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7"/>
  </p:notesMasterIdLst>
  <p:handoutMasterIdLst>
    <p:handoutMasterId r:id="rId98"/>
  </p:handoutMasterIdLst>
  <p:sldIdLst>
    <p:sldId id="8000" r:id="rId2"/>
    <p:sldId id="8001" r:id="rId3"/>
    <p:sldId id="8002" r:id="rId4"/>
    <p:sldId id="8003" r:id="rId5"/>
    <p:sldId id="8004" r:id="rId6"/>
    <p:sldId id="8005" r:id="rId7"/>
    <p:sldId id="8006" r:id="rId8"/>
    <p:sldId id="8007" r:id="rId9"/>
    <p:sldId id="8008" r:id="rId10"/>
    <p:sldId id="8009" r:id="rId11"/>
    <p:sldId id="80010" r:id="rId12"/>
    <p:sldId id="80011" r:id="rId13"/>
    <p:sldId id="80012" r:id="rId14"/>
    <p:sldId id="80013" r:id="rId15"/>
    <p:sldId id="80014" r:id="rId16"/>
    <p:sldId id="80015" r:id="rId17"/>
    <p:sldId id="80016" r:id="rId18"/>
    <p:sldId id="80017" r:id="rId19"/>
    <p:sldId id="80018" r:id="rId20"/>
    <p:sldId id="80019" r:id="rId21"/>
    <p:sldId id="80020" r:id="rId22"/>
    <p:sldId id="80021" r:id="rId23"/>
    <p:sldId id="80022" r:id="rId24"/>
    <p:sldId id="80023" r:id="rId25"/>
    <p:sldId id="80024" r:id="rId26"/>
    <p:sldId id="80025" r:id="rId27"/>
    <p:sldId id="80026" r:id="rId28"/>
    <p:sldId id="80027" r:id="rId29"/>
    <p:sldId id="80028" r:id="rId30"/>
    <p:sldId id="80029" r:id="rId31"/>
    <p:sldId id="80030" r:id="rId32"/>
    <p:sldId id="80031" r:id="rId33"/>
    <p:sldId id="80032" r:id="rId34"/>
    <p:sldId id="80033" r:id="rId35"/>
    <p:sldId id="80034" r:id="rId36"/>
    <p:sldId id="80035" r:id="rId37"/>
    <p:sldId id="80036" r:id="rId38"/>
    <p:sldId id="80037" r:id="rId39"/>
    <p:sldId id="80038" r:id="rId40"/>
    <p:sldId id="80039" r:id="rId41"/>
    <p:sldId id="80040" r:id="rId42"/>
    <p:sldId id="80041" r:id="rId43"/>
    <p:sldId id="80042" r:id="rId44"/>
    <p:sldId id="80043" r:id="rId45"/>
    <p:sldId id="80044" r:id="rId46"/>
    <p:sldId id="80045" r:id="rId47"/>
    <p:sldId id="80046" r:id="rId48"/>
    <p:sldId id="80047" r:id="rId49"/>
    <p:sldId id="80048" r:id="rId50"/>
    <p:sldId id="80049" r:id="rId51"/>
    <p:sldId id="80050" r:id="rId52"/>
    <p:sldId id="80051" r:id="rId53"/>
    <p:sldId id="80052" r:id="rId54"/>
    <p:sldId id="80053" r:id="rId55"/>
    <p:sldId id="80054" r:id="rId56"/>
    <p:sldId id="80055" r:id="rId57"/>
    <p:sldId id="80056" r:id="rId58"/>
    <p:sldId id="80057" r:id="rId59"/>
    <p:sldId id="80058" r:id="rId60"/>
    <p:sldId id="80059" r:id="rId61"/>
    <p:sldId id="80060" r:id="rId62"/>
    <p:sldId id="80061" r:id="rId63"/>
    <p:sldId id="80062" r:id="rId64"/>
    <p:sldId id="80063" r:id="rId65"/>
    <p:sldId id="80064" r:id="rId66"/>
    <p:sldId id="80065" r:id="rId67"/>
    <p:sldId id="80066" r:id="rId68"/>
    <p:sldId id="80067" r:id="rId69"/>
    <p:sldId id="80068" r:id="rId70"/>
    <p:sldId id="80069" r:id="rId71"/>
    <p:sldId id="80070" r:id="rId72"/>
    <p:sldId id="80071" r:id="rId73"/>
    <p:sldId id="80072" r:id="rId74"/>
    <p:sldId id="80073" r:id="rId75"/>
    <p:sldId id="80074" r:id="rId76"/>
    <p:sldId id="80075" r:id="rId77"/>
    <p:sldId id="80076" r:id="rId78"/>
    <p:sldId id="80077" r:id="rId79"/>
    <p:sldId id="80078" r:id="rId80"/>
    <p:sldId id="80079" r:id="rId81"/>
    <p:sldId id="80080" r:id="rId82"/>
    <p:sldId id="80081" r:id="rId83"/>
    <p:sldId id="80082" r:id="rId84"/>
    <p:sldId id="80083" r:id="rId85"/>
    <p:sldId id="80084" r:id="rId86"/>
    <p:sldId id="80085" r:id="rId87"/>
    <p:sldId id="80086" r:id="rId88"/>
    <p:sldId id="80087" r:id="rId89"/>
    <p:sldId id="80088" r:id="rId90"/>
    <p:sldId id="80089" r:id="rId91"/>
    <p:sldId id="80090" r:id="rId92"/>
    <p:sldId id="80091" r:id="rId93"/>
    <p:sldId id="80092" r:id="rId94"/>
    <p:sldId id="80093" r:id="rId95"/>
    <p:sldId id="80094" r:id="rId96"/>
  </p:sldIdLst>
  <p:sldSz cx="20104100" cy="11309350"/>
  <p:notesSz cx="20104100" cy="113093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000000"/>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74" d="100"/>
          <a:sy n="74" d="100"/>
        </p:scale>
        <p:origin x="120" y="63"/>
      </p:cViewPr>
      <p:guideLst>
        <p:guide orient="horz" pos="2880"/>
        <p:guide pos="2160"/>
      </p:guideLst>
    </p:cSldViewPr>
  </p:slideViewPr>
  <p:notesTextViewPr>
    <p:cViewPr>
      <p:scale>
        <a:sx n="100" d="100"/>
        <a:sy n="100" d="100"/>
      </p:scale>
      <p:origin x="0" y="0"/>
    </p:cViewPr>
  </p:notesTextViewPr>
  <p:notesViewPr>
    <p:cSldViewPr>
      <p:cViewPr varScale="1">
        <p:scale>
          <a:sx n="56" d="100"/>
          <a:sy n="56" d="100"/>
        </p:scale>
        <p:origin x="1237" y="75"/>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5CF0697-E3BB-473F-9809-1A1B2E7444F3}"/>
              </a:ext>
            </a:extLst>
          </p:cNvPr>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de-AT"/>
          </a:p>
        </p:txBody>
      </p:sp>
      <p:sp>
        <p:nvSpPr>
          <p:cNvPr id="3" name="Datumsplatzhalter 2">
            <a:extLst>
              <a:ext uri="{FF2B5EF4-FFF2-40B4-BE49-F238E27FC236}">
                <a16:creationId xmlns:a16="http://schemas.microsoft.com/office/drawing/2014/main" id="{D5176EE6-1D92-411D-9183-F926F211D7CD}"/>
              </a:ext>
            </a:extLst>
          </p:cNvPr>
          <p:cNvSpPr>
            <a:spLocks noGrp="1"/>
          </p:cNvSpPr>
          <p:nvPr>
            <p:ph type="dt" sz="quarter" idx="1"/>
          </p:nvPr>
        </p:nvSpPr>
        <p:spPr>
          <a:xfrm>
            <a:off x="11387138" y="0"/>
            <a:ext cx="8712200" cy="566738"/>
          </a:xfrm>
          <a:prstGeom prst="rect">
            <a:avLst/>
          </a:prstGeom>
        </p:spPr>
        <p:txBody>
          <a:bodyPr vert="horz" lIns="91440" tIns="45720" rIns="91440" bIns="45720" rtlCol="0"/>
          <a:lstStyle>
            <a:lvl1pPr algn="r">
              <a:defRPr sz="1200"/>
            </a:lvl1pPr>
          </a:lstStyle>
          <a:p>
            <a:fld id="{747FA246-1B5E-4136-8B80-4A00131B301E}" type="datetimeFigureOut">
              <a:rPr lang="de-AT" smtClean="0"/>
              <a:t>07.04.2022</a:t>
            </a:fld>
            <a:endParaRPr lang="de-AT"/>
          </a:p>
        </p:txBody>
      </p:sp>
      <p:sp>
        <p:nvSpPr>
          <p:cNvPr id="4" name="Fußzeilenplatzhalter 3">
            <a:extLst>
              <a:ext uri="{FF2B5EF4-FFF2-40B4-BE49-F238E27FC236}">
                <a16:creationId xmlns:a16="http://schemas.microsoft.com/office/drawing/2014/main" id="{323F5694-5351-4CE9-8BB9-BAB9CCB8AB99}"/>
              </a:ext>
            </a:extLst>
          </p:cNvPr>
          <p:cNvSpPr>
            <a:spLocks noGrp="1"/>
          </p:cNvSpPr>
          <p:nvPr>
            <p:ph type="ftr" sz="quarter" idx="2"/>
          </p:nvPr>
        </p:nvSpPr>
        <p:spPr>
          <a:xfrm>
            <a:off x="0" y="10742613"/>
            <a:ext cx="8712200" cy="566737"/>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a:extLst>
              <a:ext uri="{FF2B5EF4-FFF2-40B4-BE49-F238E27FC236}">
                <a16:creationId xmlns:a16="http://schemas.microsoft.com/office/drawing/2014/main" id="{CD69211B-EFED-4C1D-BCEE-1B05AAE0183C}"/>
              </a:ext>
            </a:extLst>
          </p:cNvPr>
          <p:cNvSpPr>
            <a:spLocks noGrp="1"/>
          </p:cNvSpPr>
          <p:nvPr>
            <p:ph type="sldNum" sz="quarter" idx="3"/>
          </p:nvPr>
        </p:nvSpPr>
        <p:spPr>
          <a:xfrm>
            <a:off x="11387138" y="10742613"/>
            <a:ext cx="8712200" cy="566737"/>
          </a:xfrm>
          <a:prstGeom prst="rect">
            <a:avLst/>
          </a:prstGeom>
        </p:spPr>
        <p:txBody>
          <a:bodyPr vert="horz" lIns="91440" tIns="45720" rIns="91440" bIns="45720" rtlCol="0" anchor="b"/>
          <a:lstStyle>
            <a:lvl1pPr algn="r">
              <a:defRPr sz="1200"/>
            </a:lvl1pPr>
          </a:lstStyle>
          <a:p>
            <a:fld id="{510D3538-6E96-45C6-8372-FFC24A59EE47}" type="slidenum">
              <a:rPr lang="de-AT" smtClean="0"/>
              <a:t>‹Nr.›</a:t>
            </a:fld>
            <a:endParaRPr lang="de-AT"/>
          </a:p>
        </p:txBody>
      </p:sp>
    </p:spTree>
    <p:extLst>
      <p:ext uri="{BB962C8B-B14F-4D97-AF65-F5344CB8AC3E}">
        <p14:creationId xmlns:p14="http://schemas.microsoft.com/office/powerpoint/2010/main" val="842648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60432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 name="Notizenplatzhalter 1011"/>
          <p:cNvSpPr>
            <a:spLocks noGrp="1"/>
          </p:cNvSpPr>
          <p:nvPr>
            <p:ph type="body" idx="1"/>
          </p:nvPr>
        </p:nvSpPr>
        <p:spPr/>
        <p:txBody>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Notizenplatzhalter 3201"/>
          <p:cNvSpPr>
            <a:spLocks noGrp="1"/>
          </p:cNvSpPr>
          <p:nvPr>
            <p:ph type="body" idx="1"/>
          </p:nvPr>
        </p:nvSpPr>
        <p:spPr/>
        <p:txBody>
          <a:bodyPr/>
          <a:lstStyle/>
          <a:p>
            <a:r>
              <a:t>The response rate chart shows in detail the rate of invited survey participants who responded to the questionnaire.</a:t>
            </a:r>
          </a:p>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2" name="Notizenplatzhalter 3443"/>
          <p:cNvSpPr>
            <a:spLocks noGrp="1"/>
          </p:cNvSpPr>
          <p:nvPr>
            <p:ph type="body" idx="1"/>
          </p:nvPr>
        </p:nvSpPr>
        <p:spPr/>
        <p:txBody>
          <a:bodyPr/>
          <a:lstStyle/>
          <a:p>
            <a:r>
              <a:t>Indices help in the analysis of topic blocks. The indices are assigned those aspects that were selected during the creation of the questionnaire to explain the index.</a:t>
            </a:r>
          </a:p>
          <a:p>
            <a:endParaRPr/>
          </a:p>
          <a:p>
            <a:r>
              <a:t>The overall results are presented in the results circle in the middle. There the index value is stated as a number between 6.0  and 1.0 . 6.0  represents "complete agreement" and 1.0  represents "complete disagreement." The index value is always the average of the collected aspects or dimensions.</a:t>
            </a:r>
          </a:p>
          <a:p>
            <a:endParaRPr/>
          </a:p>
          <a:p>
            <a:r>
              <a:t>Around it is a circular ring with three segments that indicate the response behaviour.</a:t>
            </a:r>
          </a:p>
          <a:p>
            <a:r>
              <a:t>In the dark gray segment the percentage of disagreement with the aspects in the questionnaire is indicated (response possibilities "disagree completely" and "disagree").</a:t>
            </a:r>
          </a:p>
          <a:p>
            <a:r>
              <a:t>In the medium gray segment the percentage of neither clear agreement nor clear disagreement is indicated (response possibilities "tend to agree" and "tend to disagree").</a:t>
            </a:r>
          </a:p>
          <a:p>
            <a:r>
              <a:t>In the light grey segment the percentage of clear agreement is indicated (response possibilities "agree" and "agree completely").</a:t>
            </a:r>
          </a:p>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4" name="Notizenplatzhalter 3745"/>
          <p:cNvSpPr>
            <a:spLocks noGrp="1"/>
          </p:cNvSpPr>
          <p:nvPr>
            <p:ph type="body" idx="1"/>
          </p:nvPr>
        </p:nvSpPr>
        <p:spPr/>
        <p:txBody>
          <a:bodyPr/>
          <a:lstStyle/>
          <a:p>
            <a:r>
              <a:t>The following chart provides an overview of the results in the form of dimensions. The light gray and dark gray bars show in different shades the degree of agreement (light gray) or disagreement (dark gray) on the six-part scale of the questionnaire. The light profile summarizes the responses of the two agree fields (smily face and the field next to it), and the dark profile summarizes the responses of the two disagree fields (sadly face and the field next to it). The gap between the gray bars supports the perception of the two profiles.</a:t>
            </a:r>
          </a:p>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 name="Notizenplatzhalter 4015"/>
          <p:cNvSpPr>
            <a:spLocks noGrp="1"/>
          </p:cNvSpPr>
          <p:nvPr>
            <p:ph type="body" idx="1"/>
          </p:nvPr>
        </p:nvSpPr>
        <p:spPr/>
        <p:txBody>
          <a:bodyPr/>
          <a:lstStyle/>
          <a:p>
            <a:r>
              <a:t>The action portfolio supports you in setting priorities. The position of the colored points informs you on the approval of the individual aspects (A is between 6.0 and 1.0) and their relevance (R is between 0 and 100 %). The relevance is scaled to the most frequently indicated aspect. In the first portfolio all aspects are presented on the entire scale of approval from 6.0 to 1.0. The area that is presented in the following portfolios is scaled to the colored points. This guarantees a better overview.</a:t>
            </a:r>
          </a:p>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6" name="Notizenplatzhalter 4277"/>
          <p:cNvSpPr>
            <a:spLocks noGrp="1"/>
          </p:cNvSpPr>
          <p:nvPr>
            <p:ph type="body" idx="1"/>
          </p:nvPr>
        </p:nvSpPr>
        <p:spPr/>
        <p:txBody>
          <a:bodyPr/>
          <a:lstStyle/>
          <a:p>
            <a:r>
              <a:t>The action portfolio supports you in setting priorities. The position of the colored points informs you on the approval of the individual aspects (A is between 6.0 and 1.0) and their relevance (R is between 0 and 100 %). The relevance is scaled to the most frequently indicated aspect. In the first portfolio all aspects are presented on the entire scale of approval from 6.0 to 1.0. The area that is presented in the following portfolios is scaled to the colored points. This guarantees a better overview.</a:t>
            </a:r>
          </a:p>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0" name="Notizenplatzhalter 4541"/>
          <p:cNvSpPr>
            <a:spLocks noGrp="1"/>
          </p:cNvSpPr>
          <p:nvPr>
            <p:ph type="body" idx="1"/>
          </p:nvPr>
        </p:nvSpPr>
        <p:spPr/>
        <p:txBody>
          <a:bodyPr/>
          <a:lstStyle/>
          <a:p>
            <a:r>
              <a:t>The action portfolio supports you in setting priorities. The position of the colored points informs you on the approval of the individual aspects (A is between 6.0 and 1.0) and their relevance (R is between 0 and 100 %). The relevance is scaled to the most frequently indicated aspect. In the first portfolio all aspects are presented on the entire scale of approval from 6.0 to 1.0. The area that is presented in the following portfolios is scaled to the colored points. This guarantees a better overview.</a:t>
            </a:r>
          </a:p>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4" name="Notizenplatzhalter 4805"/>
          <p:cNvSpPr>
            <a:spLocks noGrp="1"/>
          </p:cNvSpPr>
          <p:nvPr>
            <p:ph type="body" idx="1"/>
          </p:nvPr>
        </p:nvSpPr>
        <p:spPr/>
        <p:txBody>
          <a:bodyPr/>
          <a:lstStyle/>
          <a:p>
            <a:r>
              <a:t>The action portfolio supports you in setting priorities. The position of the colored points informs you on the approval of the individual aspects (A is between 6.0 and 1.0) and their relevance (R is between 0 and 100 %). The relevance is scaled to the most frequently indicated aspect. In the first portfolio all aspects are presented on the entire scale of approval from 6.0 to 1.0. The area that is presented in the following portfolios is scaled to the colored points. This guarantees a better overview.</a:t>
            </a:r>
          </a:p>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8" name="Notizenplatzhalter 5029"/>
          <p:cNvSpPr>
            <a:spLocks noGrp="1"/>
          </p:cNvSpPr>
          <p:nvPr>
            <p:ph type="body" idx="1"/>
          </p:nvPr>
        </p:nvSpPr>
        <p:spPr/>
        <p:txBody>
          <a:bodyPr/>
          <a:lstStyle/>
          <a:p>
            <a:r>
              <a:t>The action portfolio supports you in setting priorities. The position of the colored points informs you on the approval of the individual aspects (A is between 6.0 and 1.0) and their relevance (R is between 0 and 100 %). The relevance is scaled to the most frequently indicated aspect. In the first portfolio all aspects are presented on the entire scale of approval from 6.0 to 1.0. The area that is presented in the following portfolios is scaled to the colored points. This guarantees a better overview.</a:t>
            </a:r>
          </a:p>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0" name="Notizenplatzhalter 5251"/>
          <p:cNvSpPr>
            <a:spLocks noGrp="1"/>
          </p:cNvSpPr>
          <p:nvPr>
            <p:ph type="body" idx="1"/>
          </p:nvPr>
        </p:nvSpPr>
        <p:spPr/>
        <p:txBody>
          <a:bodyPr/>
          <a:lstStyle/>
          <a:p>
            <a:r>
              <a:t>On the aspect list you will find the results of a dimension and all aspect of the dimension. The rectangle contains the result of the dimension. The circles contain the results of the aspects. The color of the border of the circle corresponds again to the traffic light scale of EUCUSA. </a:t>
            </a:r>
          </a:p>
          <a:p>
            <a:r>
              <a:t>red = act immediately</a:t>
            </a:r>
          </a:p>
          <a:p>
            <a:r>
              <a:t>yellow = tackle</a:t>
            </a:r>
          </a:p>
          <a:p>
            <a:r>
              <a:t>green = maintain and promote</a:t>
            </a:r>
          </a:p>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2" name="Notizenplatzhalter 5513"/>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2" name="Notizenplatzhalter 1203"/>
          <p:cNvSpPr>
            <a:spLocks noGrp="1"/>
          </p:cNvSpPr>
          <p:nvPr>
            <p:ph type="body" idx="1"/>
          </p:nvPr>
        </p:nvSpPr>
        <p:spPr/>
        <p:txBody>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4" name="Notizenplatzhalter 5775"/>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6" name="Notizenplatzhalter 6037"/>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8" name="Notizenplatzhalter 6299"/>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0" name="Notizenplatzhalter 6561"/>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4" name="Notizenplatzhalter 6785"/>
          <p:cNvSpPr>
            <a:spLocks noGrp="1"/>
          </p:cNvSpPr>
          <p:nvPr>
            <p:ph type="body" idx="1"/>
          </p:nvPr>
        </p:nvSpPr>
        <p:spPr/>
        <p:txBody>
          <a:bodyPr/>
          <a:lstStyle/>
          <a:p>
            <a:r>
              <a:t>The action portfolio supports you in setting priorities. The position of the colored points informs you on the approval of the individual aspects (A is between 6.0 and 1.0) and their relevance (R is between 0 and 100 %). The relevance is scaled to the most frequently indicated aspect. In the first portfolio all aspects are presented on the entire scale of approval from 6.0 to 1.0. The area that is presented in the following portfolios is scaled to the colored points. This guarantees a better overview.</a:t>
            </a:r>
          </a:p>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6" name="Notizenplatzhalter 7007"/>
          <p:cNvSpPr>
            <a:spLocks noGrp="1"/>
          </p:cNvSpPr>
          <p:nvPr>
            <p:ph type="body" idx="1"/>
          </p:nvPr>
        </p:nvSpPr>
        <p:spPr/>
        <p:txBody>
          <a:bodyPr/>
          <a:lstStyle/>
          <a:p>
            <a:r>
              <a:t>On the aspect list you will find the results of a dimension and all aspect of the dimension. The rectangle contains the result of the dimension. The circles contain the results of the aspects. The color of the border of the circle corresponds again to the traffic light scale of EUCUSA. </a:t>
            </a:r>
          </a:p>
          <a:p>
            <a:r>
              <a:t>red = act immediately</a:t>
            </a:r>
          </a:p>
          <a:p>
            <a:r>
              <a:t>yellow = tackle</a:t>
            </a:r>
          </a:p>
          <a:p>
            <a:r>
              <a:t>green = maintain and promote</a:t>
            </a:r>
          </a:p>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8" name="Notizenplatzhalter 7269"/>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0" name="Notizenplatzhalter 7531"/>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 name="Notizenplatzhalter 7793"/>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4" name="Notizenplatzhalter 8055"/>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0" name="Notizenplatzhalter 1391"/>
          <p:cNvSpPr>
            <a:spLocks noGrp="1"/>
          </p:cNvSpPr>
          <p:nvPr>
            <p:ph type="body" idx="1"/>
          </p:nvPr>
        </p:nvSpPr>
        <p:spPr/>
        <p:txBody>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6" name="Notizenplatzhalter 8317"/>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 name="Notizenplatzhalter 8541"/>
          <p:cNvSpPr>
            <a:spLocks noGrp="1"/>
          </p:cNvSpPr>
          <p:nvPr>
            <p:ph type="body" idx="1"/>
          </p:nvPr>
        </p:nvSpPr>
        <p:spPr/>
        <p:txBody>
          <a:bodyPr/>
          <a:lstStyle/>
          <a:p>
            <a:r>
              <a:t>The action portfolio supports you in setting priorities. The position of the colored points informs you on the approval of the individual aspects (A is between 6.0 and 1.0) and their relevance (R is between 0 and 100 %). The relevance is scaled to the most frequently indicated aspect. In the first portfolio all aspects are presented on the entire scale of approval from 6.0 to 1.0. The area that is presented in the following portfolios is scaled to the colored points. This guarantees a better overview.</a:t>
            </a:r>
          </a:p>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2" name="Notizenplatzhalter 8763"/>
          <p:cNvSpPr>
            <a:spLocks noGrp="1"/>
          </p:cNvSpPr>
          <p:nvPr>
            <p:ph type="body" idx="1"/>
          </p:nvPr>
        </p:nvSpPr>
        <p:spPr/>
        <p:txBody>
          <a:bodyPr/>
          <a:lstStyle/>
          <a:p>
            <a:r>
              <a:t>On the aspect list you will find the results of a dimension and all aspect of the dimension. The rectangle contains the result of the dimension. The circles contain the results of the aspects. The color of the border of the circle corresponds again to the traffic light scale of EUCUSA. </a:t>
            </a:r>
          </a:p>
          <a:p>
            <a:r>
              <a:t>red = act immediately</a:t>
            </a:r>
          </a:p>
          <a:p>
            <a:r>
              <a:t>yellow = tackle</a:t>
            </a:r>
          </a:p>
          <a:p>
            <a:r>
              <a:t>green = maintain and promote</a:t>
            </a:r>
          </a:p>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4" name="Notizenplatzhalter 9025"/>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6" name="Notizenplatzhalter 9287"/>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48" name="Notizenplatzhalter 9549"/>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10" name="Notizenplatzhalter 9811"/>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2" name="Notizenplatzhalter 10073"/>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6" name="Notizenplatzhalter 10297"/>
          <p:cNvSpPr>
            <a:spLocks noGrp="1"/>
          </p:cNvSpPr>
          <p:nvPr>
            <p:ph type="body" idx="1"/>
          </p:nvPr>
        </p:nvSpPr>
        <p:spPr/>
        <p:txBody>
          <a:bodyPr/>
          <a:lstStyle/>
          <a:p>
            <a:r>
              <a:t>The action portfolio supports you in setting priorities. The position of the colored points informs you on the approval of the individual aspects (A is between 6.0 and 1.0) and their relevance (R is between 0 and 100 %). The relevance is scaled to the most frequently indicated aspect. In the first portfolio all aspects are presented on the entire scale of approval from 6.0 to 1.0. The area that is presented in the following portfolios is scaled to the colored points. This guarantees a better overview.</a:t>
            </a:r>
          </a:p>
          <a:p>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8" name="Notizenplatzhalter 10519"/>
          <p:cNvSpPr>
            <a:spLocks noGrp="1"/>
          </p:cNvSpPr>
          <p:nvPr>
            <p:ph type="body" idx="1"/>
          </p:nvPr>
        </p:nvSpPr>
        <p:spPr/>
        <p:txBody>
          <a:bodyPr/>
          <a:lstStyle/>
          <a:p>
            <a:r>
              <a:t>On the aspect list you will find the results of a dimension and all aspect of the dimension. The rectangle contains the result of the dimension. The circles contain the results of the aspects. The color of the border of the circle corresponds again to the traffic light scale of EUCUSA. </a:t>
            </a:r>
          </a:p>
          <a:p>
            <a:r>
              <a:t>red = act immediately</a:t>
            </a:r>
          </a:p>
          <a:p>
            <a:r>
              <a:t>yellow = tackle</a:t>
            </a:r>
          </a:p>
          <a:p>
            <a:r>
              <a:t>green = maintain and promote</a:t>
            </a:r>
          </a:p>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6" name="Notizenplatzhalter 1627"/>
          <p:cNvSpPr>
            <a:spLocks noGrp="1"/>
          </p:cNvSpPr>
          <p:nvPr>
            <p:ph type="body" idx="1"/>
          </p:nvPr>
        </p:nvSpPr>
        <p:spPr/>
        <p:txBody>
          <a:bodyPr/>
          <a:lstStyle/>
          <a:p>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80" name="Notizenplatzhalter 10781"/>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42" name="Notizenplatzhalter 11043"/>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4" name="Notizenplatzhalter 11305"/>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66" name="Notizenplatzhalter 11567"/>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28" name="Notizenplatzhalter 11829"/>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52" name="Notizenplatzhalter 12053"/>
          <p:cNvSpPr>
            <a:spLocks noGrp="1"/>
          </p:cNvSpPr>
          <p:nvPr>
            <p:ph type="body" idx="1"/>
          </p:nvPr>
        </p:nvSpPr>
        <p:spPr/>
        <p:txBody>
          <a:bodyPr/>
          <a:lstStyle/>
          <a:p>
            <a:r>
              <a:t>The action portfolio supports you in setting priorities. The position of the colored points informs you on the approval of the individual aspects (A is between 6.0 and 1.0) and their relevance (R is between 0 and 100 %). The relevance is scaled to the most frequently indicated aspect. In the first portfolio all aspects are presented on the entire scale of approval from 6.0 to 1.0. The area that is presented in the following portfolios is scaled to the colored points. This guarantees a better overview.</a:t>
            </a:r>
          </a:p>
          <a:p>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74" name="Notizenplatzhalter 12275"/>
          <p:cNvSpPr>
            <a:spLocks noGrp="1"/>
          </p:cNvSpPr>
          <p:nvPr>
            <p:ph type="body" idx="1"/>
          </p:nvPr>
        </p:nvSpPr>
        <p:spPr/>
        <p:txBody>
          <a:bodyPr/>
          <a:lstStyle/>
          <a:p>
            <a:r>
              <a:t>On the aspect list you will find the results of a dimension and all aspect of the dimension. The rectangle contains the result of the dimension. The circles contain the results of the aspects. The color of the border of the circle corresponds again to the traffic light scale of EUCUSA. </a:t>
            </a:r>
          </a:p>
          <a:p>
            <a:r>
              <a:t>red = act immediately</a:t>
            </a:r>
          </a:p>
          <a:p>
            <a:r>
              <a:t>yellow = tackle</a:t>
            </a:r>
          </a:p>
          <a:p>
            <a:r>
              <a:t>green = maintain and promote</a:t>
            </a:r>
          </a:p>
          <a:p>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36" name="Notizenplatzhalter 12537"/>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98" name="Notizenplatzhalter 12799"/>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60" name="Notizenplatzhalter 13061"/>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4" name="Notizenplatzhalter 1835"/>
          <p:cNvSpPr>
            <a:spLocks noGrp="1"/>
          </p:cNvSpPr>
          <p:nvPr>
            <p:ph type="body" idx="1"/>
          </p:nvPr>
        </p:nvSpPr>
        <p:spPr/>
        <p:txBody>
          <a:bodyPr/>
          <a:lstStyle/>
          <a:p>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2" name="Notizenplatzhalter 13323"/>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84" name="Notizenplatzhalter 13585"/>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0" name="Notizenplatzhalter 13591"/>
          <p:cNvSpPr>
            <a:spLocks noGrp="1"/>
          </p:cNvSpPr>
          <p:nvPr>
            <p:ph type="body" idx="1"/>
          </p:nvPr>
        </p:nvSpPr>
        <p:spPr/>
        <p:txBody>
          <a:bodyPr/>
          <a:lstStyle/>
          <a:p>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98" name="Notizenplatzhalter 13799"/>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14" name="Notizenplatzhalter 14015"/>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0" name="Notizenplatzhalter 14231"/>
          <p:cNvSpPr>
            <a:spLocks noGrp="1"/>
          </p:cNvSpPr>
          <p:nvPr>
            <p:ph type="body" idx="1"/>
          </p:nvPr>
        </p:nvSpPr>
        <p:spPr/>
        <p:txBody>
          <a:bodyPr/>
          <a:lstStyle/>
          <a:p>
            <a:r>
              <a:t>Aspect charts show the response frequencies and their distribution. At a glance, you can see whether there is a uniform opinion (normal distribution) or whether there are clear differences (polarization). This is valuable information when deriving suitable measures.</a:t>
            </a:r>
          </a:p>
          <a:p>
            <a:endParaRPr/>
          </a:p>
          <a:p>
            <a:r>
              <a:t>The degree of agreement (between 6.0  and 1.0 ) with a given aspect is indicated in the circle at the top right of its aspect card. The color of the outer ring of the circle again corresponds to the traffic light scale of EUCUSA.</a:t>
            </a:r>
          </a:p>
          <a:p>
            <a:r>
              <a:t>red = might want to work on these aspects</a:t>
            </a:r>
          </a:p>
          <a:p>
            <a:r>
              <a:t>yellow = set to work on</a:t>
            </a:r>
          </a:p>
          <a:p>
            <a:r>
              <a:t>green = maintain and promote</a:t>
            </a:r>
          </a:p>
          <a:p>
            <a:r>
              <a:t>In addition, the corresponding formulation from the questionnaire is also provided on the aspect card.</a:t>
            </a:r>
          </a:p>
          <a:p>
            <a:endParaRPr/>
          </a:p>
          <a:p>
            <a:r>
              <a:t>The percentage of people who answered this aspect is shown in parentheses.</a:t>
            </a:r>
          </a:p>
          <a:p>
            <a:r>
              <a:t>N indicates how many people ticked the respective box, and the percentage tells what proportion this corresponds to.</a:t>
            </a:r>
          </a:p>
          <a:p>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6" name="Notizenplatzhalter 14237"/>
          <p:cNvSpPr>
            <a:spLocks noGrp="1"/>
          </p:cNvSpPr>
          <p:nvPr>
            <p:ph type="body" idx="1"/>
          </p:nvPr>
        </p:nvSpPr>
        <p:spPr/>
        <p:txBody>
          <a:bodyPr/>
          <a:lstStyle/>
          <a:p>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16" name="Notizenplatzhalter 14517"/>
          <p:cNvSpPr>
            <a:spLocks noGrp="1"/>
          </p:cNvSpPr>
          <p:nvPr>
            <p:ph type="body" idx="1"/>
          </p:nvPr>
        </p:nvSpPr>
        <p:spPr/>
        <p:txBody>
          <a:bodyPr/>
          <a:lstStyle/>
          <a:p>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22" name="Notizenplatzhalter 14523"/>
          <p:cNvSpPr>
            <a:spLocks noGrp="1"/>
          </p:cNvSpPr>
          <p:nvPr>
            <p:ph type="body" idx="1"/>
          </p:nvPr>
        </p:nvSpPr>
        <p:spPr/>
        <p:txBody>
          <a:bodyPr/>
          <a:lstStyle/>
          <a:p>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80" name="Notizenplatzhalter 14881"/>
          <p:cNvSpPr>
            <a:spLocks noGrp="1"/>
          </p:cNvSpPr>
          <p:nvPr>
            <p:ph type="body" idx="1"/>
          </p:nvPr>
        </p:nvSpPr>
        <p:spPr/>
        <p:txBody>
          <a:bodyPr/>
          <a:lstStyle/>
          <a:p>
            <a:r>
              <a:t>The external benchmarking enables a comparison of the own organization with other, external organizations. </a:t>
            </a:r>
          </a:p>
          <a:p>
            <a:r>
              <a:t>In each case, the anonymized data sets of EUCUSA customers with a similar number of employees are used. </a:t>
            </a:r>
          </a:p>
          <a:p>
            <a:r>
              <a:t>Small companies are compared with small companies up to 200 employees, medium-sized companies with the same (201 - 750 employees) and large companies with large companies (over 750 employees).</a:t>
            </a:r>
          </a:p>
          <a:p>
            <a:endParaRPr/>
          </a:p>
          <a:p>
            <a:r>
              <a:t>For some aspects, external benchmarking is not possible. You can recognize these by the designation "New". The reason for this is that each EUCUSA customer asks for different aspects in an employee survey. Thus, external benchmarking can only be done for individual aspects, but not for dimensions or indices. (Since these are the average of selected aspects).</a:t>
            </a:r>
          </a:p>
          <a:p>
            <a:endParaRPr/>
          </a:p>
          <a:p>
            <a:r>
              <a:t>The best-in-class values (BIC) are represented by green points and red squares represent the organizational unit with the highest potential for improvement. These values indicate the range of the company assessments.</a:t>
            </a:r>
          </a:p>
          <a:p>
            <a:endParaRPr/>
          </a:p>
          <a:p>
            <a:r>
              <a:t>The values of your own organization are shown as blue bars. To the left of this is the degree of potential exploitation (DPE) in % as a key figure for quickly determining a position. It indicates the potential that has already been tapped in relation to the "best in class" company. So if the end of the blue bar is at the green point, you are "Best in Class" compared to the other organizations (DPE= 100%). However, if the blue bar ends at the red point, then you are performing poorly in an external comparison. The percentage of potential exploitation (DPE) is thus the distance between the red square and the end of the blue bar.</a:t>
            </a:r>
          </a:p>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2" name="Notizenplatzhalter 2203"/>
          <p:cNvSpPr>
            <a:spLocks noGrp="1"/>
          </p:cNvSpPr>
          <p:nvPr>
            <p:ph type="body" idx="1"/>
          </p:nvPr>
        </p:nvSpPr>
        <p:spPr/>
        <p:txBody>
          <a:bodyPr/>
          <a:lstStyle/>
          <a:p>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38" name="Notizenplatzhalter 15239"/>
          <p:cNvSpPr>
            <a:spLocks noGrp="1"/>
          </p:cNvSpPr>
          <p:nvPr>
            <p:ph type="body" idx="1"/>
          </p:nvPr>
        </p:nvSpPr>
        <p:spPr/>
        <p:txBody>
          <a:bodyPr/>
          <a:lstStyle/>
          <a:p>
            <a:r>
              <a:t>The external benchmarking enables a comparison of the own organization with other, external organizations. </a:t>
            </a:r>
          </a:p>
          <a:p>
            <a:r>
              <a:t>In each case, the anonymized data sets of EUCUSA customers with a similar number of employees are used. </a:t>
            </a:r>
          </a:p>
          <a:p>
            <a:r>
              <a:t>Small companies are compared with small companies up to 200 employees, medium-sized companies with the same (201 - 750 employees) and large companies with large companies (over 750 employees).</a:t>
            </a:r>
          </a:p>
          <a:p>
            <a:endParaRPr/>
          </a:p>
          <a:p>
            <a:r>
              <a:t>For some aspects, external benchmarking is not possible. You can recognize these by the designation "New". The reason for this is that each EUCUSA customer asks for different aspects in an employee survey. Thus, external benchmarking can only be done for individual aspects, but not for dimensions or indices. (Since these are the average of selected aspects).</a:t>
            </a:r>
          </a:p>
          <a:p>
            <a:endParaRPr/>
          </a:p>
          <a:p>
            <a:r>
              <a:t>The best-in-class values (BIC) are represented by green points and red squares represent the organizational unit with the highest potential for improvement. These values indicate the range of the company assessments.</a:t>
            </a:r>
          </a:p>
          <a:p>
            <a:endParaRPr/>
          </a:p>
          <a:p>
            <a:r>
              <a:t>The values of your own organization are shown as blue bars. To the left of this is the degree of potential exploitation (DPE) in % as a key figure for quickly determining a position. It indicates the potential that has already been tapped in relation to the "best in class" company. So if the end of the blue bar is at the green point, you are "Best in Class" compared to the other organizations (DPE= 100%). However, if the blue bar ends at the red point, then you are performing poorly in an external comparison. The percentage of potential exploitation (DPE) is thus the distance between the red square and the end of the blue bar.</a:t>
            </a:r>
          </a:p>
          <a:p>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92" name="Notizenplatzhalter 15593"/>
          <p:cNvSpPr>
            <a:spLocks noGrp="1"/>
          </p:cNvSpPr>
          <p:nvPr>
            <p:ph type="body" idx="1"/>
          </p:nvPr>
        </p:nvSpPr>
        <p:spPr/>
        <p:txBody>
          <a:bodyPr/>
          <a:lstStyle/>
          <a:p>
            <a:r>
              <a:t>The external benchmarking enables a comparison of the own organization with other, external organizations. </a:t>
            </a:r>
          </a:p>
          <a:p>
            <a:r>
              <a:t>In each case, the anonymized data sets of EUCUSA customers with a similar number of employees are used. </a:t>
            </a:r>
          </a:p>
          <a:p>
            <a:r>
              <a:t>Small companies are compared with small companies up to 200 employees, medium-sized companies with the same (201 - 750 employees) and large companies with large companies (over 750 employees).</a:t>
            </a:r>
          </a:p>
          <a:p>
            <a:endParaRPr/>
          </a:p>
          <a:p>
            <a:r>
              <a:t>For some aspects, external benchmarking is not possible. You can recognize these by the designation "New". The reason for this is that each EUCUSA customer asks for different aspects in an employee survey. Thus, external benchmarking can only be done for individual aspects, but not for dimensions or indices. (Since these are the average of selected aspects).</a:t>
            </a:r>
          </a:p>
          <a:p>
            <a:endParaRPr/>
          </a:p>
          <a:p>
            <a:r>
              <a:t>The best-in-class values (BIC) are represented by green points and red squares represent the organizational unit with the highest potential for improvement. These values indicate the range of the company assessments.</a:t>
            </a:r>
          </a:p>
          <a:p>
            <a:endParaRPr/>
          </a:p>
          <a:p>
            <a:r>
              <a:t>The values of your own organization are shown as blue bars. To the left of this is the degree of potential exploitation (DPE) in % as a key figure for quickly determining a position. It indicates the potential that has already been tapped in relation to the "best in class" company. So if the end of the blue bar is at the green point, you are "Best in Class" compared to the other organizations (DPE= 100%). However, if the blue bar ends at the red point, then you are performing poorly in an external comparison. The percentage of potential exploitation (DPE) is thus the distance between the red square and the end of the blue bar.</a:t>
            </a:r>
          </a:p>
          <a:p>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48" name="Notizenplatzhalter 15949"/>
          <p:cNvSpPr>
            <a:spLocks noGrp="1"/>
          </p:cNvSpPr>
          <p:nvPr>
            <p:ph type="body" idx="1"/>
          </p:nvPr>
        </p:nvSpPr>
        <p:spPr/>
        <p:txBody>
          <a:bodyPr/>
          <a:lstStyle/>
          <a:p>
            <a:r>
              <a:t>The external benchmarking enables a comparison of the own organization with other, external organizations. </a:t>
            </a:r>
          </a:p>
          <a:p>
            <a:r>
              <a:t>In each case, the anonymized data sets of EUCUSA customers with a similar number of employees are used. </a:t>
            </a:r>
          </a:p>
          <a:p>
            <a:r>
              <a:t>Small companies are compared with small companies up to 200 employees, medium-sized companies with the same (201 - 750 employees) and large companies with large companies (over 750 employees).</a:t>
            </a:r>
          </a:p>
          <a:p>
            <a:endParaRPr/>
          </a:p>
          <a:p>
            <a:r>
              <a:t>For some aspects, external benchmarking is not possible. You can recognize these by the designation "New". The reason for this is that each EUCUSA customer asks for different aspects in an employee survey. Thus, external benchmarking can only be done for individual aspects, but not for dimensions or indices. (Since these are the average of selected aspects).</a:t>
            </a:r>
          </a:p>
          <a:p>
            <a:endParaRPr/>
          </a:p>
          <a:p>
            <a:r>
              <a:t>The best-in-class values (BIC) are represented by green points and red squares represent the organizational unit with the highest potential for improvement. These values indicate the range of the company assessments.</a:t>
            </a:r>
          </a:p>
          <a:p>
            <a:endParaRPr/>
          </a:p>
          <a:p>
            <a:r>
              <a:t>The values of your own organization are shown as blue bars. To the left of this is the degree of potential exploitation (DPE) in % as a key figure for quickly determining a position. It indicates the potential that has already been tapped in relation to the "best in class" company. So if the end of the blue bar is at the green point, you are "Best in Class" compared to the other organizations (DPE= 100%). However, if the blue bar ends at the red point, then you are performing poorly in an external comparison. The percentage of potential exploitation (DPE) is thus the distance between the red square and the end of the blue bar.</a:t>
            </a:r>
          </a:p>
          <a:p>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04" name="Notizenplatzhalter 16305"/>
          <p:cNvSpPr>
            <a:spLocks noGrp="1"/>
          </p:cNvSpPr>
          <p:nvPr>
            <p:ph type="body" idx="1"/>
          </p:nvPr>
        </p:nvSpPr>
        <p:spPr/>
        <p:txBody>
          <a:bodyPr/>
          <a:lstStyle/>
          <a:p>
            <a:r>
              <a:t>The external benchmarking enables a comparison of the own organization with other, external organizations. </a:t>
            </a:r>
          </a:p>
          <a:p>
            <a:r>
              <a:t>In each case, the anonymized data sets of EUCUSA customers with a similar number of employees are used. </a:t>
            </a:r>
          </a:p>
          <a:p>
            <a:r>
              <a:t>Small companies are compared with small companies up to 200 employees, medium-sized companies with the same (201 - 750 employees) and large companies with large companies (over 750 employees).</a:t>
            </a:r>
          </a:p>
          <a:p>
            <a:endParaRPr/>
          </a:p>
          <a:p>
            <a:r>
              <a:t>For some aspects, external benchmarking is not possible. You can recognize these by the designation "New". The reason for this is that each EUCUSA customer asks for different aspects in an employee survey. Thus, external benchmarking can only be done for individual aspects, but not for dimensions or indices. (Since these are the average of selected aspects).</a:t>
            </a:r>
          </a:p>
          <a:p>
            <a:endParaRPr/>
          </a:p>
          <a:p>
            <a:r>
              <a:t>The best-in-class values (BIC) are represented by green points and red squares represent the organizational unit with the highest potential for improvement. These values indicate the range of the company assessments.</a:t>
            </a:r>
          </a:p>
          <a:p>
            <a:endParaRPr/>
          </a:p>
          <a:p>
            <a:r>
              <a:t>The values of your own organization are shown as blue bars. To the left of this is the degree of potential exploitation (DPE) in % as a key figure for quickly determining a position. It indicates the potential that has already been tapped in relation to the "best in class" company. So if the end of the blue bar is at the green point, you are "Best in Class" compared to the other organizations (DPE= 100%). However, if the blue bar ends at the red point, then you are performing poorly in an external comparison. The percentage of potential exploitation (DPE) is thus the distance between the red square and the end of the blue bar.</a:t>
            </a:r>
          </a:p>
          <a:p>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10" name="Notizenplatzhalter 16311"/>
          <p:cNvSpPr>
            <a:spLocks noGrp="1"/>
          </p:cNvSpPr>
          <p:nvPr>
            <p:ph type="body" idx="1"/>
          </p:nvPr>
        </p:nvSpPr>
        <p:spPr/>
        <p:txBody>
          <a:bodyPr/>
          <a:lstStyle/>
          <a:p>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34" name="Notizenplatzhalter 16635"/>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58" name="Notizenplatzhalter 16959"/>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84" name="Notizenplatzhalter 17285"/>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0" name="Notizenplatzhalter 17611"/>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36" name="Notizenplatzhalter 17937"/>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0" name="Notizenplatzhalter 2471"/>
          <p:cNvSpPr>
            <a:spLocks noGrp="1"/>
          </p:cNvSpPr>
          <p:nvPr>
            <p:ph type="body" idx="1"/>
          </p:nvPr>
        </p:nvSpPr>
        <p:spPr/>
        <p:txBody>
          <a:bodyPr/>
          <a:lstStyle/>
          <a:p>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62" name="Notizenplatzhalter 18263"/>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88" name="Notizenplatzhalter 18589"/>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12" name="Notizenplatzhalter 18913"/>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38" name="Notizenplatzhalter 19239"/>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64" name="Notizenplatzhalter 19565"/>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90" name="Notizenplatzhalter 19891"/>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16" name="Notizenplatzhalter 20217"/>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2" name="Notizenplatzhalter 20543"/>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66" name="Notizenplatzhalter 20867"/>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2" name="Notizenplatzhalter 21193"/>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8" name="Notizenplatzhalter 2689"/>
          <p:cNvSpPr>
            <a:spLocks noGrp="1"/>
          </p:cNvSpPr>
          <p:nvPr>
            <p:ph type="body" idx="1"/>
          </p:nvPr>
        </p:nvSpPr>
        <p:spPr/>
        <p:txBody>
          <a:bodyPr/>
          <a:lstStyle/>
          <a:p>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8" name="Notizenplatzhalter 21519"/>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44" name="Notizenplatzhalter 21845"/>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70" name="Notizenplatzhalter 22171"/>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6" name="Notizenplatzhalter 22497"/>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20" name="Notizenplatzhalter 22821"/>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6" name="Notizenplatzhalter 23147"/>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72" name="Notizenplatzhalter 23473"/>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98" name="Notizenplatzhalter 23799"/>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24" name="Notizenplatzhalter 24125"/>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50" name="Notizenplatzhalter 24451"/>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2" name="Notizenplatzhalter 2963"/>
          <p:cNvSpPr>
            <a:spLocks noGrp="1"/>
          </p:cNvSpPr>
          <p:nvPr>
            <p:ph type="body" idx="1"/>
          </p:nvPr>
        </p:nvSpPr>
        <p:spPr/>
        <p:txBody>
          <a:bodyPr/>
          <a:lstStyle/>
          <a:p>
            <a:r>
              <a:t>This graph shows the overall response rate and the overall result of the survey as an index. Here, the index value is given as a number between 6.0 and 1.0. 6.0 means "full disapproval", 1.0 means "full approval".</a:t>
            </a:r>
          </a:p>
          <a:p>
            <a:endParaRPr/>
          </a:p>
          <a:p>
            <a:r>
              <a:t>Around it is a circular ring with three segments that indicate the response behaviour.</a:t>
            </a:r>
          </a:p>
          <a:p>
            <a:r>
              <a:t>In the dark gray segment the percentage of disagreement with the aspects in the questionnaire is indicated (response possibilities "disagree completely" and "disagree").</a:t>
            </a:r>
          </a:p>
          <a:p>
            <a:r>
              <a:t>In the medium gray segment the percentage of neither clear agreement nor clear disagreement is indicated (response possibilities "tend to agree" and "tend to disagree").</a:t>
            </a:r>
          </a:p>
          <a:p>
            <a:r>
              <a:t>In the light grey segment the percentage of clear agreement is indicated (response possibilities "agree" and "agree completely").</a:t>
            </a:r>
          </a:p>
          <a:p>
            <a:endParaRPr/>
          </a:p>
          <a:p>
            <a:r>
              <a:t>Moreover, a maximum of five relative strengths and improvement potentials mathematically calculated from the combination of agreement and importance are presented in an overview.</a:t>
            </a:r>
          </a:p>
          <a:p>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74" name="Notizenplatzhalter 24775"/>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00" name="Notizenplatzhalter 25101"/>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26" name="Notizenplatzhalter 25427"/>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2" name="Notizenplatzhalter 25753"/>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78" name="Notizenplatzhalter 26079"/>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04" name="Notizenplatzhalter 26405"/>
          <p:cNvSpPr>
            <a:spLocks noGrp="1"/>
          </p:cNvSpPr>
          <p:nvPr>
            <p:ph type="body" idx="1"/>
          </p:nvPr>
        </p:nvSpPr>
        <p:spPr/>
        <p:txBody>
          <a:bodyPr/>
          <a:lstStyle/>
          <a:p>
            <a:r>
              <a:t>Table bar charts show differences in response behavior based on characteristics of selected demoscopic attributes (e.g. age, gender, affiliation...).</a:t>
            </a:r>
          </a:p>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50" b="1" i="0">
                <a:solidFill>
                  <a:schemeClr val="bg1"/>
                </a:solidFill>
                <a:latin typeface="Avenir Next LT Pro"/>
                <a:cs typeface="Avenir Next LT Pro"/>
              </a:defRPr>
            </a:lvl1pPr>
          </a:lstStyle>
          <a:p>
            <a:endParaRPr/>
          </a:p>
        </p:txBody>
      </p:sp>
      <p:sp>
        <p:nvSpPr>
          <p:cNvPr id="3" name="Holder 3"/>
          <p:cNvSpPr>
            <a:spLocks noGrp="1"/>
          </p:cNvSpPr>
          <p:nvPr>
            <p:ph type="body" idx="1"/>
          </p:nvPr>
        </p:nvSpPr>
        <p:spPr/>
        <p:txBody>
          <a:bodyPr lIns="0" tIns="0" rIns="0" bIns="0"/>
          <a:lstStyle>
            <a:lvl1pPr>
              <a:defRPr/>
            </a:lvl1pPr>
          </a:lstStyle>
          <a:p>
            <a:endParaRPr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20104100" cy="2094230"/>
          </a:xfrm>
          <a:custGeom>
            <a:avLst/>
            <a:gdLst/>
            <a:ahLst/>
            <a:cxnLst/>
            <a:rect l="l" t="t" r="r" b="b"/>
            <a:pathLst>
              <a:path w="20104100" h="2094230">
                <a:moveTo>
                  <a:pt x="0" y="2094177"/>
                </a:moveTo>
                <a:lnTo>
                  <a:pt x="20104099" y="2094177"/>
                </a:lnTo>
                <a:lnTo>
                  <a:pt x="20104099" y="0"/>
                </a:lnTo>
                <a:lnTo>
                  <a:pt x="0" y="0"/>
                </a:lnTo>
                <a:lnTo>
                  <a:pt x="0" y="2094177"/>
                </a:lnTo>
                <a:close/>
              </a:path>
            </a:pathLst>
          </a:custGeom>
          <a:solidFill>
            <a:srgbClr val="49C0B6">
              <a:alpha val="14999"/>
            </a:srgbClr>
          </a:solidFill>
        </p:spPr>
        <p:txBody>
          <a:bodyPr wrap="square" lIns="0" tIns="0" rIns="0" bIns="0" rtlCol="0"/>
          <a:lstStyle/>
          <a:p>
            <a:endParaRPr/>
          </a:p>
        </p:txBody>
      </p:sp>
      <p:sp>
        <p:nvSpPr>
          <p:cNvPr id="2" name="Holder 2"/>
          <p:cNvSpPr>
            <a:spLocks noGrp="1"/>
          </p:cNvSpPr>
          <p:nvPr>
            <p:ph type="title"/>
          </p:nvPr>
        </p:nvSpPr>
        <p:spPr>
          <a:xfrm>
            <a:off x="5543978" y="3523711"/>
            <a:ext cx="9016142" cy="1234439"/>
          </a:xfrm>
          <a:prstGeom prst="rect">
            <a:avLst/>
          </a:prstGeom>
        </p:spPr>
        <p:txBody>
          <a:bodyPr wrap="square" lIns="0" tIns="0" rIns="0" bIns="0">
            <a:spAutoFit/>
          </a:bodyPr>
          <a:lstStyle>
            <a:lvl1pPr>
              <a:defRPr sz="3950" b="1" i="0">
                <a:solidFill>
                  <a:schemeClr val="bg1"/>
                </a:solidFill>
                <a:latin typeface="Avenir Next LT Pro"/>
                <a:cs typeface="Avenir Next LT Pro"/>
              </a:defRPr>
            </a:lvl1pPr>
          </a:lstStyle>
          <a:p>
            <a:endParaRPr/>
          </a:p>
        </p:txBody>
      </p:sp>
      <p:sp>
        <p:nvSpPr>
          <p:cNvPr id="3" name="Holder 3"/>
          <p:cNvSpPr>
            <a:spLocks noGrp="1"/>
          </p:cNvSpPr>
          <p:nvPr>
            <p:ph type="body" idx="1"/>
          </p:nvPr>
        </p:nvSpPr>
        <p:spPr>
          <a:xfrm>
            <a:off x="1005205" y="2601150"/>
            <a:ext cx="18093690" cy="7464171"/>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6835394" y="10517696"/>
            <a:ext cx="6433312" cy="56546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0517696"/>
            <a:ext cx="4623943" cy="56546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4/7/2022</a:t>
            </a:fld>
            <a:endParaRPr lang="en-US"/>
          </a:p>
        </p:txBody>
      </p:sp>
      <p:sp>
        <p:nvSpPr>
          <p:cNvPr id="6" name="Holder 6"/>
          <p:cNvSpPr>
            <a:spLocks noGrp="1"/>
          </p:cNvSpPr>
          <p:nvPr>
            <p:ph type="sldNum" sz="quarter" idx="7"/>
          </p:nvPr>
        </p:nvSpPr>
        <p:spPr>
          <a:xfrm>
            <a:off x="14474953" y="10517696"/>
            <a:ext cx="4623943" cy="56546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2"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65.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11.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5.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65.xml"/><Relationship Id="rId17" Type="http://schemas.openxmlformats.org/officeDocument/2006/relationships/slide" Target="slide46.xml"/><Relationship Id="rId2" Type="http://schemas.openxmlformats.org/officeDocument/2006/relationships/notesSlide" Target="../notesSlides/notesSlide11.xml"/><Relationship Id="rId16"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5" Type="http://schemas.openxmlformats.org/officeDocument/2006/relationships/slide" Target="slide9.xml"/><Relationship Id="rId15" Type="http://schemas.openxmlformats.org/officeDocument/2006/relationships/slide" Target="slide32.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 Id="rId14" Type="http://schemas.openxmlformats.org/officeDocument/2006/relationships/slide" Target="slide18.xml"/></Relationships>
</file>

<file path=ppt/slides/_rels/slide12.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65.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13.xml.rels><?xml version="1.0" encoding="UTF-8" standalone="yes"?>
<Relationships xmlns="http://schemas.openxmlformats.org/package/2006/relationships"><Relationship Id="rId13" Type="http://schemas.openxmlformats.org/officeDocument/2006/relationships/slide" Target="slide19.xml"/><Relationship Id="rId18" Type="http://schemas.openxmlformats.org/officeDocument/2006/relationships/slide" Target="slide26.xml"/><Relationship Id="rId26" Type="http://schemas.openxmlformats.org/officeDocument/2006/relationships/slide" Target="slide30.xml"/><Relationship Id="rId21" Type="http://schemas.openxmlformats.org/officeDocument/2006/relationships/slide" Target="slide23.xml"/><Relationship Id="rId34" Type="http://schemas.openxmlformats.org/officeDocument/2006/relationships/slide" Target="slide48.xml"/><Relationship Id="rId7" Type="http://schemas.openxmlformats.org/officeDocument/2006/relationships/slide" Target="slide11.xml"/><Relationship Id="rId12" Type="http://schemas.openxmlformats.org/officeDocument/2006/relationships/slide" Target="slide65.xml"/><Relationship Id="rId17" Type="http://schemas.openxmlformats.org/officeDocument/2006/relationships/slide" Target="slide21.xml"/><Relationship Id="rId25" Type="http://schemas.openxmlformats.org/officeDocument/2006/relationships/slide" Target="slide29.xml"/><Relationship Id="rId33" Type="http://schemas.openxmlformats.org/officeDocument/2006/relationships/slide" Target="slide47.xml"/><Relationship Id="rId2" Type="http://schemas.openxmlformats.org/officeDocument/2006/relationships/notesSlide" Target="../notesSlides/notesSlide13.xml"/><Relationship Id="rId16" Type="http://schemas.openxmlformats.org/officeDocument/2006/relationships/slide" Target="slide20.xml"/><Relationship Id="rId20" Type="http://schemas.openxmlformats.org/officeDocument/2006/relationships/slide" Target="slide22.xml"/><Relationship Id="rId29" Type="http://schemas.openxmlformats.org/officeDocument/2006/relationships/slide" Target="slide41.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24" Type="http://schemas.openxmlformats.org/officeDocument/2006/relationships/slide" Target="slide27.xml"/><Relationship Id="rId32" Type="http://schemas.openxmlformats.org/officeDocument/2006/relationships/slide" Target="slide44.xml"/><Relationship Id="rId37" Type="http://schemas.openxmlformats.org/officeDocument/2006/relationships/slide" Target="slide51.xml"/><Relationship Id="rId5" Type="http://schemas.openxmlformats.org/officeDocument/2006/relationships/slide" Target="slide9.xml"/><Relationship Id="rId15" Type="http://schemas.openxmlformats.org/officeDocument/2006/relationships/slide" Target="slide33.xml"/><Relationship Id="rId23" Type="http://schemas.openxmlformats.org/officeDocument/2006/relationships/slide" Target="slide35.xml"/><Relationship Id="rId28" Type="http://schemas.openxmlformats.org/officeDocument/2006/relationships/slide" Target="slide37.xml"/><Relationship Id="rId36" Type="http://schemas.openxmlformats.org/officeDocument/2006/relationships/slide" Target="slide50.xml"/><Relationship Id="rId10" Type="http://schemas.openxmlformats.org/officeDocument/2006/relationships/slide" Target="slide57.xml"/><Relationship Id="rId19" Type="http://schemas.openxmlformats.org/officeDocument/2006/relationships/slide" Target="slide40.xml"/><Relationship Id="rId31" Type="http://schemas.openxmlformats.org/officeDocument/2006/relationships/slide" Target="slide43.xml"/><Relationship Id="rId4" Type="http://schemas.openxmlformats.org/officeDocument/2006/relationships/slide" Target="slide8.xml"/><Relationship Id="rId9" Type="http://schemas.openxmlformats.org/officeDocument/2006/relationships/slide" Target="slide14.xml"/><Relationship Id="rId14" Type="http://schemas.openxmlformats.org/officeDocument/2006/relationships/slide" Target="slide28.xml"/><Relationship Id="rId22" Type="http://schemas.openxmlformats.org/officeDocument/2006/relationships/slide" Target="slide34.xml"/><Relationship Id="rId27" Type="http://schemas.openxmlformats.org/officeDocument/2006/relationships/slide" Target="slide36.xml"/><Relationship Id="rId30" Type="http://schemas.openxmlformats.org/officeDocument/2006/relationships/slide" Target="slide42.xml"/><Relationship Id="rId35" Type="http://schemas.openxmlformats.org/officeDocument/2006/relationships/slide" Target="slide49.xml"/><Relationship Id="rId8" Type="http://schemas.openxmlformats.org/officeDocument/2006/relationships/slide" Target="slide12.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3" Type="http://schemas.openxmlformats.org/officeDocument/2006/relationships/slide" Target="slide19.xml"/><Relationship Id="rId18" Type="http://schemas.openxmlformats.org/officeDocument/2006/relationships/slide" Target="slide26.xml"/><Relationship Id="rId26" Type="http://schemas.openxmlformats.org/officeDocument/2006/relationships/slide" Target="slide30.xml"/><Relationship Id="rId21" Type="http://schemas.openxmlformats.org/officeDocument/2006/relationships/slide" Target="slide23.xml"/><Relationship Id="rId34" Type="http://schemas.openxmlformats.org/officeDocument/2006/relationships/slide" Target="slide48.xml"/><Relationship Id="rId7" Type="http://schemas.openxmlformats.org/officeDocument/2006/relationships/slide" Target="slide11.xml"/><Relationship Id="rId12" Type="http://schemas.openxmlformats.org/officeDocument/2006/relationships/slide" Target="slide65.xml"/><Relationship Id="rId17" Type="http://schemas.openxmlformats.org/officeDocument/2006/relationships/slide" Target="slide21.xml"/><Relationship Id="rId25" Type="http://schemas.openxmlformats.org/officeDocument/2006/relationships/slide" Target="slide29.xml"/><Relationship Id="rId33" Type="http://schemas.openxmlformats.org/officeDocument/2006/relationships/slide" Target="slide47.xml"/><Relationship Id="rId2" Type="http://schemas.openxmlformats.org/officeDocument/2006/relationships/notesSlide" Target="../notesSlides/notesSlide14.xml"/><Relationship Id="rId16" Type="http://schemas.openxmlformats.org/officeDocument/2006/relationships/slide" Target="slide20.xml"/><Relationship Id="rId20" Type="http://schemas.openxmlformats.org/officeDocument/2006/relationships/slide" Target="slide22.xml"/><Relationship Id="rId29" Type="http://schemas.openxmlformats.org/officeDocument/2006/relationships/slide" Target="slide41.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24" Type="http://schemas.openxmlformats.org/officeDocument/2006/relationships/slide" Target="slide27.xml"/><Relationship Id="rId32" Type="http://schemas.openxmlformats.org/officeDocument/2006/relationships/slide" Target="slide44.xml"/><Relationship Id="rId37" Type="http://schemas.openxmlformats.org/officeDocument/2006/relationships/slide" Target="slide51.xml"/><Relationship Id="rId5" Type="http://schemas.openxmlformats.org/officeDocument/2006/relationships/slide" Target="slide9.xml"/><Relationship Id="rId15" Type="http://schemas.openxmlformats.org/officeDocument/2006/relationships/slide" Target="slide33.xml"/><Relationship Id="rId23" Type="http://schemas.openxmlformats.org/officeDocument/2006/relationships/slide" Target="slide35.xml"/><Relationship Id="rId28" Type="http://schemas.openxmlformats.org/officeDocument/2006/relationships/slide" Target="slide37.xml"/><Relationship Id="rId36" Type="http://schemas.openxmlformats.org/officeDocument/2006/relationships/slide" Target="slide50.xml"/><Relationship Id="rId10" Type="http://schemas.openxmlformats.org/officeDocument/2006/relationships/slide" Target="slide57.xml"/><Relationship Id="rId19" Type="http://schemas.openxmlformats.org/officeDocument/2006/relationships/slide" Target="slide40.xml"/><Relationship Id="rId31" Type="http://schemas.openxmlformats.org/officeDocument/2006/relationships/slide" Target="slide43.xml"/><Relationship Id="rId4" Type="http://schemas.openxmlformats.org/officeDocument/2006/relationships/slide" Target="slide8.xml"/><Relationship Id="rId9" Type="http://schemas.openxmlformats.org/officeDocument/2006/relationships/slide" Target="slide14.xml"/><Relationship Id="rId14" Type="http://schemas.openxmlformats.org/officeDocument/2006/relationships/slide" Target="slide28.xml"/><Relationship Id="rId22" Type="http://schemas.openxmlformats.org/officeDocument/2006/relationships/slide" Target="slide34.xml"/><Relationship Id="rId27" Type="http://schemas.openxmlformats.org/officeDocument/2006/relationships/slide" Target="slide36.xml"/><Relationship Id="rId30" Type="http://schemas.openxmlformats.org/officeDocument/2006/relationships/slide" Target="slide42.xml"/><Relationship Id="rId35" Type="http://schemas.openxmlformats.org/officeDocument/2006/relationships/slide" Target="slide49.xml"/><Relationship Id="rId8" Type="http://schemas.openxmlformats.org/officeDocument/2006/relationships/slide" Target="slide12.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3" Type="http://schemas.openxmlformats.org/officeDocument/2006/relationships/slide" Target="slide19.xml"/><Relationship Id="rId18" Type="http://schemas.openxmlformats.org/officeDocument/2006/relationships/slide" Target="slide26.xml"/><Relationship Id="rId26" Type="http://schemas.openxmlformats.org/officeDocument/2006/relationships/slide" Target="slide30.xml"/><Relationship Id="rId21" Type="http://schemas.openxmlformats.org/officeDocument/2006/relationships/slide" Target="slide23.xml"/><Relationship Id="rId34" Type="http://schemas.openxmlformats.org/officeDocument/2006/relationships/slide" Target="slide48.xml"/><Relationship Id="rId7" Type="http://schemas.openxmlformats.org/officeDocument/2006/relationships/slide" Target="slide11.xml"/><Relationship Id="rId12" Type="http://schemas.openxmlformats.org/officeDocument/2006/relationships/slide" Target="slide65.xml"/><Relationship Id="rId17" Type="http://schemas.openxmlformats.org/officeDocument/2006/relationships/slide" Target="slide21.xml"/><Relationship Id="rId25" Type="http://schemas.openxmlformats.org/officeDocument/2006/relationships/slide" Target="slide29.xml"/><Relationship Id="rId33" Type="http://schemas.openxmlformats.org/officeDocument/2006/relationships/slide" Target="slide47.xml"/><Relationship Id="rId2" Type="http://schemas.openxmlformats.org/officeDocument/2006/relationships/notesSlide" Target="../notesSlides/notesSlide15.xml"/><Relationship Id="rId16" Type="http://schemas.openxmlformats.org/officeDocument/2006/relationships/slide" Target="slide20.xml"/><Relationship Id="rId20" Type="http://schemas.openxmlformats.org/officeDocument/2006/relationships/slide" Target="slide22.xml"/><Relationship Id="rId29" Type="http://schemas.openxmlformats.org/officeDocument/2006/relationships/slide" Target="slide41.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24" Type="http://schemas.openxmlformats.org/officeDocument/2006/relationships/slide" Target="slide27.xml"/><Relationship Id="rId32" Type="http://schemas.openxmlformats.org/officeDocument/2006/relationships/slide" Target="slide44.xml"/><Relationship Id="rId37" Type="http://schemas.openxmlformats.org/officeDocument/2006/relationships/slide" Target="slide51.xml"/><Relationship Id="rId5" Type="http://schemas.openxmlformats.org/officeDocument/2006/relationships/slide" Target="slide9.xml"/><Relationship Id="rId15" Type="http://schemas.openxmlformats.org/officeDocument/2006/relationships/slide" Target="slide33.xml"/><Relationship Id="rId23" Type="http://schemas.openxmlformats.org/officeDocument/2006/relationships/slide" Target="slide35.xml"/><Relationship Id="rId28" Type="http://schemas.openxmlformats.org/officeDocument/2006/relationships/slide" Target="slide37.xml"/><Relationship Id="rId36" Type="http://schemas.openxmlformats.org/officeDocument/2006/relationships/slide" Target="slide50.xml"/><Relationship Id="rId10" Type="http://schemas.openxmlformats.org/officeDocument/2006/relationships/slide" Target="slide57.xml"/><Relationship Id="rId19" Type="http://schemas.openxmlformats.org/officeDocument/2006/relationships/slide" Target="slide40.xml"/><Relationship Id="rId31" Type="http://schemas.openxmlformats.org/officeDocument/2006/relationships/slide" Target="slide43.xml"/><Relationship Id="rId4" Type="http://schemas.openxmlformats.org/officeDocument/2006/relationships/slide" Target="slide8.xml"/><Relationship Id="rId9" Type="http://schemas.openxmlformats.org/officeDocument/2006/relationships/slide" Target="slide14.xml"/><Relationship Id="rId14" Type="http://schemas.openxmlformats.org/officeDocument/2006/relationships/slide" Target="slide28.xml"/><Relationship Id="rId22" Type="http://schemas.openxmlformats.org/officeDocument/2006/relationships/slide" Target="slide34.xml"/><Relationship Id="rId27" Type="http://schemas.openxmlformats.org/officeDocument/2006/relationships/slide" Target="slide36.xml"/><Relationship Id="rId30" Type="http://schemas.openxmlformats.org/officeDocument/2006/relationships/slide" Target="slide42.xml"/><Relationship Id="rId35" Type="http://schemas.openxmlformats.org/officeDocument/2006/relationships/slide" Target="slide49.xml"/><Relationship Id="rId8" Type="http://schemas.openxmlformats.org/officeDocument/2006/relationships/slide" Target="slide12.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3" Type="http://schemas.openxmlformats.org/officeDocument/2006/relationships/slide" Target="slide19.xml"/><Relationship Id="rId18" Type="http://schemas.openxmlformats.org/officeDocument/2006/relationships/slide" Target="slide26.xml"/><Relationship Id="rId26" Type="http://schemas.openxmlformats.org/officeDocument/2006/relationships/slide" Target="slide30.xml"/><Relationship Id="rId21" Type="http://schemas.openxmlformats.org/officeDocument/2006/relationships/slide" Target="slide23.xml"/><Relationship Id="rId34" Type="http://schemas.openxmlformats.org/officeDocument/2006/relationships/slide" Target="slide48.xml"/><Relationship Id="rId7" Type="http://schemas.openxmlformats.org/officeDocument/2006/relationships/slide" Target="slide11.xml"/><Relationship Id="rId12" Type="http://schemas.openxmlformats.org/officeDocument/2006/relationships/slide" Target="slide65.xml"/><Relationship Id="rId17" Type="http://schemas.openxmlformats.org/officeDocument/2006/relationships/slide" Target="slide21.xml"/><Relationship Id="rId25" Type="http://schemas.openxmlformats.org/officeDocument/2006/relationships/slide" Target="slide29.xml"/><Relationship Id="rId33" Type="http://schemas.openxmlformats.org/officeDocument/2006/relationships/slide" Target="slide47.xml"/><Relationship Id="rId2" Type="http://schemas.openxmlformats.org/officeDocument/2006/relationships/notesSlide" Target="../notesSlides/notesSlide16.xml"/><Relationship Id="rId16" Type="http://schemas.openxmlformats.org/officeDocument/2006/relationships/slide" Target="slide20.xml"/><Relationship Id="rId20" Type="http://schemas.openxmlformats.org/officeDocument/2006/relationships/slide" Target="slide22.xml"/><Relationship Id="rId29" Type="http://schemas.openxmlformats.org/officeDocument/2006/relationships/slide" Target="slide41.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24" Type="http://schemas.openxmlformats.org/officeDocument/2006/relationships/slide" Target="slide27.xml"/><Relationship Id="rId32" Type="http://schemas.openxmlformats.org/officeDocument/2006/relationships/slide" Target="slide44.xml"/><Relationship Id="rId37" Type="http://schemas.openxmlformats.org/officeDocument/2006/relationships/slide" Target="slide51.xml"/><Relationship Id="rId5" Type="http://schemas.openxmlformats.org/officeDocument/2006/relationships/slide" Target="slide9.xml"/><Relationship Id="rId15" Type="http://schemas.openxmlformats.org/officeDocument/2006/relationships/slide" Target="slide33.xml"/><Relationship Id="rId23" Type="http://schemas.openxmlformats.org/officeDocument/2006/relationships/slide" Target="slide35.xml"/><Relationship Id="rId28" Type="http://schemas.openxmlformats.org/officeDocument/2006/relationships/slide" Target="slide37.xml"/><Relationship Id="rId36" Type="http://schemas.openxmlformats.org/officeDocument/2006/relationships/slide" Target="slide50.xml"/><Relationship Id="rId10" Type="http://schemas.openxmlformats.org/officeDocument/2006/relationships/slide" Target="slide57.xml"/><Relationship Id="rId19" Type="http://schemas.openxmlformats.org/officeDocument/2006/relationships/slide" Target="slide40.xml"/><Relationship Id="rId31" Type="http://schemas.openxmlformats.org/officeDocument/2006/relationships/slide" Target="slide43.xml"/><Relationship Id="rId4" Type="http://schemas.openxmlformats.org/officeDocument/2006/relationships/slide" Target="slide8.xml"/><Relationship Id="rId9" Type="http://schemas.openxmlformats.org/officeDocument/2006/relationships/slide" Target="slide14.xml"/><Relationship Id="rId14" Type="http://schemas.openxmlformats.org/officeDocument/2006/relationships/slide" Target="slide28.xml"/><Relationship Id="rId22" Type="http://schemas.openxmlformats.org/officeDocument/2006/relationships/slide" Target="slide34.xml"/><Relationship Id="rId27" Type="http://schemas.openxmlformats.org/officeDocument/2006/relationships/slide" Target="slide36.xml"/><Relationship Id="rId30" Type="http://schemas.openxmlformats.org/officeDocument/2006/relationships/slide" Target="slide42.xml"/><Relationship Id="rId35" Type="http://schemas.openxmlformats.org/officeDocument/2006/relationships/slide" Target="slide49.xml"/><Relationship Id="rId8" Type="http://schemas.openxmlformats.org/officeDocument/2006/relationships/slide" Target="slide12.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0.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19.xml"/><Relationship Id="rId2" Type="http://schemas.openxmlformats.org/officeDocument/2006/relationships/notesSlide" Target="../notesSlides/notesSlide17.xml"/><Relationship Id="rId16"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66.xml"/><Relationship Id="rId5" Type="http://schemas.openxmlformats.org/officeDocument/2006/relationships/slide" Target="slide10.xml"/><Relationship Id="rId15" Type="http://schemas.openxmlformats.org/officeDocument/2006/relationships/slide" Target="slide22.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 Id="rId14" Type="http://schemas.openxmlformats.org/officeDocument/2006/relationships/slide" Target="slide21.xml"/></Relationships>
</file>

<file path=ppt/slides/_rels/slide18.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18.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66.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19.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67.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19.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2.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6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20.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68.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0.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21.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69.xm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1.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2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0.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2.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23.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1.xm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3.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24.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7.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26.xml"/><Relationship Id="rId2" Type="http://schemas.openxmlformats.org/officeDocument/2006/relationships/notesSlide" Target="../notesSlides/notesSlide24.xml"/><Relationship Id="rId16" Type="http://schemas.openxmlformats.org/officeDocument/2006/relationships/slide" Target="slide30.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72.xml"/><Relationship Id="rId5" Type="http://schemas.openxmlformats.org/officeDocument/2006/relationships/slide" Target="slide10.xml"/><Relationship Id="rId15" Type="http://schemas.openxmlformats.org/officeDocument/2006/relationships/slide" Target="slide29.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 Id="rId14" Type="http://schemas.openxmlformats.org/officeDocument/2006/relationships/slide" Target="slide28.xml"/></Relationships>
</file>

<file path=ppt/slides/_rels/slide25.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5.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72.xm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60.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26.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3.xm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6.xml"/><Relationship Id="rId5" Type="http://schemas.openxmlformats.org/officeDocument/2006/relationships/slide" Target="slide10.xml"/><Relationship Id="rId10" Type="http://schemas.openxmlformats.org/officeDocument/2006/relationships/slide" Target="slide60.xml"/><Relationship Id="rId4" Type="http://schemas.openxmlformats.org/officeDocument/2006/relationships/slide" Target="slide9.xml"/><Relationship Id="rId9" Type="http://schemas.openxmlformats.org/officeDocument/2006/relationships/slide" Target="slide57.xml"/></Relationships>
</file>

<file path=ppt/slides/_rels/slide27.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4.xm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7.xml"/><Relationship Id="rId5" Type="http://schemas.openxmlformats.org/officeDocument/2006/relationships/slide" Target="slide10.xml"/><Relationship Id="rId10" Type="http://schemas.openxmlformats.org/officeDocument/2006/relationships/slide" Target="slide60.xml"/><Relationship Id="rId4" Type="http://schemas.openxmlformats.org/officeDocument/2006/relationships/slide" Target="slide9.xml"/><Relationship Id="rId9" Type="http://schemas.openxmlformats.org/officeDocument/2006/relationships/slide" Target="slide57.xml"/></Relationships>
</file>

<file path=ppt/slides/_rels/slide28.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5.xm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8.xml"/><Relationship Id="rId5" Type="http://schemas.openxmlformats.org/officeDocument/2006/relationships/slide" Target="slide10.xml"/><Relationship Id="rId10" Type="http://schemas.openxmlformats.org/officeDocument/2006/relationships/slide" Target="slide60.xml"/><Relationship Id="rId4" Type="http://schemas.openxmlformats.org/officeDocument/2006/relationships/slide" Target="slide9.xml"/><Relationship Id="rId9" Type="http://schemas.openxmlformats.org/officeDocument/2006/relationships/slide" Target="slide57.xml"/></Relationships>
</file>

<file path=ppt/slides/_rels/slide29.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6.xm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9.xml"/><Relationship Id="rId5" Type="http://schemas.openxmlformats.org/officeDocument/2006/relationships/slide" Target="slide10.xml"/><Relationship Id="rId10" Type="http://schemas.openxmlformats.org/officeDocument/2006/relationships/slide" Target="slide60.xml"/><Relationship Id="rId4" Type="http://schemas.openxmlformats.org/officeDocument/2006/relationships/slide" Target="slide9.xml"/><Relationship Id="rId9" Type="http://schemas.openxmlformats.org/officeDocument/2006/relationships/slide" Target="slide57.xml"/></Relationships>
</file>

<file path=ppt/slides/_rels/slide3.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65.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30.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7.xm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0.xml"/><Relationship Id="rId5" Type="http://schemas.openxmlformats.org/officeDocument/2006/relationships/slide" Target="slide10.xml"/><Relationship Id="rId10" Type="http://schemas.openxmlformats.org/officeDocument/2006/relationships/slide" Target="slide60.xml"/><Relationship Id="rId4" Type="http://schemas.openxmlformats.org/officeDocument/2006/relationships/slide" Target="slide9.xml"/><Relationship Id="rId9" Type="http://schemas.openxmlformats.org/officeDocument/2006/relationships/slide" Target="slide57.xml"/></Relationships>
</file>

<file path=ppt/slides/_rels/slide31.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3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33.xml"/><Relationship Id="rId2" Type="http://schemas.openxmlformats.org/officeDocument/2006/relationships/notesSlide" Target="../notesSlides/notesSlide31.xml"/><Relationship Id="rId16" Type="http://schemas.openxmlformats.org/officeDocument/2006/relationships/slide" Target="slide37.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78.xml"/><Relationship Id="rId5" Type="http://schemas.openxmlformats.org/officeDocument/2006/relationships/slide" Target="slide10.xml"/><Relationship Id="rId15" Type="http://schemas.openxmlformats.org/officeDocument/2006/relationships/slide" Target="slide36.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 Id="rId14" Type="http://schemas.openxmlformats.org/officeDocument/2006/relationships/slide" Target="slide35.xml"/></Relationships>
</file>

<file path=ppt/slides/_rels/slide32.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32.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78.xm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61.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33.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9.xml"/><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3.xml"/><Relationship Id="rId5" Type="http://schemas.openxmlformats.org/officeDocument/2006/relationships/slide" Target="slide10.xml"/><Relationship Id="rId10" Type="http://schemas.openxmlformats.org/officeDocument/2006/relationships/slide" Target="slide61.xml"/><Relationship Id="rId4" Type="http://schemas.openxmlformats.org/officeDocument/2006/relationships/slide" Target="slide9.xml"/><Relationship Id="rId9" Type="http://schemas.openxmlformats.org/officeDocument/2006/relationships/slide" Target="slide57.xml"/></Relationships>
</file>

<file path=ppt/slides/_rels/slide34.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0.xml"/><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4.xml"/><Relationship Id="rId5" Type="http://schemas.openxmlformats.org/officeDocument/2006/relationships/slide" Target="slide10.xml"/><Relationship Id="rId10" Type="http://schemas.openxmlformats.org/officeDocument/2006/relationships/slide" Target="slide61.xml"/><Relationship Id="rId4" Type="http://schemas.openxmlformats.org/officeDocument/2006/relationships/slide" Target="slide9.xml"/><Relationship Id="rId9" Type="http://schemas.openxmlformats.org/officeDocument/2006/relationships/slide" Target="slide57.xml"/></Relationships>
</file>

<file path=ppt/slides/_rels/slide35.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1.xml"/><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5.xml"/><Relationship Id="rId5" Type="http://schemas.openxmlformats.org/officeDocument/2006/relationships/slide" Target="slide10.xml"/><Relationship Id="rId10" Type="http://schemas.openxmlformats.org/officeDocument/2006/relationships/slide" Target="slide61.xml"/><Relationship Id="rId4" Type="http://schemas.openxmlformats.org/officeDocument/2006/relationships/slide" Target="slide9.xml"/><Relationship Id="rId9" Type="http://schemas.openxmlformats.org/officeDocument/2006/relationships/slide" Target="slide57.xml"/></Relationships>
</file>

<file path=ppt/slides/_rels/slide36.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2.xm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6.xml"/><Relationship Id="rId5" Type="http://schemas.openxmlformats.org/officeDocument/2006/relationships/slide" Target="slide10.xml"/><Relationship Id="rId10" Type="http://schemas.openxmlformats.org/officeDocument/2006/relationships/slide" Target="slide61.xml"/><Relationship Id="rId4" Type="http://schemas.openxmlformats.org/officeDocument/2006/relationships/slide" Target="slide9.xml"/><Relationship Id="rId9" Type="http://schemas.openxmlformats.org/officeDocument/2006/relationships/slide" Target="slide57.xml"/></Relationships>
</file>

<file path=ppt/slides/_rels/slide37.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3.xm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7.xml"/><Relationship Id="rId5" Type="http://schemas.openxmlformats.org/officeDocument/2006/relationships/slide" Target="slide10.xml"/><Relationship Id="rId10" Type="http://schemas.openxmlformats.org/officeDocument/2006/relationships/slide" Target="slide61.xml"/><Relationship Id="rId4" Type="http://schemas.openxmlformats.org/officeDocument/2006/relationships/slide" Target="slide9.xml"/><Relationship Id="rId9" Type="http://schemas.openxmlformats.org/officeDocument/2006/relationships/slide" Target="slide57.xml"/></Relationships>
</file>

<file path=ppt/slides/_rels/slide38.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41.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40.xml"/><Relationship Id="rId2" Type="http://schemas.openxmlformats.org/officeDocument/2006/relationships/notesSlide" Target="../notesSlides/notesSlide38.xml"/><Relationship Id="rId16" Type="http://schemas.openxmlformats.org/officeDocument/2006/relationships/slide" Target="slide44.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84.xml"/><Relationship Id="rId5" Type="http://schemas.openxmlformats.org/officeDocument/2006/relationships/slide" Target="slide10.xml"/><Relationship Id="rId15" Type="http://schemas.openxmlformats.org/officeDocument/2006/relationships/slide" Target="slide43.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 Id="rId14" Type="http://schemas.openxmlformats.org/officeDocument/2006/relationships/slide" Target="slide42.xml"/></Relationships>
</file>

<file path=ppt/slides/_rels/slide39.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39.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84.xml"/><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62.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4.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65.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40.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5.xml"/><Relationship Id="rId2" Type="http://schemas.openxmlformats.org/officeDocument/2006/relationships/notesSlide" Target="../notesSlides/notesSlide40.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0.xml"/><Relationship Id="rId5" Type="http://schemas.openxmlformats.org/officeDocument/2006/relationships/slide" Target="slide10.xml"/><Relationship Id="rId10" Type="http://schemas.openxmlformats.org/officeDocument/2006/relationships/slide" Target="slide62.xml"/><Relationship Id="rId4" Type="http://schemas.openxmlformats.org/officeDocument/2006/relationships/slide" Target="slide9.xml"/><Relationship Id="rId9" Type="http://schemas.openxmlformats.org/officeDocument/2006/relationships/slide" Target="slide57.xml"/></Relationships>
</file>

<file path=ppt/slides/_rels/slide41.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6.xml"/><Relationship Id="rId2" Type="http://schemas.openxmlformats.org/officeDocument/2006/relationships/notesSlide" Target="../notesSlides/notesSlide41.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1.xml"/><Relationship Id="rId5" Type="http://schemas.openxmlformats.org/officeDocument/2006/relationships/slide" Target="slide10.xml"/><Relationship Id="rId10" Type="http://schemas.openxmlformats.org/officeDocument/2006/relationships/slide" Target="slide62.xml"/><Relationship Id="rId4" Type="http://schemas.openxmlformats.org/officeDocument/2006/relationships/slide" Target="slide9.xml"/><Relationship Id="rId9" Type="http://schemas.openxmlformats.org/officeDocument/2006/relationships/slide" Target="slide57.xml"/></Relationships>
</file>

<file path=ppt/slides/_rels/slide4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7.xml"/><Relationship Id="rId2" Type="http://schemas.openxmlformats.org/officeDocument/2006/relationships/notesSlide" Target="../notesSlides/notesSlide42.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2.xml"/><Relationship Id="rId5" Type="http://schemas.openxmlformats.org/officeDocument/2006/relationships/slide" Target="slide10.xml"/><Relationship Id="rId10" Type="http://schemas.openxmlformats.org/officeDocument/2006/relationships/slide" Target="slide62.xml"/><Relationship Id="rId4" Type="http://schemas.openxmlformats.org/officeDocument/2006/relationships/slide" Target="slide9.xml"/><Relationship Id="rId9" Type="http://schemas.openxmlformats.org/officeDocument/2006/relationships/slide" Target="slide57.xml"/></Relationships>
</file>

<file path=ppt/slides/_rels/slide43.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8.xml"/><Relationship Id="rId2" Type="http://schemas.openxmlformats.org/officeDocument/2006/relationships/notesSlide" Target="../notesSlides/notesSlide43.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3.xml"/><Relationship Id="rId5" Type="http://schemas.openxmlformats.org/officeDocument/2006/relationships/slide" Target="slide10.xml"/><Relationship Id="rId10" Type="http://schemas.openxmlformats.org/officeDocument/2006/relationships/slide" Target="slide62.xml"/><Relationship Id="rId4" Type="http://schemas.openxmlformats.org/officeDocument/2006/relationships/slide" Target="slide9.xml"/><Relationship Id="rId9" Type="http://schemas.openxmlformats.org/officeDocument/2006/relationships/slide" Target="slide57.xml"/></Relationships>
</file>

<file path=ppt/slides/_rels/slide44.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9.xml"/><Relationship Id="rId2" Type="http://schemas.openxmlformats.org/officeDocument/2006/relationships/notesSlide" Target="../notesSlides/notesSlide44.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4.xml"/><Relationship Id="rId5" Type="http://schemas.openxmlformats.org/officeDocument/2006/relationships/slide" Target="slide10.xml"/><Relationship Id="rId10" Type="http://schemas.openxmlformats.org/officeDocument/2006/relationships/slide" Target="slide62.xml"/><Relationship Id="rId4" Type="http://schemas.openxmlformats.org/officeDocument/2006/relationships/slide" Target="slide9.xml"/><Relationship Id="rId9" Type="http://schemas.openxmlformats.org/officeDocument/2006/relationships/slide" Target="slide57.xml"/></Relationships>
</file>

<file path=ppt/slides/_rels/slide45.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48.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47.xml"/><Relationship Id="rId2" Type="http://schemas.openxmlformats.org/officeDocument/2006/relationships/notesSlide" Target="../notesSlides/notesSlide45.xml"/><Relationship Id="rId16" Type="http://schemas.openxmlformats.org/officeDocument/2006/relationships/slide" Target="slide51.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90.xml"/><Relationship Id="rId5" Type="http://schemas.openxmlformats.org/officeDocument/2006/relationships/slide" Target="slide10.xml"/><Relationship Id="rId15" Type="http://schemas.openxmlformats.org/officeDocument/2006/relationships/slide" Target="slide5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 Id="rId14" Type="http://schemas.openxmlformats.org/officeDocument/2006/relationships/slide" Target="slide49.xml"/></Relationships>
</file>

<file path=ppt/slides/_rels/slide46.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46.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90.xml"/><Relationship Id="rId2" Type="http://schemas.openxmlformats.org/officeDocument/2006/relationships/notesSlide" Target="../notesSlides/notesSlide46.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63.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47.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91.xml"/><Relationship Id="rId2" Type="http://schemas.openxmlformats.org/officeDocument/2006/relationships/notesSlide" Target="../notesSlides/notesSlide47.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7.xml"/><Relationship Id="rId5" Type="http://schemas.openxmlformats.org/officeDocument/2006/relationships/slide" Target="slide10.xml"/><Relationship Id="rId10" Type="http://schemas.openxmlformats.org/officeDocument/2006/relationships/slide" Target="slide63.xml"/><Relationship Id="rId4" Type="http://schemas.openxmlformats.org/officeDocument/2006/relationships/slide" Target="slide9.xml"/><Relationship Id="rId9" Type="http://schemas.openxmlformats.org/officeDocument/2006/relationships/slide" Target="slide57.xml"/></Relationships>
</file>

<file path=ppt/slides/_rels/slide48.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92.xml"/><Relationship Id="rId2" Type="http://schemas.openxmlformats.org/officeDocument/2006/relationships/notesSlide" Target="../notesSlides/notesSlide48.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8.xml"/><Relationship Id="rId5" Type="http://schemas.openxmlformats.org/officeDocument/2006/relationships/slide" Target="slide10.xml"/><Relationship Id="rId10" Type="http://schemas.openxmlformats.org/officeDocument/2006/relationships/slide" Target="slide63.xml"/><Relationship Id="rId4" Type="http://schemas.openxmlformats.org/officeDocument/2006/relationships/slide" Target="slide9.xml"/><Relationship Id="rId9" Type="http://schemas.openxmlformats.org/officeDocument/2006/relationships/slide" Target="slide57.xml"/></Relationships>
</file>

<file path=ppt/slides/_rels/slide49.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93.xml"/><Relationship Id="rId2" Type="http://schemas.openxmlformats.org/officeDocument/2006/relationships/notesSlide" Target="../notesSlides/notesSlide49.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9.xml"/><Relationship Id="rId5" Type="http://schemas.openxmlformats.org/officeDocument/2006/relationships/slide" Target="slide10.xml"/><Relationship Id="rId10" Type="http://schemas.openxmlformats.org/officeDocument/2006/relationships/slide" Target="slide63.xml"/><Relationship Id="rId4" Type="http://schemas.openxmlformats.org/officeDocument/2006/relationships/slide" Target="slide9.xml"/><Relationship Id="rId9" Type="http://schemas.openxmlformats.org/officeDocument/2006/relationships/slide" Target="slide57.xml"/></Relationships>
</file>

<file path=ppt/slides/_rels/slide5.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6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50.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94.xml"/><Relationship Id="rId2" Type="http://schemas.openxmlformats.org/officeDocument/2006/relationships/notesSlide" Target="../notesSlides/notesSlide50.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50.xml"/><Relationship Id="rId5" Type="http://schemas.openxmlformats.org/officeDocument/2006/relationships/slide" Target="slide10.xml"/><Relationship Id="rId10" Type="http://schemas.openxmlformats.org/officeDocument/2006/relationships/slide" Target="slide63.xml"/><Relationship Id="rId4" Type="http://schemas.openxmlformats.org/officeDocument/2006/relationships/slide" Target="slide9.xml"/><Relationship Id="rId9" Type="http://schemas.openxmlformats.org/officeDocument/2006/relationships/slide" Target="slide57.xml"/></Relationships>
</file>

<file path=ppt/slides/_rels/slide51.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95.xml"/><Relationship Id="rId2" Type="http://schemas.openxmlformats.org/officeDocument/2006/relationships/notesSlide" Target="../notesSlides/notesSlide51.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51.xml"/><Relationship Id="rId5" Type="http://schemas.openxmlformats.org/officeDocument/2006/relationships/slide" Target="slide10.xml"/><Relationship Id="rId10" Type="http://schemas.openxmlformats.org/officeDocument/2006/relationships/slide" Target="slide63.xml"/><Relationship Id="rId4" Type="http://schemas.openxmlformats.org/officeDocument/2006/relationships/slide" Target="slide9.xml"/><Relationship Id="rId9" Type="http://schemas.openxmlformats.org/officeDocument/2006/relationships/slide" Target="slide5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2" Type="http://schemas.openxmlformats.org/officeDocument/2006/relationships/notesSlide" Target="../notesSlides/notesSlide53.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65.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54.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2" Type="http://schemas.openxmlformats.org/officeDocument/2006/relationships/notesSlide" Target="../notesSlides/notesSlide54.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65.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55.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2" Type="http://schemas.openxmlformats.org/officeDocument/2006/relationships/notesSlide" Target="../notesSlides/notesSlide55.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65.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65.xml"/><Relationship Id="rId2" Type="http://schemas.openxmlformats.org/officeDocument/2006/relationships/notesSlide" Target="../notesSlides/notesSlide57.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67.xml"/><Relationship Id="rId2" Type="http://schemas.openxmlformats.org/officeDocument/2006/relationships/notesSlide" Target="../notesSlides/notesSlide59.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19.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6.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6.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6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60.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3.xml"/><Relationship Id="rId2" Type="http://schemas.openxmlformats.org/officeDocument/2006/relationships/notesSlide" Target="../notesSlides/notesSlide60.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6.xml"/><Relationship Id="rId5" Type="http://schemas.openxmlformats.org/officeDocument/2006/relationships/slide" Target="slide10.xml"/><Relationship Id="rId10" Type="http://schemas.openxmlformats.org/officeDocument/2006/relationships/slide" Target="slide60.xml"/><Relationship Id="rId4" Type="http://schemas.openxmlformats.org/officeDocument/2006/relationships/slide" Target="slide9.xml"/><Relationship Id="rId9" Type="http://schemas.openxmlformats.org/officeDocument/2006/relationships/slide" Target="slide57.xml"/></Relationships>
</file>

<file path=ppt/slides/_rels/slide61.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9.xml"/><Relationship Id="rId2" Type="http://schemas.openxmlformats.org/officeDocument/2006/relationships/notesSlide" Target="../notesSlides/notesSlide61.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3.xml"/><Relationship Id="rId5" Type="http://schemas.openxmlformats.org/officeDocument/2006/relationships/slide" Target="slide10.xml"/><Relationship Id="rId10" Type="http://schemas.openxmlformats.org/officeDocument/2006/relationships/slide" Target="slide61.xml"/><Relationship Id="rId4" Type="http://schemas.openxmlformats.org/officeDocument/2006/relationships/slide" Target="slide9.xml"/><Relationship Id="rId9" Type="http://schemas.openxmlformats.org/officeDocument/2006/relationships/slide" Target="slide57.xml"/></Relationships>
</file>

<file path=ppt/slides/_rels/slide6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5.xml"/><Relationship Id="rId2" Type="http://schemas.openxmlformats.org/officeDocument/2006/relationships/notesSlide" Target="../notesSlides/notesSlide62.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0.xml"/><Relationship Id="rId5" Type="http://schemas.openxmlformats.org/officeDocument/2006/relationships/slide" Target="slide10.xml"/><Relationship Id="rId10" Type="http://schemas.openxmlformats.org/officeDocument/2006/relationships/slide" Target="slide62.xml"/><Relationship Id="rId4" Type="http://schemas.openxmlformats.org/officeDocument/2006/relationships/slide" Target="slide9.xml"/><Relationship Id="rId9" Type="http://schemas.openxmlformats.org/officeDocument/2006/relationships/slide" Target="slide57.xml"/></Relationships>
</file>

<file path=ppt/slides/_rels/slide63.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91.xml"/><Relationship Id="rId2" Type="http://schemas.openxmlformats.org/officeDocument/2006/relationships/notesSlide" Target="../notesSlides/notesSlide63.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7.xml"/><Relationship Id="rId5" Type="http://schemas.openxmlformats.org/officeDocument/2006/relationships/slide" Target="slide10.xml"/><Relationship Id="rId10" Type="http://schemas.openxmlformats.org/officeDocument/2006/relationships/slide" Target="slide63.xml"/><Relationship Id="rId4" Type="http://schemas.openxmlformats.org/officeDocument/2006/relationships/slide" Target="slide9.xml"/><Relationship Id="rId9" Type="http://schemas.openxmlformats.org/officeDocument/2006/relationships/slide" Target="slide5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65.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19.xml"/><Relationship Id="rId2" Type="http://schemas.openxmlformats.org/officeDocument/2006/relationships/notesSlide" Target="../notesSlides/notesSlide65.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66.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66.xml"/><Relationship Id="rId2" Type="http://schemas.openxmlformats.org/officeDocument/2006/relationships/notesSlide" Target="../notesSlides/notesSlide66.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19.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67.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67.xml"/><Relationship Id="rId2" Type="http://schemas.openxmlformats.org/officeDocument/2006/relationships/notesSlide" Target="../notesSlides/notesSlide67.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19.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68.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68.xml"/><Relationship Id="rId2" Type="http://schemas.openxmlformats.org/officeDocument/2006/relationships/notesSlide" Target="../notesSlides/notesSlide68.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0.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69.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69.xml"/><Relationship Id="rId2" Type="http://schemas.openxmlformats.org/officeDocument/2006/relationships/notesSlide" Target="../notesSlides/notesSlide69.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1.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7.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6.xml"/><Relationship Id="rId3" Type="http://schemas.openxmlformats.org/officeDocument/2006/relationships/image" Target="../media/image1.png"/><Relationship Id="rId7" Type="http://schemas.openxmlformats.org/officeDocument/2006/relationships/slide" Target="slide11.xml"/><Relationship Id="rId12" Type="http://schemas.openxmlformats.org/officeDocument/2006/relationships/slide" Target="slide65.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5" Type="http://schemas.openxmlformats.org/officeDocument/2006/relationships/slide" Target="slide9.xml"/><Relationship Id="rId10"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4.xml"/></Relationships>
</file>

<file path=ppt/slides/_rels/slide70.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0.xml"/><Relationship Id="rId2" Type="http://schemas.openxmlformats.org/officeDocument/2006/relationships/notesSlide" Target="../notesSlides/notesSlide70.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2.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71.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1.xml"/><Relationship Id="rId2" Type="http://schemas.openxmlformats.org/officeDocument/2006/relationships/notesSlide" Target="../notesSlides/notesSlide71.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3.xml"/><Relationship Id="rId5" Type="http://schemas.openxmlformats.org/officeDocument/2006/relationships/slide" Target="slide10.xml"/><Relationship Id="rId10" Type="http://schemas.openxmlformats.org/officeDocument/2006/relationships/slide" Target="slide59.xml"/><Relationship Id="rId4" Type="http://schemas.openxmlformats.org/officeDocument/2006/relationships/slide" Target="slide9.xml"/><Relationship Id="rId9" Type="http://schemas.openxmlformats.org/officeDocument/2006/relationships/slide" Target="slide57.xml"/></Relationships>
</file>

<file path=ppt/slides/_rels/slide7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2.xml"/><Relationship Id="rId2" Type="http://schemas.openxmlformats.org/officeDocument/2006/relationships/notesSlide" Target="../notesSlides/notesSlide72.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6.xml"/><Relationship Id="rId5" Type="http://schemas.openxmlformats.org/officeDocument/2006/relationships/slide" Target="slide10.xml"/><Relationship Id="rId10" Type="http://schemas.openxmlformats.org/officeDocument/2006/relationships/slide" Target="slide60.xml"/><Relationship Id="rId4" Type="http://schemas.openxmlformats.org/officeDocument/2006/relationships/slide" Target="slide9.xml"/><Relationship Id="rId9" Type="http://schemas.openxmlformats.org/officeDocument/2006/relationships/slide" Target="slide57.xml"/></Relationships>
</file>

<file path=ppt/slides/_rels/slide73.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3.xml"/><Relationship Id="rId2" Type="http://schemas.openxmlformats.org/officeDocument/2006/relationships/notesSlide" Target="../notesSlides/notesSlide73.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6.xml"/><Relationship Id="rId5" Type="http://schemas.openxmlformats.org/officeDocument/2006/relationships/slide" Target="slide10.xml"/><Relationship Id="rId10" Type="http://schemas.openxmlformats.org/officeDocument/2006/relationships/slide" Target="slide60.xml"/><Relationship Id="rId4" Type="http://schemas.openxmlformats.org/officeDocument/2006/relationships/slide" Target="slide9.xml"/><Relationship Id="rId9" Type="http://schemas.openxmlformats.org/officeDocument/2006/relationships/slide" Target="slide57.xml"/></Relationships>
</file>

<file path=ppt/slides/_rels/slide74.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4.xml"/><Relationship Id="rId2" Type="http://schemas.openxmlformats.org/officeDocument/2006/relationships/notesSlide" Target="../notesSlides/notesSlide74.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7.xml"/><Relationship Id="rId5" Type="http://schemas.openxmlformats.org/officeDocument/2006/relationships/slide" Target="slide10.xml"/><Relationship Id="rId10" Type="http://schemas.openxmlformats.org/officeDocument/2006/relationships/slide" Target="slide60.xml"/><Relationship Id="rId4" Type="http://schemas.openxmlformats.org/officeDocument/2006/relationships/slide" Target="slide9.xml"/><Relationship Id="rId9" Type="http://schemas.openxmlformats.org/officeDocument/2006/relationships/slide" Target="slide57.xml"/></Relationships>
</file>

<file path=ppt/slides/_rels/slide75.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5.xml"/><Relationship Id="rId2" Type="http://schemas.openxmlformats.org/officeDocument/2006/relationships/notesSlide" Target="../notesSlides/notesSlide75.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8.xml"/><Relationship Id="rId5" Type="http://schemas.openxmlformats.org/officeDocument/2006/relationships/slide" Target="slide10.xml"/><Relationship Id="rId10" Type="http://schemas.openxmlformats.org/officeDocument/2006/relationships/slide" Target="slide60.xml"/><Relationship Id="rId4" Type="http://schemas.openxmlformats.org/officeDocument/2006/relationships/slide" Target="slide9.xml"/><Relationship Id="rId9" Type="http://schemas.openxmlformats.org/officeDocument/2006/relationships/slide" Target="slide57.xml"/></Relationships>
</file>

<file path=ppt/slides/_rels/slide76.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6.xml"/><Relationship Id="rId2" Type="http://schemas.openxmlformats.org/officeDocument/2006/relationships/notesSlide" Target="../notesSlides/notesSlide76.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29.xml"/><Relationship Id="rId5" Type="http://schemas.openxmlformats.org/officeDocument/2006/relationships/slide" Target="slide10.xml"/><Relationship Id="rId10" Type="http://schemas.openxmlformats.org/officeDocument/2006/relationships/slide" Target="slide60.xml"/><Relationship Id="rId4" Type="http://schemas.openxmlformats.org/officeDocument/2006/relationships/slide" Target="slide9.xml"/><Relationship Id="rId9" Type="http://schemas.openxmlformats.org/officeDocument/2006/relationships/slide" Target="slide57.xml"/></Relationships>
</file>

<file path=ppt/slides/_rels/slide77.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7.xml"/><Relationship Id="rId2" Type="http://schemas.openxmlformats.org/officeDocument/2006/relationships/notesSlide" Target="../notesSlides/notesSlide77.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0.xml"/><Relationship Id="rId5" Type="http://schemas.openxmlformats.org/officeDocument/2006/relationships/slide" Target="slide10.xml"/><Relationship Id="rId10" Type="http://schemas.openxmlformats.org/officeDocument/2006/relationships/slide" Target="slide60.xml"/><Relationship Id="rId4" Type="http://schemas.openxmlformats.org/officeDocument/2006/relationships/slide" Target="slide9.xml"/><Relationship Id="rId9" Type="http://schemas.openxmlformats.org/officeDocument/2006/relationships/slide" Target="slide57.xml"/></Relationships>
</file>

<file path=ppt/slides/_rels/slide78.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8.xml"/><Relationship Id="rId2" Type="http://schemas.openxmlformats.org/officeDocument/2006/relationships/notesSlide" Target="../notesSlides/notesSlide78.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3.xml"/><Relationship Id="rId5" Type="http://schemas.openxmlformats.org/officeDocument/2006/relationships/slide" Target="slide10.xml"/><Relationship Id="rId10" Type="http://schemas.openxmlformats.org/officeDocument/2006/relationships/slide" Target="slide61.xml"/><Relationship Id="rId4" Type="http://schemas.openxmlformats.org/officeDocument/2006/relationships/slide" Target="slide9.xml"/><Relationship Id="rId9" Type="http://schemas.openxmlformats.org/officeDocument/2006/relationships/slide" Target="slide57.xml"/></Relationships>
</file>

<file path=ppt/slides/_rels/slide79.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79.xml"/><Relationship Id="rId2" Type="http://schemas.openxmlformats.org/officeDocument/2006/relationships/notesSlide" Target="../notesSlides/notesSlide79.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3.xml"/><Relationship Id="rId5" Type="http://schemas.openxmlformats.org/officeDocument/2006/relationships/slide" Target="slide10.xml"/><Relationship Id="rId10" Type="http://schemas.openxmlformats.org/officeDocument/2006/relationships/slide" Target="slide61.xml"/><Relationship Id="rId4" Type="http://schemas.openxmlformats.org/officeDocument/2006/relationships/slide" Target="slide9.xml"/><Relationship Id="rId9" Type="http://schemas.openxmlformats.org/officeDocument/2006/relationships/slide" Target="slide57.xml"/></Relationships>
</file>

<file path=ppt/slides/_rels/slide8.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image" Target="../media/image1.png"/><Relationship Id="rId7" Type="http://schemas.openxmlformats.org/officeDocument/2006/relationships/slide" Target="slide12.xml"/><Relationship Id="rId12" Type="http://schemas.openxmlformats.org/officeDocument/2006/relationships/slide" Target="slide65.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59.xml"/><Relationship Id="rId5" Type="http://schemas.openxmlformats.org/officeDocument/2006/relationships/slide" Target="slide10.xml"/><Relationship Id="rId10" Type="http://schemas.openxmlformats.org/officeDocument/2006/relationships/slide" Target="slide53.xml"/><Relationship Id="rId4" Type="http://schemas.openxmlformats.org/officeDocument/2006/relationships/slide" Target="slide9.xml"/><Relationship Id="rId9" Type="http://schemas.openxmlformats.org/officeDocument/2006/relationships/slide" Target="slide57.xml"/></Relationships>
</file>

<file path=ppt/slides/_rels/slide80.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0.xml"/><Relationship Id="rId2" Type="http://schemas.openxmlformats.org/officeDocument/2006/relationships/notesSlide" Target="../notesSlides/notesSlide80.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4.xml"/><Relationship Id="rId5" Type="http://schemas.openxmlformats.org/officeDocument/2006/relationships/slide" Target="slide10.xml"/><Relationship Id="rId10" Type="http://schemas.openxmlformats.org/officeDocument/2006/relationships/slide" Target="slide61.xml"/><Relationship Id="rId4" Type="http://schemas.openxmlformats.org/officeDocument/2006/relationships/slide" Target="slide9.xml"/><Relationship Id="rId9" Type="http://schemas.openxmlformats.org/officeDocument/2006/relationships/slide" Target="slide57.xml"/></Relationships>
</file>

<file path=ppt/slides/_rels/slide81.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1.xml"/><Relationship Id="rId2" Type="http://schemas.openxmlformats.org/officeDocument/2006/relationships/notesSlide" Target="../notesSlides/notesSlide81.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5.xml"/><Relationship Id="rId5" Type="http://schemas.openxmlformats.org/officeDocument/2006/relationships/slide" Target="slide10.xml"/><Relationship Id="rId10" Type="http://schemas.openxmlformats.org/officeDocument/2006/relationships/slide" Target="slide61.xml"/><Relationship Id="rId4" Type="http://schemas.openxmlformats.org/officeDocument/2006/relationships/slide" Target="slide9.xml"/><Relationship Id="rId9" Type="http://schemas.openxmlformats.org/officeDocument/2006/relationships/slide" Target="slide57.xml"/></Relationships>
</file>

<file path=ppt/slides/_rels/slide8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2.xml"/><Relationship Id="rId2" Type="http://schemas.openxmlformats.org/officeDocument/2006/relationships/notesSlide" Target="../notesSlides/notesSlide82.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6.xml"/><Relationship Id="rId5" Type="http://schemas.openxmlformats.org/officeDocument/2006/relationships/slide" Target="slide10.xml"/><Relationship Id="rId10" Type="http://schemas.openxmlformats.org/officeDocument/2006/relationships/slide" Target="slide61.xml"/><Relationship Id="rId4" Type="http://schemas.openxmlformats.org/officeDocument/2006/relationships/slide" Target="slide9.xml"/><Relationship Id="rId9" Type="http://schemas.openxmlformats.org/officeDocument/2006/relationships/slide" Target="slide57.xml"/></Relationships>
</file>

<file path=ppt/slides/_rels/slide83.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3.xml"/><Relationship Id="rId2" Type="http://schemas.openxmlformats.org/officeDocument/2006/relationships/notesSlide" Target="../notesSlides/notesSlide83.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37.xml"/><Relationship Id="rId5" Type="http://schemas.openxmlformats.org/officeDocument/2006/relationships/slide" Target="slide10.xml"/><Relationship Id="rId10" Type="http://schemas.openxmlformats.org/officeDocument/2006/relationships/slide" Target="slide61.xml"/><Relationship Id="rId4" Type="http://schemas.openxmlformats.org/officeDocument/2006/relationships/slide" Target="slide9.xml"/><Relationship Id="rId9" Type="http://schemas.openxmlformats.org/officeDocument/2006/relationships/slide" Target="slide57.xml"/></Relationships>
</file>

<file path=ppt/slides/_rels/slide84.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4.xml"/><Relationship Id="rId2" Type="http://schemas.openxmlformats.org/officeDocument/2006/relationships/notesSlide" Target="../notesSlides/notesSlide84.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0.xml"/><Relationship Id="rId5" Type="http://schemas.openxmlformats.org/officeDocument/2006/relationships/slide" Target="slide10.xml"/><Relationship Id="rId10" Type="http://schemas.openxmlformats.org/officeDocument/2006/relationships/slide" Target="slide62.xml"/><Relationship Id="rId4" Type="http://schemas.openxmlformats.org/officeDocument/2006/relationships/slide" Target="slide9.xml"/><Relationship Id="rId9" Type="http://schemas.openxmlformats.org/officeDocument/2006/relationships/slide" Target="slide57.xml"/></Relationships>
</file>

<file path=ppt/slides/_rels/slide85.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5.xml"/><Relationship Id="rId2" Type="http://schemas.openxmlformats.org/officeDocument/2006/relationships/notesSlide" Target="../notesSlides/notesSlide85.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0.xml"/><Relationship Id="rId5" Type="http://schemas.openxmlformats.org/officeDocument/2006/relationships/slide" Target="slide10.xml"/><Relationship Id="rId10" Type="http://schemas.openxmlformats.org/officeDocument/2006/relationships/slide" Target="slide62.xml"/><Relationship Id="rId4" Type="http://schemas.openxmlformats.org/officeDocument/2006/relationships/slide" Target="slide9.xml"/><Relationship Id="rId9" Type="http://schemas.openxmlformats.org/officeDocument/2006/relationships/slide" Target="slide57.xml"/></Relationships>
</file>

<file path=ppt/slides/_rels/slide86.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6.xml"/><Relationship Id="rId2" Type="http://schemas.openxmlformats.org/officeDocument/2006/relationships/notesSlide" Target="../notesSlides/notesSlide86.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1.xml"/><Relationship Id="rId5" Type="http://schemas.openxmlformats.org/officeDocument/2006/relationships/slide" Target="slide10.xml"/><Relationship Id="rId10" Type="http://schemas.openxmlformats.org/officeDocument/2006/relationships/slide" Target="slide62.xml"/><Relationship Id="rId4" Type="http://schemas.openxmlformats.org/officeDocument/2006/relationships/slide" Target="slide9.xml"/><Relationship Id="rId9" Type="http://schemas.openxmlformats.org/officeDocument/2006/relationships/slide" Target="slide57.xml"/></Relationships>
</file>

<file path=ppt/slides/_rels/slide87.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7.xml"/><Relationship Id="rId2" Type="http://schemas.openxmlformats.org/officeDocument/2006/relationships/notesSlide" Target="../notesSlides/notesSlide87.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2.xml"/><Relationship Id="rId5" Type="http://schemas.openxmlformats.org/officeDocument/2006/relationships/slide" Target="slide10.xml"/><Relationship Id="rId10" Type="http://schemas.openxmlformats.org/officeDocument/2006/relationships/slide" Target="slide62.xml"/><Relationship Id="rId4" Type="http://schemas.openxmlformats.org/officeDocument/2006/relationships/slide" Target="slide9.xml"/><Relationship Id="rId9" Type="http://schemas.openxmlformats.org/officeDocument/2006/relationships/slide" Target="slide57.xml"/></Relationships>
</file>

<file path=ppt/slides/_rels/slide88.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8.xml"/><Relationship Id="rId2" Type="http://schemas.openxmlformats.org/officeDocument/2006/relationships/notesSlide" Target="../notesSlides/notesSlide88.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3.xml"/><Relationship Id="rId5" Type="http://schemas.openxmlformats.org/officeDocument/2006/relationships/slide" Target="slide10.xml"/><Relationship Id="rId10" Type="http://schemas.openxmlformats.org/officeDocument/2006/relationships/slide" Target="slide62.xml"/><Relationship Id="rId4" Type="http://schemas.openxmlformats.org/officeDocument/2006/relationships/slide" Target="slide9.xml"/><Relationship Id="rId9" Type="http://schemas.openxmlformats.org/officeDocument/2006/relationships/slide" Target="slide57.xml"/></Relationships>
</file>

<file path=ppt/slides/_rels/slide89.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89.xml"/><Relationship Id="rId2" Type="http://schemas.openxmlformats.org/officeDocument/2006/relationships/notesSlide" Target="../notesSlides/notesSlide89.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4.xml"/><Relationship Id="rId5" Type="http://schemas.openxmlformats.org/officeDocument/2006/relationships/slide" Target="slide10.xml"/><Relationship Id="rId10" Type="http://schemas.openxmlformats.org/officeDocument/2006/relationships/slide" Target="slide62.xml"/><Relationship Id="rId4" Type="http://schemas.openxmlformats.org/officeDocument/2006/relationships/slide" Target="slide9.xml"/><Relationship Id="rId9" Type="http://schemas.openxmlformats.org/officeDocument/2006/relationships/slide" Target="slide57.xml"/></Relationships>
</file>

<file path=ppt/slides/_rels/slide9.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8.xml"/><Relationship Id="rId18" Type="http://schemas.openxmlformats.org/officeDocument/2006/relationships/slide" Target="slide29.xml"/><Relationship Id="rId3" Type="http://schemas.openxmlformats.org/officeDocument/2006/relationships/image" Target="../media/image1.png"/><Relationship Id="rId21" Type="http://schemas.openxmlformats.org/officeDocument/2006/relationships/slide" Target="slide40.xml"/><Relationship Id="rId7" Type="http://schemas.openxmlformats.org/officeDocument/2006/relationships/slide" Target="slide11.xml"/><Relationship Id="rId12" Type="http://schemas.openxmlformats.org/officeDocument/2006/relationships/slide" Target="slide65.xml"/><Relationship Id="rId17" Type="http://schemas.openxmlformats.org/officeDocument/2006/relationships/slide" Target="slide30.xml"/><Relationship Id="rId2" Type="http://schemas.openxmlformats.org/officeDocument/2006/relationships/notesSlide" Target="../notesSlides/notesSlide9.xml"/><Relationship Id="rId16" Type="http://schemas.openxmlformats.org/officeDocument/2006/relationships/slide" Target="slide43.xml"/><Relationship Id="rId20" Type="http://schemas.openxmlformats.org/officeDocument/2006/relationships/slide" Target="slide26.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59.xml"/><Relationship Id="rId5" Type="http://schemas.openxmlformats.org/officeDocument/2006/relationships/slide" Target="slide9.xml"/><Relationship Id="rId15" Type="http://schemas.openxmlformats.org/officeDocument/2006/relationships/slide" Target="slide33.xml"/><Relationship Id="rId10" Type="http://schemas.openxmlformats.org/officeDocument/2006/relationships/slide" Target="slide57.xml"/><Relationship Id="rId19" Type="http://schemas.openxmlformats.org/officeDocument/2006/relationships/slide" Target="slide19.xml"/><Relationship Id="rId4" Type="http://schemas.openxmlformats.org/officeDocument/2006/relationships/slide" Target="slide8.xml"/><Relationship Id="rId9" Type="http://schemas.openxmlformats.org/officeDocument/2006/relationships/slide" Target="slide14.xml"/><Relationship Id="rId14" Type="http://schemas.openxmlformats.org/officeDocument/2006/relationships/slide" Target="slide21.xml"/><Relationship Id="rId22" Type="http://schemas.openxmlformats.org/officeDocument/2006/relationships/slide" Target="slide48.xml"/></Relationships>
</file>

<file path=ppt/slides/_rels/slide90.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90.xml"/><Relationship Id="rId2" Type="http://schemas.openxmlformats.org/officeDocument/2006/relationships/notesSlide" Target="../notesSlides/notesSlide90.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7.xml"/><Relationship Id="rId5" Type="http://schemas.openxmlformats.org/officeDocument/2006/relationships/slide" Target="slide10.xml"/><Relationship Id="rId10" Type="http://schemas.openxmlformats.org/officeDocument/2006/relationships/slide" Target="slide63.xml"/><Relationship Id="rId4" Type="http://schemas.openxmlformats.org/officeDocument/2006/relationships/slide" Target="slide9.xml"/><Relationship Id="rId9" Type="http://schemas.openxmlformats.org/officeDocument/2006/relationships/slide" Target="slide57.xml"/></Relationships>
</file>

<file path=ppt/slides/_rels/slide91.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91.xml"/><Relationship Id="rId2" Type="http://schemas.openxmlformats.org/officeDocument/2006/relationships/notesSlide" Target="../notesSlides/notesSlide91.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7.xml"/><Relationship Id="rId5" Type="http://schemas.openxmlformats.org/officeDocument/2006/relationships/slide" Target="slide10.xml"/><Relationship Id="rId10" Type="http://schemas.openxmlformats.org/officeDocument/2006/relationships/slide" Target="slide63.xml"/><Relationship Id="rId4" Type="http://schemas.openxmlformats.org/officeDocument/2006/relationships/slide" Target="slide9.xml"/><Relationship Id="rId9" Type="http://schemas.openxmlformats.org/officeDocument/2006/relationships/slide" Target="slide57.xml"/></Relationships>
</file>

<file path=ppt/slides/_rels/slide9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92.xml"/><Relationship Id="rId2" Type="http://schemas.openxmlformats.org/officeDocument/2006/relationships/notesSlide" Target="../notesSlides/notesSlide92.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8.xml"/><Relationship Id="rId5" Type="http://schemas.openxmlformats.org/officeDocument/2006/relationships/slide" Target="slide10.xml"/><Relationship Id="rId10" Type="http://schemas.openxmlformats.org/officeDocument/2006/relationships/slide" Target="slide63.xml"/><Relationship Id="rId4" Type="http://schemas.openxmlformats.org/officeDocument/2006/relationships/slide" Target="slide9.xml"/><Relationship Id="rId9" Type="http://schemas.openxmlformats.org/officeDocument/2006/relationships/slide" Target="slide57.xml"/></Relationships>
</file>

<file path=ppt/slides/_rels/slide93.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93.xml"/><Relationship Id="rId2" Type="http://schemas.openxmlformats.org/officeDocument/2006/relationships/notesSlide" Target="../notesSlides/notesSlide93.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49.xml"/><Relationship Id="rId5" Type="http://schemas.openxmlformats.org/officeDocument/2006/relationships/slide" Target="slide10.xml"/><Relationship Id="rId10" Type="http://schemas.openxmlformats.org/officeDocument/2006/relationships/slide" Target="slide63.xml"/><Relationship Id="rId4" Type="http://schemas.openxmlformats.org/officeDocument/2006/relationships/slide" Target="slide9.xml"/><Relationship Id="rId9" Type="http://schemas.openxmlformats.org/officeDocument/2006/relationships/slide" Target="slide57.xml"/></Relationships>
</file>

<file path=ppt/slides/_rels/slide94.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94.xml"/><Relationship Id="rId2" Type="http://schemas.openxmlformats.org/officeDocument/2006/relationships/notesSlide" Target="../notesSlides/notesSlide94.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50.xml"/><Relationship Id="rId5" Type="http://schemas.openxmlformats.org/officeDocument/2006/relationships/slide" Target="slide10.xml"/><Relationship Id="rId10" Type="http://schemas.openxmlformats.org/officeDocument/2006/relationships/slide" Target="slide63.xml"/><Relationship Id="rId4" Type="http://schemas.openxmlformats.org/officeDocument/2006/relationships/slide" Target="slide9.xml"/><Relationship Id="rId9" Type="http://schemas.openxmlformats.org/officeDocument/2006/relationships/slide" Target="slide57.xml"/></Relationships>
</file>

<file path=ppt/slides/_rels/slide95.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slide" Target="slide95.xml"/><Relationship Id="rId2" Type="http://schemas.openxmlformats.org/officeDocument/2006/relationships/notesSlide" Target="../notesSlides/notesSlide95.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51.xml"/><Relationship Id="rId5" Type="http://schemas.openxmlformats.org/officeDocument/2006/relationships/slide" Target="slide10.xml"/><Relationship Id="rId10" Type="http://schemas.openxmlformats.org/officeDocument/2006/relationships/slide" Target="slide63.xml"/><Relationship Id="rId4" Type="http://schemas.openxmlformats.org/officeDocument/2006/relationships/slide" Target="slide9.xml"/><Relationship Id="rId9" Type="http://schemas.openxmlformats.org/officeDocument/2006/relationships/slide" Target="slide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 name="object_1001"/>
          <p:cNvSpPr/>
          <p:nvPr/>
        </p:nvSpPr>
        <p:spPr>
          <a:xfrm>
            <a:off x="0" y="0"/>
            <a:ext cx="20104100" cy="7831455"/>
          </a:xfrm>
          <a:prstGeom prst="rect">
            <a:avLst/>
          </a:prstGeom>
          <a:solidFill>
            <a:srgbClr val="49C0B6"/>
          </a:solidFill>
        </p:spPr>
      </p:sp>
      <p:sp>
        <p:nvSpPr>
          <p:cNvPr id="1002" name="object_1003"/>
          <p:cNvSpPr/>
          <p:nvPr/>
        </p:nvSpPr>
        <p:spPr>
          <a:xfrm>
            <a:off x="0" y="3128414"/>
            <a:ext cx="20104099" cy="779780"/>
          </a:xfrm>
          <a:prstGeom prst="rect">
            <a:avLst/>
          </a:prstGeom>
        </p:spPr>
        <p:txBody>
          <a:bodyPr vert="horz" wrap="square" lIns="0" tIns="12065" rIns="0" bIns="0" rtlCol="0">
            <a:spAutoFit/>
          </a:bodyPr>
          <a:lstStyle/>
          <a:p>
            <a:pPr marL="12700" algn="ctr">
              <a:spcBef>
                <a:spcPts val="95"/>
              </a:spcBef>
            </a:pPr>
            <a:r>
              <a:rPr sz="4950" b="1" spc="-5" dirty="0">
                <a:solidFill>
                  <a:srgbClr val="FFFFFF"/>
                </a:solidFill>
                <a:latin typeface="Avenir Next LT Pro"/>
              </a:rPr>
              <a:t>Future-Readiness-Check</a:t>
            </a:r>
            <a:endParaRPr sz="5950" dirty="0"/>
          </a:p>
        </p:txBody>
      </p:sp>
      <p:sp>
        <p:nvSpPr>
          <p:cNvPr id="1004" name="object_1005"/>
          <p:cNvSpPr/>
          <p:nvPr/>
        </p:nvSpPr>
        <p:spPr>
          <a:xfrm>
            <a:off x="0" y="4055715"/>
            <a:ext cx="20104100" cy="2583977"/>
          </a:xfrm>
          <a:prstGeom prst="rect">
            <a:avLst/>
          </a:prstGeom>
        </p:spPr>
        <p:txBody>
          <a:bodyPr vert="horz" wrap="square" lIns="0" tIns="154305" rIns="0" bIns="0" rtlCol="0">
            <a:spAutoFit/>
          </a:bodyPr>
          <a:lstStyle/>
          <a:p>
            <a:pPr marL="12700" algn="ctr">
              <a:spcBef>
                <a:spcPts val="1215"/>
              </a:spcBef>
            </a:pPr>
            <a:r>
              <a:rPr lang="en-US" sz="3550" b="1" spc="-5" dirty="0">
                <a:solidFill>
                  <a:srgbClr val="FFFFFF"/>
                </a:solidFill>
                <a:latin typeface="Avenir Next LT Pro"/>
              </a:rPr>
              <a:t>Demo Report (stakeholder group employees)</a:t>
            </a:r>
          </a:p>
          <a:p>
            <a:pPr marL="12700" algn="ctr">
              <a:spcBef>
                <a:spcPts val="1215"/>
              </a:spcBef>
            </a:pPr>
            <a:endParaRPr lang="en-US" sz="3550" b="1" spc="-5" dirty="0">
              <a:solidFill>
                <a:srgbClr val="FFFFFF"/>
              </a:solidFill>
              <a:latin typeface="Avenir Next LT Pro"/>
            </a:endParaRPr>
          </a:p>
          <a:p>
            <a:pPr marL="12700" algn="ctr">
              <a:spcBef>
                <a:spcPts val="1215"/>
              </a:spcBef>
            </a:pPr>
            <a:r>
              <a:rPr lang="en-US" sz="2800" b="1" spc="-5" dirty="0">
                <a:solidFill>
                  <a:srgbClr val="FFFFFF"/>
                </a:solidFill>
                <a:latin typeface="Avenir Next LT Pro"/>
              </a:rPr>
              <a:t>(Use in Presentation Mode)</a:t>
            </a:r>
            <a:endParaRPr sz="2800" dirty="0"/>
          </a:p>
          <a:p>
            <a:pPr marL="12700" algn="ctr">
              <a:lnSpc>
                <a:spcPct val="150000"/>
              </a:lnSpc>
              <a:spcBef>
                <a:spcPts val="715"/>
              </a:spcBef>
            </a:pPr>
            <a:endParaRPr sz="2450" dirty="0"/>
          </a:p>
        </p:txBody>
      </p:sp>
      <p:sp>
        <p:nvSpPr>
          <p:cNvPr id="1006" name="object_1007"/>
          <p:cNvSpPr/>
          <p:nvPr/>
        </p:nvSpPr>
        <p:spPr>
          <a:xfrm>
            <a:off x="1034372" y="8983733"/>
            <a:ext cx="6655478" cy="1529906"/>
          </a:xfrm>
          <a:prstGeom prst="rect">
            <a:avLst/>
          </a:prstGeom>
        </p:spPr>
        <p:txBody>
          <a:bodyPr vert="horz" wrap="square" lIns="0" tIns="140970" rIns="0" bIns="0" rtlCol="0">
            <a:spAutoFit/>
          </a:bodyPr>
          <a:lstStyle/>
          <a:p>
            <a:pPr marL="12700">
              <a:spcBef>
                <a:spcPts val="1110"/>
              </a:spcBef>
            </a:pPr>
            <a:endParaRPr sz="2450" dirty="0"/>
          </a:p>
          <a:p>
            <a:pPr marL="12700">
              <a:spcBef>
                <a:spcPts val="1019"/>
              </a:spcBef>
            </a:pPr>
            <a:r>
              <a:rPr sz="2450" spc="15" dirty="0">
                <a:solidFill>
                  <a:srgbClr val="494C4D"/>
                </a:solidFill>
                <a:latin typeface="Arial"/>
                <a:cs typeface="Arial"/>
              </a:rPr>
              <a:t>Report 11306</a:t>
            </a:r>
            <a:endParaRPr sz="2450" dirty="0"/>
          </a:p>
          <a:p>
            <a:pPr marL="12700">
              <a:spcBef>
                <a:spcPts val="1019"/>
              </a:spcBef>
            </a:pPr>
            <a:r>
              <a:rPr lang="en-US" sz="2450" spc="15" dirty="0">
                <a:solidFill>
                  <a:srgbClr val="494C4D"/>
                </a:solidFill>
                <a:latin typeface="Arial"/>
                <a:cs typeface="Arial"/>
              </a:rPr>
              <a:t>Demo Report (stakeholder group employees)</a:t>
            </a:r>
            <a:endParaRPr sz="2450" dirty="0"/>
          </a:p>
        </p:txBody>
      </p:sp>
      <p:pic>
        <p:nvPicPr>
          <p:cNvPr id="1008" name="object_1009"/>
          <p:cNvPicPr>
            <a:picLocks noChangeAspect="1"/>
          </p:cNvPicPr>
          <p:nvPr/>
        </p:nvPicPr>
        <p:blipFill rotWithShape="1">
          <a:blip r:embed="rId3"/>
          <a:srcRect l="2355" r="1246" b="2087"/>
          <a:stretch/>
        </p:blipFill>
        <p:spPr>
          <a:xfrm>
            <a:off x="17246905" y="8877535"/>
            <a:ext cx="1392736" cy="13927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4" name="object_2965"/>
          <p:cNvPicPr>
            <a:picLocks noChangeAspect="1"/>
          </p:cNvPicPr>
          <p:nvPr/>
        </p:nvPicPr>
        <p:blipFill>
          <a:blip r:embed="rId3"/>
          <a:stretch>
            <a:fillRect/>
          </a:stretch>
        </p:blipFill>
        <p:spPr>
          <a:xfrm>
            <a:off x="603250" y="519041"/>
            <a:ext cx="1098413" cy="1098413"/>
          </a:xfrm>
          <a:prstGeom prst="rect">
            <a:avLst/>
          </a:prstGeom>
        </p:spPr>
      </p:pic>
      <p:sp>
        <p:nvSpPr>
          <p:cNvPr id="2966" name="object_296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Response-Rate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968" name="2969">
            <a:hlinkClick r:id="rId4" action="ppaction://hlinksldjump" tooltip="Content"/>
          </p:cNvPr>
          <p:cNvGrpSpPr/>
          <p:nvPr/>
        </p:nvGrpSpPr>
        <p:grpSpPr>
          <a:xfrm>
            <a:off x="19403940" y="295737"/>
            <a:ext cx="350000" cy="350000"/>
            <a:chOff x="0" y="0"/>
            <a:chExt cx="0" cy="0"/>
          </a:xfrm>
        </p:grpSpPr>
        <p:sp>
          <p:nvSpPr>
            <p:cNvPr id="2970" name="2971"/>
            <p:cNvSpPr/>
            <p:nvPr/>
          </p:nvSpPr>
          <p:spPr>
            <a:xfrm>
              <a:off x="0" y="0"/>
              <a:ext cx="350000" cy="350000"/>
            </a:xfrm>
            <a:prstGeom prst="rect">
              <a:avLst/>
            </a:prstGeom>
            <a:noFill/>
            <a:ln w="30000" cap="flat" cmpd="sng" algn="ctr">
              <a:solidFill>
                <a:srgbClr val="707274"/>
              </a:solidFill>
            </a:ln>
          </p:spPr>
        </p:sp>
        <p:sp>
          <p:nvSpPr>
            <p:cNvPr id="2972" name="2973">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974" name="2975">
            <a:hlinkClick r:id="rId5" action="ppaction://hlinksldjump" tooltip="Project overview"/>
          </p:cNvPr>
          <p:cNvGrpSpPr/>
          <p:nvPr/>
        </p:nvGrpSpPr>
        <p:grpSpPr>
          <a:xfrm>
            <a:off x="18380322" y="295737"/>
            <a:ext cx="350000" cy="350000"/>
            <a:chOff x="0" y="0"/>
            <a:chExt cx="0" cy="0"/>
          </a:xfrm>
        </p:grpSpPr>
        <p:sp>
          <p:nvSpPr>
            <p:cNvPr id="2976" name="2977"/>
            <p:cNvSpPr/>
            <p:nvPr/>
          </p:nvSpPr>
          <p:spPr>
            <a:xfrm>
              <a:off x="0" y="0"/>
              <a:ext cx="350000" cy="350000"/>
            </a:xfrm>
            <a:prstGeom prst="rect">
              <a:avLst/>
            </a:prstGeom>
            <a:noFill/>
            <a:ln w="30000" cap="flat" cmpd="sng" algn="ctr">
              <a:solidFill>
                <a:srgbClr val="707274"/>
              </a:solidFill>
            </a:ln>
          </p:spPr>
        </p:sp>
        <p:sp>
          <p:nvSpPr>
            <p:cNvPr id="2978" name="2979"/>
            <p:cNvSpPr/>
            <p:nvPr/>
          </p:nvSpPr>
          <p:spPr>
            <a:xfrm>
              <a:off x="0" y="280000"/>
              <a:ext cx="350000" cy="0"/>
            </a:xfrm>
            <a:prstGeom prst="line">
              <a:avLst/>
            </a:prstGeom>
            <a:solidFill>
              <a:srgbClr val="000000"/>
            </a:solidFill>
            <a:ln w="11000" cap="flat" cmpd="sng" algn="ctr">
              <a:solidFill>
                <a:srgbClr val="707274"/>
              </a:solidFill>
            </a:ln>
          </p:spPr>
        </p:sp>
        <p:sp>
          <p:nvSpPr>
            <p:cNvPr id="2980" name="2981"/>
            <p:cNvSpPr/>
            <p:nvPr/>
          </p:nvSpPr>
          <p:spPr>
            <a:xfrm>
              <a:off x="175000" y="280000"/>
              <a:ext cx="0" cy="70000"/>
            </a:xfrm>
            <a:prstGeom prst="line">
              <a:avLst/>
            </a:prstGeom>
            <a:solidFill>
              <a:srgbClr val="000000"/>
            </a:solidFill>
            <a:ln w="11000" cap="flat" cmpd="sng" algn="ctr">
              <a:solidFill>
                <a:srgbClr val="707274"/>
              </a:solidFill>
            </a:ln>
          </p:spPr>
        </p:sp>
        <p:sp>
          <p:nvSpPr>
            <p:cNvPr id="2982" name="object_2983"/>
            <p:cNvSpPr/>
            <p:nvPr/>
          </p:nvSpPr>
          <p:spPr>
            <a:xfrm>
              <a:off x="50000" y="87500"/>
              <a:ext cx="75000" cy="75000"/>
            </a:xfrm>
            <a:prstGeom prst="ellipse">
              <a:avLst/>
            </a:prstGeom>
            <a:solidFill>
              <a:srgbClr val="707274"/>
            </a:solidFill>
          </p:spPr>
        </p:sp>
        <p:sp>
          <p:nvSpPr>
            <p:cNvPr id="2984" name="object_2985"/>
            <p:cNvSpPr/>
            <p:nvPr/>
          </p:nvSpPr>
          <p:spPr>
            <a:xfrm>
              <a:off x="137500" y="87500"/>
              <a:ext cx="75000" cy="75000"/>
            </a:xfrm>
            <a:prstGeom prst="ellipse">
              <a:avLst/>
            </a:prstGeom>
            <a:solidFill>
              <a:srgbClr val="707274"/>
            </a:solidFill>
          </p:spPr>
        </p:sp>
        <p:sp>
          <p:nvSpPr>
            <p:cNvPr id="2986" name="object_2987"/>
            <p:cNvSpPr/>
            <p:nvPr/>
          </p:nvSpPr>
          <p:spPr>
            <a:xfrm>
              <a:off x="225000" y="87500"/>
              <a:ext cx="75000" cy="75000"/>
            </a:xfrm>
            <a:prstGeom prst="ellipse">
              <a:avLst/>
            </a:prstGeom>
            <a:solidFill>
              <a:srgbClr val="707274"/>
            </a:solidFill>
          </p:spPr>
        </p:sp>
        <p:sp>
          <p:nvSpPr>
            <p:cNvPr id="2988" name="2989"/>
            <p:cNvSpPr/>
            <p:nvPr/>
          </p:nvSpPr>
          <p:spPr>
            <a:xfrm>
              <a:off x="105000" y="233333"/>
              <a:ext cx="140000" cy="0"/>
            </a:xfrm>
            <a:prstGeom prst="rect">
              <a:avLst/>
            </a:prstGeom>
            <a:noFill/>
            <a:ln w="30000" cap="flat" cmpd="sng" algn="ctr">
              <a:solidFill>
                <a:srgbClr val="707274"/>
              </a:solidFill>
            </a:ln>
          </p:spPr>
        </p:sp>
        <p:sp>
          <p:nvSpPr>
            <p:cNvPr id="2990" name="2991">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992" name="2993">
            <a:hlinkClick r:id="rId6" action="ppaction://hlinksldjump" tooltip="Response-Rate"/>
          </p:cNvPr>
          <p:cNvGrpSpPr/>
          <p:nvPr/>
        </p:nvGrpSpPr>
        <p:grpSpPr>
          <a:xfrm>
            <a:off x="17356704" y="295737"/>
            <a:ext cx="350000" cy="350000"/>
            <a:chOff x="0" y="0"/>
            <a:chExt cx="0" cy="0"/>
          </a:xfrm>
        </p:grpSpPr>
        <p:sp>
          <p:nvSpPr>
            <p:cNvPr id="2994" name="2995"/>
            <p:cNvSpPr/>
            <p:nvPr/>
          </p:nvSpPr>
          <p:spPr>
            <a:xfrm>
              <a:off x="0" y="0"/>
              <a:ext cx="350000" cy="350000"/>
            </a:xfrm>
            <a:prstGeom prst="rect">
              <a:avLst/>
            </a:prstGeom>
            <a:noFill/>
            <a:ln w="30000" cap="flat" cmpd="sng" algn="ctr">
              <a:solidFill>
                <a:srgbClr val="707274"/>
              </a:solidFill>
            </a:ln>
          </p:spPr>
        </p:sp>
        <p:sp>
          <p:nvSpPr>
            <p:cNvPr id="2996" name="2997">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998" name="object_2999">
            <a:hlinkClick r:id="rId7" action="ppaction://hlinksldjump" tooltip="Index overview"/>
          </p:cNvPr>
          <p:cNvGrpSpPr/>
          <p:nvPr/>
        </p:nvGrpSpPr>
        <p:grpSpPr>
          <a:xfrm>
            <a:off x="16333086" y="295737"/>
            <a:ext cx="511198" cy="515004"/>
            <a:chOff x="17809255" y="706508"/>
            <a:chExt cx="711198" cy="715004"/>
          </a:xfrm>
        </p:grpSpPr>
        <p:sp>
          <p:nvSpPr>
            <p:cNvPr id="3000" name="object_3001"/>
            <p:cNvSpPr/>
            <p:nvPr/>
          </p:nvSpPr>
          <p:spPr>
            <a:xfrm>
              <a:off x="17809255" y="706508"/>
              <a:ext cx="711198" cy="715004"/>
            </a:xfrm>
            <a:prstGeom prst="rect">
              <a:avLst/>
            </a:prstGeom>
            <a:solidFill>
              <a:srgbClr val="FFFFFF">
                <a:alpha val="500"/>
              </a:srgbClr>
            </a:solidFill>
            <a:ln>
              <a:noFill/>
            </a:ln>
          </p:spPr>
        </p:sp>
        <p:sp>
          <p:nvSpPr>
            <p:cNvPr id="3002" name="object_300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3004" name="object_300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3006" name="object_300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3008" name="object_300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3010" name="object_301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3012" name="object_301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3014" name="object_301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3016" name="object_301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3018" name="object_301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3020" name="object_3021">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3022" name="object_3023">
            <a:hlinkClick r:id="rId8" action="ppaction://hlinksldjump" tooltip="Dimensions"/>
          </p:cNvPr>
          <p:cNvGrpSpPr/>
          <p:nvPr/>
        </p:nvGrpSpPr>
        <p:grpSpPr>
          <a:xfrm>
            <a:off x="15309468" y="295737"/>
            <a:ext cx="350000" cy="350000"/>
            <a:chOff x="0" y="0"/>
            <a:chExt cx="0" cy="0"/>
          </a:xfrm>
        </p:grpSpPr>
        <p:sp>
          <p:nvSpPr>
            <p:cNvPr id="3024" name="object_3025"/>
            <p:cNvSpPr/>
            <p:nvPr/>
          </p:nvSpPr>
          <p:spPr>
            <a:xfrm>
              <a:off x="30600" y="27733"/>
              <a:ext cx="113800" cy="61200"/>
            </a:xfrm>
            <a:prstGeom prst="rect">
              <a:avLst/>
            </a:prstGeom>
            <a:solidFill>
              <a:srgbClr val="707274"/>
            </a:solidFill>
            <a:ln>
              <a:noFill/>
            </a:ln>
          </p:spPr>
        </p:sp>
        <p:sp>
          <p:nvSpPr>
            <p:cNvPr id="3026" name="object_3027"/>
            <p:cNvSpPr/>
            <p:nvPr/>
          </p:nvSpPr>
          <p:spPr>
            <a:xfrm>
              <a:off x="275600" y="27733"/>
              <a:ext cx="43800" cy="61200"/>
            </a:xfrm>
            <a:prstGeom prst="rect">
              <a:avLst/>
            </a:prstGeom>
            <a:solidFill>
              <a:srgbClr val="707274"/>
            </a:solidFill>
            <a:ln>
              <a:noFill/>
            </a:ln>
          </p:spPr>
        </p:sp>
        <p:sp>
          <p:nvSpPr>
            <p:cNvPr id="3028" name="object_3029"/>
            <p:cNvSpPr/>
            <p:nvPr/>
          </p:nvSpPr>
          <p:spPr>
            <a:xfrm>
              <a:off x="0" y="27733"/>
              <a:ext cx="61200" cy="61200"/>
            </a:xfrm>
            <a:prstGeom prst="ellipse">
              <a:avLst/>
            </a:prstGeom>
            <a:solidFill>
              <a:srgbClr val="707274"/>
            </a:solidFill>
            <a:ln>
              <a:noFill/>
            </a:ln>
          </p:spPr>
        </p:sp>
        <p:sp>
          <p:nvSpPr>
            <p:cNvPr id="3030" name="object_3031"/>
            <p:cNvSpPr/>
            <p:nvPr/>
          </p:nvSpPr>
          <p:spPr>
            <a:xfrm>
              <a:off x="113800" y="27733"/>
              <a:ext cx="61200" cy="61200"/>
            </a:xfrm>
            <a:prstGeom prst="ellipse">
              <a:avLst/>
            </a:prstGeom>
            <a:solidFill>
              <a:srgbClr val="707274"/>
            </a:solidFill>
            <a:ln>
              <a:noFill/>
            </a:ln>
          </p:spPr>
        </p:sp>
        <p:sp>
          <p:nvSpPr>
            <p:cNvPr id="3032" name="object_3033"/>
            <p:cNvSpPr/>
            <p:nvPr/>
          </p:nvSpPr>
          <p:spPr>
            <a:xfrm>
              <a:off x="288800" y="27733"/>
              <a:ext cx="61200" cy="61200"/>
            </a:xfrm>
            <a:prstGeom prst="ellipse">
              <a:avLst/>
            </a:prstGeom>
            <a:solidFill>
              <a:srgbClr val="707274"/>
            </a:solidFill>
            <a:ln>
              <a:noFill/>
            </a:ln>
          </p:spPr>
        </p:sp>
        <p:sp>
          <p:nvSpPr>
            <p:cNvPr id="3034" name="object_3035"/>
            <p:cNvSpPr/>
            <p:nvPr/>
          </p:nvSpPr>
          <p:spPr>
            <a:xfrm>
              <a:off x="245000" y="27733"/>
              <a:ext cx="61200" cy="61200"/>
            </a:xfrm>
            <a:prstGeom prst="ellipse">
              <a:avLst/>
            </a:prstGeom>
            <a:solidFill>
              <a:srgbClr val="707274"/>
            </a:solidFill>
            <a:ln>
              <a:noFill/>
            </a:ln>
          </p:spPr>
        </p:sp>
        <p:sp>
          <p:nvSpPr>
            <p:cNvPr id="3036" name="object_3037"/>
            <p:cNvSpPr/>
            <p:nvPr/>
          </p:nvSpPr>
          <p:spPr>
            <a:xfrm>
              <a:off x="30600" y="144400"/>
              <a:ext cx="43800" cy="61200"/>
            </a:xfrm>
            <a:prstGeom prst="rect">
              <a:avLst/>
            </a:prstGeom>
            <a:solidFill>
              <a:srgbClr val="707274"/>
            </a:solidFill>
            <a:ln>
              <a:noFill/>
            </a:ln>
          </p:spPr>
        </p:sp>
        <p:sp>
          <p:nvSpPr>
            <p:cNvPr id="3038" name="object_3039"/>
            <p:cNvSpPr/>
            <p:nvPr/>
          </p:nvSpPr>
          <p:spPr>
            <a:xfrm>
              <a:off x="205600" y="144400"/>
              <a:ext cx="113800" cy="61200"/>
            </a:xfrm>
            <a:prstGeom prst="rect">
              <a:avLst/>
            </a:prstGeom>
            <a:solidFill>
              <a:srgbClr val="707274"/>
            </a:solidFill>
            <a:ln>
              <a:noFill/>
            </a:ln>
          </p:spPr>
        </p:sp>
        <p:sp>
          <p:nvSpPr>
            <p:cNvPr id="3040" name="object_3041"/>
            <p:cNvSpPr/>
            <p:nvPr/>
          </p:nvSpPr>
          <p:spPr>
            <a:xfrm>
              <a:off x="0" y="144400"/>
              <a:ext cx="61200" cy="61200"/>
            </a:xfrm>
            <a:prstGeom prst="ellipse">
              <a:avLst/>
            </a:prstGeom>
            <a:solidFill>
              <a:srgbClr val="707274"/>
            </a:solidFill>
            <a:ln>
              <a:noFill/>
            </a:ln>
          </p:spPr>
        </p:sp>
        <p:sp>
          <p:nvSpPr>
            <p:cNvPr id="3042" name="object_3043"/>
            <p:cNvSpPr/>
            <p:nvPr/>
          </p:nvSpPr>
          <p:spPr>
            <a:xfrm>
              <a:off x="43800" y="144400"/>
              <a:ext cx="61200" cy="61200"/>
            </a:xfrm>
            <a:prstGeom prst="ellipse">
              <a:avLst/>
            </a:prstGeom>
            <a:solidFill>
              <a:srgbClr val="707274"/>
            </a:solidFill>
            <a:ln>
              <a:noFill/>
            </a:ln>
          </p:spPr>
        </p:sp>
        <p:sp>
          <p:nvSpPr>
            <p:cNvPr id="3044" name="object_3045"/>
            <p:cNvSpPr/>
            <p:nvPr/>
          </p:nvSpPr>
          <p:spPr>
            <a:xfrm>
              <a:off x="288800" y="144400"/>
              <a:ext cx="61200" cy="61200"/>
            </a:xfrm>
            <a:prstGeom prst="ellipse">
              <a:avLst/>
            </a:prstGeom>
            <a:solidFill>
              <a:srgbClr val="707274"/>
            </a:solidFill>
            <a:ln>
              <a:noFill/>
            </a:ln>
          </p:spPr>
        </p:sp>
        <p:sp>
          <p:nvSpPr>
            <p:cNvPr id="3046" name="object_3047"/>
            <p:cNvSpPr/>
            <p:nvPr/>
          </p:nvSpPr>
          <p:spPr>
            <a:xfrm>
              <a:off x="175000" y="144400"/>
              <a:ext cx="61200" cy="61200"/>
            </a:xfrm>
            <a:prstGeom prst="ellipse">
              <a:avLst/>
            </a:prstGeom>
            <a:solidFill>
              <a:srgbClr val="707274"/>
            </a:solidFill>
            <a:ln>
              <a:noFill/>
            </a:ln>
          </p:spPr>
        </p:sp>
        <p:sp>
          <p:nvSpPr>
            <p:cNvPr id="3048" name="object_3049"/>
            <p:cNvSpPr/>
            <p:nvPr/>
          </p:nvSpPr>
          <p:spPr>
            <a:xfrm>
              <a:off x="30600" y="261067"/>
              <a:ext cx="78800" cy="61200"/>
            </a:xfrm>
            <a:prstGeom prst="rect">
              <a:avLst/>
            </a:prstGeom>
            <a:solidFill>
              <a:srgbClr val="707274"/>
            </a:solidFill>
            <a:ln>
              <a:noFill/>
            </a:ln>
          </p:spPr>
        </p:sp>
        <p:sp>
          <p:nvSpPr>
            <p:cNvPr id="3050" name="object_3051"/>
            <p:cNvSpPr/>
            <p:nvPr/>
          </p:nvSpPr>
          <p:spPr>
            <a:xfrm>
              <a:off x="240600" y="261067"/>
              <a:ext cx="78800" cy="61200"/>
            </a:xfrm>
            <a:prstGeom prst="rect">
              <a:avLst/>
            </a:prstGeom>
            <a:solidFill>
              <a:srgbClr val="707274"/>
            </a:solidFill>
            <a:ln>
              <a:noFill/>
            </a:ln>
          </p:spPr>
        </p:sp>
        <p:sp>
          <p:nvSpPr>
            <p:cNvPr id="3052" name="object_3053"/>
            <p:cNvSpPr/>
            <p:nvPr/>
          </p:nvSpPr>
          <p:spPr>
            <a:xfrm>
              <a:off x="0" y="261067"/>
              <a:ext cx="61200" cy="61200"/>
            </a:xfrm>
            <a:prstGeom prst="ellipse">
              <a:avLst/>
            </a:prstGeom>
            <a:solidFill>
              <a:srgbClr val="707274"/>
            </a:solidFill>
            <a:ln>
              <a:noFill/>
            </a:ln>
          </p:spPr>
        </p:sp>
        <p:sp>
          <p:nvSpPr>
            <p:cNvPr id="3054" name="object_3055"/>
            <p:cNvSpPr/>
            <p:nvPr/>
          </p:nvSpPr>
          <p:spPr>
            <a:xfrm>
              <a:off x="78800" y="261067"/>
              <a:ext cx="61200" cy="61200"/>
            </a:xfrm>
            <a:prstGeom prst="ellipse">
              <a:avLst/>
            </a:prstGeom>
            <a:solidFill>
              <a:srgbClr val="707274"/>
            </a:solidFill>
            <a:ln>
              <a:noFill/>
            </a:ln>
          </p:spPr>
        </p:sp>
        <p:sp>
          <p:nvSpPr>
            <p:cNvPr id="3056" name="object_3057"/>
            <p:cNvSpPr/>
            <p:nvPr/>
          </p:nvSpPr>
          <p:spPr>
            <a:xfrm>
              <a:off x="288800" y="261067"/>
              <a:ext cx="61200" cy="61200"/>
            </a:xfrm>
            <a:prstGeom prst="ellipse">
              <a:avLst/>
            </a:prstGeom>
            <a:solidFill>
              <a:srgbClr val="707274"/>
            </a:solidFill>
            <a:ln>
              <a:noFill/>
            </a:ln>
          </p:spPr>
        </p:sp>
        <p:sp>
          <p:nvSpPr>
            <p:cNvPr id="3058" name="object_3059"/>
            <p:cNvSpPr/>
            <p:nvPr/>
          </p:nvSpPr>
          <p:spPr>
            <a:xfrm>
              <a:off x="210000" y="261067"/>
              <a:ext cx="61200" cy="61200"/>
            </a:xfrm>
            <a:prstGeom prst="ellipse">
              <a:avLst/>
            </a:prstGeom>
            <a:solidFill>
              <a:srgbClr val="707274"/>
            </a:solidFill>
            <a:ln>
              <a:noFill/>
            </a:ln>
          </p:spPr>
        </p:sp>
        <p:sp>
          <p:nvSpPr>
            <p:cNvPr id="3060" name="3061">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062" name="object_3063">
            <a:hlinkClick r:id="rId9" action="ppaction://hlinksldjump" tooltip="Portfolio of Action"/>
          </p:cNvPr>
          <p:cNvGrpSpPr/>
          <p:nvPr/>
        </p:nvGrpSpPr>
        <p:grpSpPr>
          <a:xfrm>
            <a:off x="19403940" y="887211"/>
            <a:ext cx="350000" cy="350000"/>
            <a:chOff x="0" y="0"/>
            <a:chExt cx="0" cy="0"/>
          </a:xfrm>
        </p:grpSpPr>
        <p:sp>
          <p:nvSpPr>
            <p:cNvPr id="3066" name="object_3067"/>
            <p:cNvSpPr/>
            <p:nvPr/>
          </p:nvSpPr>
          <p:spPr>
            <a:xfrm>
              <a:off x="11900" y="79800"/>
              <a:ext cx="51110" cy="51110"/>
            </a:xfrm>
            <a:prstGeom prst="ellipse">
              <a:avLst/>
            </a:prstGeom>
            <a:solidFill>
              <a:srgbClr val="707274"/>
            </a:solidFill>
          </p:spPr>
        </p:sp>
        <p:sp>
          <p:nvSpPr>
            <p:cNvPr id="3068" name="object_3069"/>
            <p:cNvSpPr/>
            <p:nvPr/>
          </p:nvSpPr>
          <p:spPr>
            <a:xfrm>
              <a:off x="121800" y="124250"/>
              <a:ext cx="51110" cy="51110"/>
            </a:xfrm>
            <a:prstGeom prst="ellipse">
              <a:avLst/>
            </a:prstGeom>
            <a:solidFill>
              <a:srgbClr val="707274"/>
            </a:solidFill>
          </p:spPr>
        </p:sp>
        <p:sp>
          <p:nvSpPr>
            <p:cNvPr id="3070" name="object_3071"/>
            <p:cNvSpPr/>
            <p:nvPr/>
          </p:nvSpPr>
          <p:spPr>
            <a:xfrm>
              <a:off x="244650" y="42700"/>
              <a:ext cx="51110" cy="51110"/>
            </a:xfrm>
            <a:prstGeom prst="ellipse">
              <a:avLst/>
            </a:prstGeom>
            <a:solidFill>
              <a:srgbClr val="707274"/>
            </a:solidFill>
          </p:spPr>
        </p:sp>
        <p:sp>
          <p:nvSpPr>
            <p:cNvPr id="3072" name="object_3073"/>
            <p:cNvSpPr/>
            <p:nvPr/>
          </p:nvSpPr>
          <p:spPr>
            <a:xfrm>
              <a:off x="282800" y="229250"/>
              <a:ext cx="51110" cy="51110"/>
            </a:xfrm>
            <a:prstGeom prst="ellipse">
              <a:avLst/>
            </a:prstGeom>
            <a:solidFill>
              <a:srgbClr val="707274"/>
            </a:solidFill>
          </p:spPr>
        </p:sp>
        <p:sp>
          <p:nvSpPr>
            <p:cNvPr id="3074" name="object_3075"/>
            <p:cNvSpPr/>
            <p:nvPr/>
          </p:nvSpPr>
          <p:spPr>
            <a:xfrm>
              <a:off x="79800" y="234500"/>
              <a:ext cx="51110" cy="51110"/>
            </a:xfrm>
            <a:prstGeom prst="ellipse">
              <a:avLst/>
            </a:prstGeom>
            <a:solidFill>
              <a:srgbClr val="707274"/>
            </a:solidFill>
          </p:spPr>
        </p:sp>
        <p:sp>
          <p:nvSpPr>
            <p:cNvPr id="3076" name="object_3077"/>
            <p:cNvSpPr/>
            <p:nvPr/>
          </p:nvSpPr>
          <p:spPr>
            <a:xfrm>
              <a:off x="105350" y="23800"/>
              <a:ext cx="51110" cy="51110"/>
            </a:xfrm>
            <a:prstGeom prst="ellipse">
              <a:avLst/>
            </a:prstGeom>
            <a:solidFill>
              <a:srgbClr val="707274"/>
            </a:solidFill>
          </p:spPr>
        </p:sp>
        <p:sp>
          <p:nvSpPr>
            <p:cNvPr id="3078" name="object_3079"/>
            <p:cNvSpPr/>
            <p:nvPr/>
          </p:nvSpPr>
          <p:spPr>
            <a:xfrm>
              <a:off x="232050" y="149450"/>
              <a:ext cx="51110" cy="51110"/>
            </a:xfrm>
            <a:prstGeom prst="ellipse">
              <a:avLst/>
            </a:prstGeom>
            <a:solidFill>
              <a:srgbClr val="707274"/>
            </a:solidFill>
          </p:spPr>
        </p:sp>
        <p:sp>
          <p:nvSpPr>
            <p:cNvPr id="3080" name="object_3081"/>
            <p:cNvSpPr/>
            <p:nvPr/>
          </p:nvSpPr>
          <p:spPr>
            <a:xfrm>
              <a:off x="0" y="175000"/>
              <a:ext cx="350000" cy="0"/>
            </a:xfrm>
            <a:prstGeom prst="rect">
              <a:avLst/>
            </a:prstGeom>
            <a:noFill/>
            <a:ln w="10470">
              <a:solidFill>
                <a:srgbClr val="707274"/>
              </a:solidFill>
            </a:ln>
          </p:spPr>
        </p:sp>
        <p:sp>
          <p:nvSpPr>
            <p:cNvPr id="3082" name="object_3083"/>
            <p:cNvSpPr/>
            <p:nvPr/>
          </p:nvSpPr>
          <p:spPr>
            <a:xfrm>
              <a:off x="175000" y="0"/>
              <a:ext cx="0" cy="350000"/>
            </a:xfrm>
            <a:prstGeom prst="rect">
              <a:avLst/>
            </a:prstGeom>
            <a:noFill/>
            <a:ln w="10470">
              <a:solidFill>
                <a:srgbClr val="707274"/>
              </a:solidFill>
            </a:ln>
          </p:spPr>
        </p:sp>
        <p:sp>
          <p:nvSpPr>
            <p:cNvPr id="3084" name="3085">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086" name="3087">
            <a:hlinkClick r:id="rId10" action="ppaction://hlinksldjump" tooltip="Semantic Differential"/>
          </p:cNvPr>
          <p:cNvGrpSpPr/>
          <p:nvPr/>
        </p:nvGrpSpPr>
        <p:grpSpPr>
          <a:xfrm>
            <a:off x="18380322" y="887211"/>
            <a:ext cx="561600" cy="648000"/>
            <a:chOff x="0" y="0"/>
            <a:chExt cx="0" cy="0"/>
          </a:xfrm>
        </p:grpSpPr>
        <p:sp>
          <p:nvSpPr>
            <p:cNvPr id="3088" name="3089"/>
            <p:cNvSpPr/>
            <p:nvPr/>
          </p:nvSpPr>
          <p:spPr>
            <a:xfrm>
              <a:off x="0" y="0"/>
              <a:ext cx="350000" cy="350000"/>
            </a:xfrm>
            <a:prstGeom prst="rect">
              <a:avLst/>
            </a:prstGeom>
            <a:noFill/>
            <a:ln w="30000" cap="flat" cmpd="sng" algn="ctr">
              <a:solidFill>
                <a:srgbClr val="707274"/>
              </a:solidFill>
            </a:ln>
          </p:spPr>
        </p:sp>
        <p:cxnSp>
          <p:nvCxnSpPr>
            <p:cNvPr id="3090" name="object_309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3092" name="object_309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3094" name="3095">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096" name="3097">
            <a:hlinkClick r:id="rId11" action="ppaction://hlinksldjump"/>
          </p:cNvPr>
          <p:cNvGrpSpPr/>
          <p:nvPr/>
        </p:nvGrpSpPr>
        <p:grpSpPr>
          <a:xfrm>
            <a:off x="17356704" y="887211"/>
            <a:ext cx="561600" cy="648000"/>
            <a:chOff x="0" y="0"/>
            <a:chExt cx="0" cy="0"/>
          </a:xfrm>
        </p:grpSpPr>
        <p:sp>
          <p:nvSpPr>
            <p:cNvPr id="3098" name="3099"/>
            <p:cNvSpPr/>
            <p:nvPr/>
          </p:nvSpPr>
          <p:spPr>
            <a:xfrm>
              <a:off x="0" y="0"/>
              <a:ext cx="350000" cy="350000"/>
            </a:xfrm>
            <a:prstGeom prst="rect">
              <a:avLst/>
            </a:prstGeom>
            <a:noFill/>
            <a:ln w="30000" cap="flat" cmpd="sng" algn="ctr">
              <a:solidFill>
                <a:srgbClr val="707274"/>
              </a:solidFill>
            </a:ln>
          </p:spPr>
        </p:sp>
        <p:sp>
          <p:nvSpPr>
            <p:cNvPr id="3100" name="object_310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3102" name="object_3103"/>
            <p:cNvSpPr/>
            <p:nvPr/>
          </p:nvSpPr>
          <p:spPr>
            <a:xfrm>
              <a:off x="136856" y="41051"/>
              <a:ext cx="54000" cy="59400"/>
            </a:xfrm>
            <a:prstGeom prst="rect">
              <a:avLst/>
            </a:prstGeom>
            <a:solidFill>
              <a:srgbClr val="707274"/>
            </a:solidFill>
          </p:spPr>
        </p:sp>
        <p:sp>
          <p:nvSpPr>
            <p:cNvPr id="3104" name="object_3105"/>
            <p:cNvSpPr/>
            <p:nvPr/>
          </p:nvSpPr>
          <p:spPr>
            <a:xfrm>
              <a:off x="180596" y="70751"/>
              <a:ext cx="55300" cy="0"/>
            </a:xfrm>
            <a:prstGeom prst="line">
              <a:avLst/>
            </a:prstGeom>
            <a:solidFill>
              <a:srgbClr val="000000"/>
            </a:solidFill>
            <a:ln w="11000" cap="flat" cmpd="sng" algn="ctr">
              <a:solidFill>
                <a:srgbClr val="707274"/>
              </a:solidFill>
            </a:ln>
          </p:spPr>
        </p:sp>
        <p:sp>
          <p:nvSpPr>
            <p:cNvPr id="3106" name="object_3107"/>
            <p:cNvSpPr/>
            <p:nvPr/>
          </p:nvSpPr>
          <p:spPr>
            <a:xfrm>
              <a:off x="245893" y="41051"/>
              <a:ext cx="54000" cy="59400"/>
            </a:xfrm>
            <a:prstGeom prst="ellipse">
              <a:avLst/>
            </a:prstGeom>
            <a:solidFill>
              <a:srgbClr val="707274"/>
            </a:solidFill>
          </p:spPr>
        </p:sp>
        <p:sp>
          <p:nvSpPr>
            <p:cNvPr id="3108" name="object_3109"/>
            <p:cNvSpPr/>
            <p:nvPr/>
          </p:nvSpPr>
          <p:spPr>
            <a:xfrm>
              <a:off x="136856" y="143142"/>
              <a:ext cx="54000" cy="59400"/>
            </a:xfrm>
            <a:prstGeom prst="rect">
              <a:avLst/>
            </a:prstGeom>
            <a:solidFill>
              <a:srgbClr val="707274"/>
            </a:solidFill>
          </p:spPr>
        </p:sp>
        <p:sp>
          <p:nvSpPr>
            <p:cNvPr id="3110" name="object_3111"/>
            <p:cNvSpPr/>
            <p:nvPr/>
          </p:nvSpPr>
          <p:spPr>
            <a:xfrm>
              <a:off x="180596" y="172842"/>
              <a:ext cx="55300" cy="0"/>
            </a:xfrm>
            <a:prstGeom prst="line">
              <a:avLst/>
            </a:prstGeom>
            <a:solidFill>
              <a:srgbClr val="000000"/>
            </a:solidFill>
            <a:ln w="11000" cap="flat" cmpd="sng" algn="ctr">
              <a:solidFill>
                <a:srgbClr val="707274"/>
              </a:solidFill>
            </a:ln>
          </p:spPr>
        </p:sp>
        <p:sp>
          <p:nvSpPr>
            <p:cNvPr id="3112" name="object_3113"/>
            <p:cNvSpPr/>
            <p:nvPr/>
          </p:nvSpPr>
          <p:spPr>
            <a:xfrm>
              <a:off x="245893" y="143142"/>
              <a:ext cx="54000" cy="59400"/>
            </a:xfrm>
            <a:prstGeom prst="ellipse">
              <a:avLst/>
            </a:prstGeom>
            <a:solidFill>
              <a:srgbClr val="707274"/>
            </a:solidFill>
          </p:spPr>
        </p:sp>
        <p:sp>
          <p:nvSpPr>
            <p:cNvPr id="3114" name="object_3115"/>
            <p:cNvSpPr/>
            <p:nvPr/>
          </p:nvSpPr>
          <p:spPr>
            <a:xfrm>
              <a:off x="136856" y="237985"/>
              <a:ext cx="54000" cy="59400"/>
            </a:xfrm>
            <a:prstGeom prst="rect">
              <a:avLst/>
            </a:prstGeom>
            <a:solidFill>
              <a:srgbClr val="707274"/>
            </a:solidFill>
          </p:spPr>
        </p:sp>
        <p:sp>
          <p:nvSpPr>
            <p:cNvPr id="3116" name="object_3117"/>
            <p:cNvSpPr/>
            <p:nvPr/>
          </p:nvSpPr>
          <p:spPr>
            <a:xfrm>
              <a:off x="180596" y="267685"/>
              <a:ext cx="55300" cy="0"/>
            </a:xfrm>
            <a:prstGeom prst="line">
              <a:avLst/>
            </a:prstGeom>
            <a:solidFill>
              <a:srgbClr val="000000"/>
            </a:solidFill>
            <a:ln w="11000" cap="flat" cmpd="sng" algn="ctr">
              <a:solidFill>
                <a:srgbClr val="707274"/>
              </a:solidFill>
            </a:ln>
          </p:spPr>
        </p:sp>
        <p:sp>
          <p:nvSpPr>
            <p:cNvPr id="3118" name="object_3119"/>
            <p:cNvSpPr/>
            <p:nvPr/>
          </p:nvSpPr>
          <p:spPr>
            <a:xfrm>
              <a:off x="245893" y="237985"/>
              <a:ext cx="54000" cy="59400"/>
            </a:xfrm>
            <a:prstGeom prst="ellipse">
              <a:avLst/>
            </a:prstGeom>
            <a:solidFill>
              <a:srgbClr val="707274"/>
            </a:solidFill>
          </p:spPr>
        </p:sp>
        <p:sp>
          <p:nvSpPr>
            <p:cNvPr id="3120" name="3121">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122" name="object_3123">
            <a:hlinkClick r:id="rId12" action="ppaction://hlinksldjump" tooltip="Tabellenband Demoskopie"/>
          </p:cNvPr>
          <p:cNvGrpSpPr/>
          <p:nvPr/>
        </p:nvGrpSpPr>
        <p:grpSpPr>
          <a:xfrm>
            <a:off x="16333086" y="887211"/>
            <a:ext cx="350000" cy="350000"/>
            <a:chOff x="0" y="0"/>
            <a:chExt cx="0" cy="0"/>
          </a:xfrm>
        </p:grpSpPr>
        <p:sp>
          <p:nvSpPr>
            <p:cNvPr id="3126" name="object_3127"/>
            <p:cNvSpPr/>
            <p:nvPr/>
          </p:nvSpPr>
          <p:spPr>
            <a:xfrm>
              <a:off x="30600" y="27733"/>
              <a:ext cx="222300" cy="61200"/>
            </a:xfrm>
            <a:prstGeom prst="rect">
              <a:avLst/>
            </a:prstGeom>
            <a:solidFill>
              <a:srgbClr val="707274"/>
            </a:solidFill>
            <a:ln>
              <a:noFill/>
            </a:ln>
          </p:spPr>
        </p:sp>
        <p:sp>
          <p:nvSpPr>
            <p:cNvPr id="3128" name="object_3129"/>
            <p:cNvSpPr/>
            <p:nvPr/>
          </p:nvSpPr>
          <p:spPr>
            <a:xfrm>
              <a:off x="0" y="27733"/>
              <a:ext cx="61200" cy="61200"/>
            </a:xfrm>
            <a:prstGeom prst="ellipse">
              <a:avLst/>
            </a:prstGeom>
            <a:solidFill>
              <a:srgbClr val="707274"/>
            </a:solidFill>
            <a:ln>
              <a:noFill/>
            </a:ln>
          </p:spPr>
        </p:sp>
        <p:sp>
          <p:nvSpPr>
            <p:cNvPr id="3130" name="object_3131"/>
            <p:cNvSpPr/>
            <p:nvPr/>
          </p:nvSpPr>
          <p:spPr>
            <a:xfrm>
              <a:off x="222300" y="27733"/>
              <a:ext cx="61200" cy="61200"/>
            </a:xfrm>
            <a:prstGeom prst="ellipse">
              <a:avLst/>
            </a:prstGeom>
            <a:solidFill>
              <a:srgbClr val="707274"/>
            </a:solidFill>
            <a:ln>
              <a:noFill/>
            </a:ln>
          </p:spPr>
        </p:sp>
        <p:sp>
          <p:nvSpPr>
            <p:cNvPr id="3132" name="object_3133"/>
            <p:cNvSpPr/>
            <p:nvPr/>
          </p:nvSpPr>
          <p:spPr>
            <a:xfrm>
              <a:off x="30600" y="144400"/>
              <a:ext cx="141800" cy="61200"/>
            </a:xfrm>
            <a:prstGeom prst="rect">
              <a:avLst/>
            </a:prstGeom>
            <a:solidFill>
              <a:srgbClr val="707274"/>
            </a:solidFill>
            <a:ln>
              <a:noFill/>
            </a:ln>
          </p:spPr>
        </p:sp>
        <p:sp>
          <p:nvSpPr>
            <p:cNvPr id="3134" name="object_3135"/>
            <p:cNvSpPr/>
            <p:nvPr/>
          </p:nvSpPr>
          <p:spPr>
            <a:xfrm>
              <a:off x="0" y="144400"/>
              <a:ext cx="61200" cy="61200"/>
            </a:xfrm>
            <a:prstGeom prst="ellipse">
              <a:avLst/>
            </a:prstGeom>
            <a:solidFill>
              <a:srgbClr val="707274"/>
            </a:solidFill>
            <a:ln>
              <a:noFill/>
            </a:ln>
          </p:spPr>
        </p:sp>
        <p:sp>
          <p:nvSpPr>
            <p:cNvPr id="3136" name="object_3137"/>
            <p:cNvSpPr/>
            <p:nvPr/>
          </p:nvSpPr>
          <p:spPr>
            <a:xfrm>
              <a:off x="141800" y="144400"/>
              <a:ext cx="61200" cy="61200"/>
            </a:xfrm>
            <a:prstGeom prst="ellipse">
              <a:avLst/>
            </a:prstGeom>
            <a:solidFill>
              <a:srgbClr val="707274"/>
            </a:solidFill>
            <a:ln>
              <a:noFill/>
            </a:ln>
          </p:spPr>
        </p:sp>
        <p:sp>
          <p:nvSpPr>
            <p:cNvPr id="3138" name="object_3139"/>
            <p:cNvSpPr/>
            <p:nvPr/>
          </p:nvSpPr>
          <p:spPr>
            <a:xfrm>
              <a:off x="30600" y="261067"/>
              <a:ext cx="288800" cy="61200"/>
            </a:xfrm>
            <a:prstGeom prst="rect">
              <a:avLst/>
            </a:prstGeom>
            <a:solidFill>
              <a:srgbClr val="707274"/>
            </a:solidFill>
            <a:ln>
              <a:noFill/>
            </a:ln>
          </p:spPr>
        </p:sp>
        <p:sp>
          <p:nvSpPr>
            <p:cNvPr id="3140" name="object_3141"/>
            <p:cNvSpPr/>
            <p:nvPr/>
          </p:nvSpPr>
          <p:spPr>
            <a:xfrm>
              <a:off x="0" y="261067"/>
              <a:ext cx="61200" cy="61200"/>
            </a:xfrm>
            <a:prstGeom prst="ellipse">
              <a:avLst/>
            </a:prstGeom>
            <a:solidFill>
              <a:srgbClr val="707274"/>
            </a:solidFill>
            <a:ln>
              <a:noFill/>
            </a:ln>
          </p:spPr>
        </p:sp>
        <p:sp>
          <p:nvSpPr>
            <p:cNvPr id="3142" name="object_3143"/>
            <p:cNvSpPr/>
            <p:nvPr/>
          </p:nvSpPr>
          <p:spPr>
            <a:xfrm>
              <a:off x="288800" y="261067"/>
              <a:ext cx="61200" cy="61200"/>
            </a:xfrm>
            <a:prstGeom prst="ellipse">
              <a:avLst/>
            </a:prstGeom>
            <a:solidFill>
              <a:srgbClr val="707274"/>
            </a:solidFill>
            <a:ln>
              <a:noFill/>
            </a:ln>
          </p:spPr>
        </p:sp>
        <p:sp>
          <p:nvSpPr>
            <p:cNvPr id="3144" name="object_3145"/>
            <p:cNvSpPr/>
            <p:nvPr/>
          </p:nvSpPr>
          <p:spPr>
            <a:xfrm>
              <a:off x="263500" y="58333"/>
              <a:ext cx="0" cy="233333"/>
            </a:xfrm>
            <a:prstGeom prst="rect">
              <a:avLst/>
            </a:prstGeom>
            <a:noFill/>
            <a:ln w="10470">
              <a:solidFill>
                <a:srgbClr val="707274"/>
              </a:solidFill>
            </a:ln>
          </p:spPr>
        </p:sp>
        <p:sp>
          <p:nvSpPr>
            <p:cNvPr id="3146" name="314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3148" name="object_3149"/>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0</a:t>
            </a:r>
          </a:p>
        </p:txBody>
      </p:sp>
      <p:sp>
        <p:nvSpPr>
          <p:cNvPr id="3150" name="object_3151"/>
          <p:cNvSpPr/>
          <p:nvPr/>
        </p:nvSpPr>
        <p:spPr>
          <a:xfrm>
            <a:off x="7345326" y="3599878"/>
            <a:ext cx="0" cy="1061433"/>
          </a:xfrm>
          <a:prstGeom prst="rect">
            <a:avLst/>
          </a:prstGeom>
          <a:ln w="5235">
            <a:solidFill>
              <a:srgbClr val="000000"/>
            </a:solidFill>
          </a:ln>
        </p:spPr>
      </p:sp>
      <p:sp>
        <p:nvSpPr>
          <p:cNvPr id="3152" name="object_3153"/>
          <p:cNvSpPr txBox="1"/>
          <p:nvPr/>
        </p:nvSpPr>
        <p:spPr>
          <a:xfrm>
            <a:off x="7596356"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10</a:t>
            </a:r>
          </a:p>
        </p:txBody>
      </p:sp>
      <p:sp>
        <p:nvSpPr>
          <p:cNvPr id="3154" name="object_3155"/>
          <p:cNvSpPr/>
          <p:nvPr/>
        </p:nvSpPr>
        <p:spPr>
          <a:xfrm>
            <a:off x="8186051" y="3599878"/>
            <a:ext cx="0" cy="1061433"/>
          </a:xfrm>
          <a:prstGeom prst="rect">
            <a:avLst/>
          </a:prstGeom>
          <a:ln w="5235">
            <a:solidFill>
              <a:srgbClr val="767A7C"/>
            </a:solidFill>
          </a:ln>
        </p:spPr>
      </p:sp>
      <p:sp>
        <p:nvSpPr>
          <p:cNvPr id="3156" name="object_3157"/>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20</a:t>
            </a:r>
          </a:p>
        </p:txBody>
      </p:sp>
      <p:sp>
        <p:nvSpPr>
          <p:cNvPr id="3158" name="object_3159"/>
          <p:cNvSpPr/>
          <p:nvPr/>
        </p:nvSpPr>
        <p:spPr>
          <a:xfrm>
            <a:off x="9026775" y="3599878"/>
            <a:ext cx="0" cy="1061433"/>
          </a:xfrm>
          <a:prstGeom prst="rect">
            <a:avLst/>
          </a:prstGeom>
          <a:ln w="5235">
            <a:solidFill>
              <a:srgbClr val="767A7C"/>
            </a:solidFill>
          </a:ln>
        </p:spPr>
      </p:sp>
      <p:sp>
        <p:nvSpPr>
          <p:cNvPr id="3160" name="object_3161"/>
          <p:cNvSpPr txBox="1"/>
          <p:nvPr/>
        </p:nvSpPr>
        <p:spPr>
          <a:xfrm>
            <a:off x="9277805"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30</a:t>
            </a:r>
          </a:p>
        </p:txBody>
      </p:sp>
      <p:sp>
        <p:nvSpPr>
          <p:cNvPr id="3162" name="object_3163"/>
          <p:cNvSpPr/>
          <p:nvPr/>
        </p:nvSpPr>
        <p:spPr>
          <a:xfrm>
            <a:off x="9867500" y="3599878"/>
            <a:ext cx="0" cy="1061433"/>
          </a:xfrm>
          <a:prstGeom prst="rect">
            <a:avLst/>
          </a:prstGeom>
          <a:ln w="5235">
            <a:solidFill>
              <a:srgbClr val="767A7C"/>
            </a:solidFill>
          </a:ln>
        </p:spPr>
      </p:sp>
      <p:sp>
        <p:nvSpPr>
          <p:cNvPr id="3164" name="object_3165"/>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40</a:t>
            </a:r>
          </a:p>
        </p:txBody>
      </p:sp>
      <p:sp>
        <p:nvSpPr>
          <p:cNvPr id="3166" name="object_3167"/>
          <p:cNvSpPr/>
          <p:nvPr/>
        </p:nvSpPr>
        <p:spPr>
          <a:xfrm>
            <a:off x="10708225" y="3599878"/>
            <a:ext cx="0" cy="1061433"/>
          </a:xfrm>
          <a:prstGeom prst="rect">
            <a:avLst/>
          </a:prstGeom>
          <a:ln w="5235">
            <a:solidFill>
              <a:srgbClr val="767A7C"/>
            </a:solidFill>
          </a:ln>
        </p:spPr>
      </p:sp>
      <p:sp>
        <p:nvSpPr>
          <p:cNvPr id="3168" name="object_3169"/>
          <p:cNvSpPr txBox="1"/>
          <p:nvPr/>
        </p:nvSpPr>
        <p:spPr>
          <a:xfrm>
            <a:off x="10959255"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50</a:t>
            </a:r>
          </a:p>
        </p:txBody>
      </p:sp>
      <p:sp>
        <p:nvSpPr>
          <p:cNvPr id="3170" name="object_3171"/>
          <p:cNvSpPr/>
          <p:nvPr/>
        </p:nvSpPr>
        <p:spPr>
          <a:xfrm>
            <a:off x="11548950" y="3599878"/>
            <a:ext cx="0" cy="1061433"/>
          </a:xfrm>
          <a:prstGeom prst="rect">
            <a:avLst/>
          </a:prstGeom>
          <a:ln w="5235">
            <a:solidFill>
              <a:srgbClr val="767A7C"/>
            </a:solidFill>
          </a:ln>
        </p:spPr>
      </p:sp>
      <p:sp>
        <p:nvSpPr>
          <p:cNvPr id="3172" name="object_3173"/>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60</a:t>
            </a:r>
          </a:p>
        </p:txBody>
      </p:sp>
      <p:sp>
        <p:nvSpPr>
          <p:cNvPr id="3174" name="object_3175"/>
          <p:cNvSpPr/>
          <p:nvPr/>
        </p:nvSpPr>
        <p:spPr>
          <a:xfrm>
            <a:off x="12389674" y="3599878"/>
            <a:ext cx="0" cy="1061433"/>
          </a:xfrm>
          <a:prstGeom prst="rect">
            <a:avLst/>
          </a:prstGeom>
          <a:ln w="5235">
            <a:solidFill>
              <a:srgbClr val="767A7C"/>
            </a:solidFill>
          </a:ln>
        </p:spPr>
      </p:sp>
      <p:sp>
        <p:nvSpPr>
          <p:cNvPr id="3176" name="object_3177"/>
          <p:cNvSpPr txBox="1"/>
          <p:nvPr/>
        </p:nvSpPr>
        <p:spPr>
          <a:xfrm>
            <a:off x="12640704"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70</a:t>
            </a:r>
          </a:p>
        </p:txBody>
      </p:sp>
      <p:sp>
        <p:nvSpPr>
          <p:cNvPr id="3178" name="object_3179"/>
          <p:cNvSpPr/>
          <p:nvPr/>
        </p:nvSpPr>
        <p:spPr>
          <a:xfrm>
            <a:off x="13230399" y="3599878"/>
            <a:ext cx="0" cy="1061433"/>
          </a:xfrm>
          <a:prstGeom prst="rect">
            <a:avLst/>
          </a:prstGeom>
          <a:ln w="5235">
            <a:solidFill>
              <a:srgbClr val="767A7C"/>
            </a:solidFill>
          </a:ln>
        </p:spPr>
      </p:sp>
      <p:sp>
        <p:nvSpPr>
          <p:cNvPr id="3180" name="object_3181"/>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80</a:t>
            </a:r>
          </a:p>
        </p:txBody>
      </p:sp>
      <p:sp>
        <p:nvSpPr>
          <p:cNvPr id="3182" name="object_3183"/>
          <p:cNvSpPr/>
          <p:nvPr/>
        </p:nvSpPr>
        <p:spPr>
          <a:xfrm>
            <a:off x="14071124" y="3599878"/>
            <a:ext cx="0" cy="1061433"/>
          </a:xfrm>
          <a:prstGeom prst="rect">
            <a:avLst/>
          </a:prstGeom>
          <a:ln w="5235">
            <a:solidFill>
              <a:srgbClr val="767A7C"/>
            </a:solidFill>
          </a:ln>
        </p:spPr>
      </p:sp>
      <p:sp>
        <p:nvSpPr>
          <p:cNvPr id="3184" name="object_3185"/>
          <p:cNvSpPr txBox="1"/>
          <p:nvPr/>
        </p:nvSpPr>
        <p:spPr>
          <a:xfrm>
            <a:off x="14322153"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90</a:t>
            </a:r>
          </a:p>
        </p:txBody>
      </p:sp>
      <p:sp>
        <p:nvSpPr>
          <p:cNvPr id="3186" name="object_3187"/>
          <p:cNvSpPr/>
          <p:nvPr/>
        </p:nvSpPr>
        <p:spPr>
          <a:xfrm>
            <a:off x="14911848" y="3599878"/>
            <a:ext cx="0" cy="1061433"/>
          </a:xfrm>
          <a:prstGeom prst="rect">
            <a:avLst/>
          </a:prstGeom>
          <a:ln w="5235">
            <a:solidFill>
              <a:srgbClr val="767A7C"/>
            </a:solidFill>
          </a:ln>
        </p:spPr>
      </p:sp>
      <p:sp>
        <p:nvSpPr>
          <p:cNvPr id="3188" name="object_3189"/>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100   %</a:t>
            </a:r>
          </a:p>
        </p:txBody>
      </p:sp>
      <p:sp>
        <p:nvSpPr>
          <p:cNvPr id="3190" name="object_3191"/>
          <p:cNvSpPr/>
          <p:nvPr/>
        </p:nvSpPr>
        <p:spPr>
          <a:xfrm>
            <a:off x="15752573" y="3599878"/>
            <a:ext cx="0" cy="1061433"/>
          </a:xfrm>
          <a:prstGeom prst="rect">
            <a:avLst/>
          </a:prstGeom>
          <a:ln w="5235">
            <a:solidFill>
              <a:srgbClr val="000000"/>
            </a:solidFill>
          </a:ln>
        </p:spPr>
      </p:sp>
      <p:sp>
        <p:nvSpPr>
          <p:cNvPr id="3192" name="object_3193"/>
          <p:cNvSpPr txBox="1"/>
          <p:nvPr/>
        </p:nvSpPr>
        <p:spPr>
          <a:xfrm>
            <a:off x="150000" y="3599878"/>
            <a:ext cx="5409499" cy="1061433"/>
          </a:xfrm>
          <a:prstGeom prst="rect">
            <a:avLst/>
          </a:prstGeom>
        </p:spPr>
        <p:txBody>
          <a:bodyPr vert="horz" wrap="square" lIns="0" tIns="15240" rIns="0" bIns="0" rtlCol="0" anchor="ctr" anchorCtr="0">
            <a:normAutofit/>
          </a:bodyPr>
          <a:lstStyle/>
          <a:p>
            <a:pPr algn="r"/>
            <a:r>
              <a:rPr lang="en-US" sz="2450" spc="-5" dirty="0">
                <a:solidFill>
                  <a:srgbClr val="49C0B6"/>
                </a:solidFill>
                <a:latin typeface="Arial"/>
                <a:cs typeface="Arial"/>
              </a:rPr>
              <a:t>Demo Report (stakeholder group employees)</a:t>
            </a:r>
            <a:endParaRPr sz="2450" spc="-5" dirty="0">
              <a:solidFill>
                <a:srgbClr val="49C0B6"/>
              </a:solidFill>
              <a:latin typeface="Arial"/>
              <a:cs typeface="Arial"/>
            </a:endParaRPr>
          </a:p>
        </p:txBody>
      </p:sp>
      <p:sp>
        <p:nvSpPr>
          <p:cNvPr id="3194" name="object_3195"/>
          <p:cNvSpPr txBox="1"/>
          <p:nvPr/>
        </p:nvSpPr>
        <p:spPr>
          <a:xfrm>
            <a:off x="5500000" y="3599878"/>
            <a:ext cx="1680000" cy="1061433"/>
          </a:xfrm>
          <a:prstGeom prst="rect">
            <a:avLst/>
          </a:prstGeom>
        </p:spPr>
        <p:txBody>
          <a:bodyPr vert="horz" wrap="square" lIns="0" tIns="15240" rIns="0" bIns="0" rtlCol="0" anchor="ctr" anchorCtr="0">
            <a:normAutofit/>
          </a:bodyPr>
          <a:lstStyle/>
          <a:p>
            <a:pPr algn="r"/>
            <a:r>
              <a:rPr sz="2450" spc="10" dirty="0">
                <a:solidFill>
                  <a:srgbClr val="494C4D"/>
                </a:solidFill>
                <a:latin typeface="Arial"/>
                <a:cs typeface="Arial"/>
              </a:rPr>
              <a:t>86%</a:t>
            </a:r>
          </a:p>
        </p:txBody>
      </p:sp>
      <p:sp>
        <p:nvSpPr>
          <p:cNvPr id="3196" name="object_3197"/>
          <p:cNvSpPr/>
          <p:nvPr/>
        </p:nvSpPr>
        <p:spPr>
          <a:xfrm>
            <a:off x="7345326" y="3918308"/>
            <a:ext cx="7230232" cy="424573"/>
          </a:xfrm>
          <a:prstGeom prst="rect">
            <a:avLst/>
          </a:prstGeom>
          <a:solidFill>
            <a:srgbClr val="49C0B6"/>
          </a:solidFill>
        </p:spPr>
      </p:sp>
      <p:sp>
        <p:nvSpPr>
          <p:cNvPr id="3198" name="object_3199"/>
          <p:cNvSpPr txBox="1"/>
          <p:nvPr/>
        </p:nvSpPr>
        <p:spPr>
          <a:xfrm>
            <a:off x="16042736" y="3599878"/>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852 / 993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02" name="object_3203"/>
          <p:cNvPicPr>
            <a:picLocks noChangeAspect="1"/>
          </p:cNvPicPr>
          <p:nvPr/>
        </p:nvPicPr>
        <p:blipFill>
          <a:blip r:embed="rId3"/>
          <a:stretch>
            <a:fillRect/>
          </a:stretch>
        </p:blipFill>
        <p:spPr>
          <a:xfrm>
            <a:off x="603250" y="519041"/>
            <a:ext cx="1098413" cy="1098413"/>
          </a:xfrm>
          <a:prstGeom prst="rect">
            <a:avLst/>
          </a:prstGeom>
        </p:spPr>
      </p:pic>
      <p:sp>
        <p:nvSpPr>
          <p:cNvPr id="3204" name="object_320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Index overview</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3206" name="3207">
            <a:hlinkClick r:id="rId4" action="ppaction://hlinksldjump" tooltip="Content"/>
          </p:cNvPr>
          <p:cNvGrpSpPr/>
          <p:nvPr/>
        </p:nvGrpSpPr>
        <p:grpSpPr>
          <a:xfrm>
            <a:off x="19403940" y="295737"/>
            <a:ext cx="350000" cy="350000"/>
            <a:chOff x="0" y="0"/>
            <a:chExt cx="0" cy="0"/>
          </a:xfrm>
        </p:grpSpPr>
        <p:sp>
          <p:nvSpPr>
            <p:cNvPr id="3208" name="3209"/>
            <p:cNvSpPr/>
            <p:nvPr/>
          </p:nvSpPr>
          <p:spPr>
            <a:xfrm>
              <a:off x="0" y="0"/>
              <a:ext cx="350000" cy="350000"/>
            </a:xfrm>
            <a:prstGeom prst="rect">
              <a:avLst/>
            </a:prstGeom>
            <a:noFill/>
            <a:ln w="30000" cap="flat" cmpd="sng" algn="ctr">
              <a:solidFill>
                <a:srgbClr val="707274"/>
              </a:solidFill>
            </a:ln>
          </p:spPr>
        </p:sp>
        <p:sp>
          <p:nvSpPr>
            <p:cNvPr id="3210" name="3211">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3212" name="3213">
            <a:hlinkClick r:id="rId5" action="ppaction://hlinksldjump" tooltip="Project overview"/>
          </p:cNvPr>
          <p:cNvGrpSpPr/>
          <p:nvPr/>
        </p:nvGrpSpPr>
        <p:grpSpPr>
          <a:xfrm>
            <a:off x="18380322" y="295737"/>
            <a:ext cx="350000" cy="350000"/>
            <a:chOff x="0" y="0"/>
            <a:chExt cx="0" cy="0"/>
          </a:xfrm>
        </p:grpSpPr>
        <p:sp>
          <p:nvSpPr>
            <p:cNvPr id="3214" name="3215"/>
            <p:cNvSpPr/>
            <p:nvPr/>
          </p:nvSpPr>
          <p:spPr>
            <a:xfrm>
              <a:off x="0" y="0"/>
              <a:ext cx="350000" cy="350000"/>
            </a:xfrm>
            <a:prstGeom prst="rect">
              <a:avLst/>
            </a:prstGeom>
            <a:noFill/>
            <a:ln w="30000" cap="flat" cmpd="sng" algn="ctr">
              <a:solidFill>
                <a:srgbClr val="707274"/>
              </a:solidFill>
            </a:ln>
          </p:spPr>
        </p:sp>
        <p:sp>
          <p:nvSpPr>
            <p:cNvPr id="3216" name="3217"/>
            <p:cNvSpPr/>
            <p:nvPr/>
          </p:nvSpPr>
          <p:spPr>
            <a:xfrm>
              <a:off x="0" y="280000"/>
              <a:ext cx="350000" cy="0"/>
            </a:xfrm>
            <a:prstGeom prst="line">
              <a:avLst/>
            </a:prstGeom>
            <a:solidFill>
              <a:srgbClr val="000000"/>
            </a:solidFill>
            <a:ln w="11000" cap="flat" cmpd="sng" algn="ctr">
              <a:solidFill>
                <a:srgbClr val="707274"/>
              </a:solidFill>
            </a:ln>
          </p:spPr>
        </p:sp>
        <p:sp>
          <p:nvSpPr>
            <p:cNvPr id="3218" name="3219"/>
            <p:cNvSpPr/>
            <p:nvPr/>
          </p:nvSpPr>
          <p:spPr>
            <a:xfrm>
              <a:off x="175000" y="280000"/>
              <a:ext cx="0" cy="70000"/>
            </a:xfrm>
            <a:prstGeom prst="line">
              <a:avLst/>
            </a:prstGeom>
            <a:solidFill>
              <a:srgbClr val="000000"/>
            </a:solidFill>
            <a:ln w="11000" cap="flat" cmpd="sng" algn="ctr">
              <a:solidFill>
                <a:srgbClr val="707274"/>
              </a:solidFill>
            </a:ln>
          </p:spPr>
        </p:sp>
        <p:sp>
          <p:nvSpPr>
            <p:cNvPr id="3220" name="object_3221"/>
            <p:cNvSpPr/>
            <p:nvPr/>
          </p:nvSpPr>
          <p:spPr>
            <a:xfrm>
              <a:off x="50000" y="87500"/>
              <a:ext cx="75000" cy="75000"/>
            </a:xfrm>
            <a:prstGeom prst="ellipse">
              <a:avLst/>
            </a:prstGeom>
            <a:solidFill>
              <a:srgbClr val="707274"/>
            </a:solidFill>
          </p:spPr>
        </p:sp>
        <p:sp>
          <p:nvSpPr>
            <p:cNvPr id="3222" name="object_3223"/>
            <p:cNvSpPr/>
            <p:nvPr/>
          </p:nvSpPr>
          <p:spPr>
            <a:xfrm>
              <a:off x="137500" y="87500"/>
              <a:ext cx="75000" cy="75000"/>
            </a:xfrm>
            <a:prstGeom prst="ellipse">
              <a:avLst/>
            </a:prstGeom>
            <a:solidFill>
              <a:srgbClr val="707274"/>
            </a:solidFill>
          </p:spPr>
        </p:sp>
        <p:sp>
          <p:nvSpPr>
            <p:cNvPr id="3224" name="object_3225"/>
            <p:cNvSpPr/>
            <p:nvPr/>
          </p:nvSpPr>
          <p:spPr>
            <a:xfrm>
              <a:off x="225000" y="87500"/>
              <a:ext cx="75000" cy="75000"/>
            </a:xfrm>
            <a:prstGeom prst="ellipse">
              <a:avLst/>
            </a:prstGeom>
            <a:solidFill>
              <a:srgbClr val="707274"/>
            </a:solidFill>
          </p:spPr>
        </p:sp>
        <p:sp>
          <p:nvSpPr>
            <p:cNvPr id="3226" name="3227"/>
            <p:cNvSpPr/>
            <p:nvPr/>
          </p:nvSpPr>
          <p:spPr>
            <a:xfrm>
              <a:off x="105000" y="233333"/>
              <a:ext cx="140000" cy="0"/>
            </a:xfrm>
            <a:prstGeom prst="rect">
              <a:avLst/>
            </a:prstGeom>
            <a:noFill/>
            <a:ln w="30000" cap="flat" cmpd="sng" algn="ctr">
              <a:solidFill>
                <a:srgbClr val="707274"/>
              </a:solidFill>
            </a:ln>
          </p:spPr>
        </p:sp>
        <p:sp>
          <p:nvSpPr>
            <p:cNvPr id="3228" name="3229">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230" name="3231">
            <a:hlinkClick r:id="rId6" action="ppaction://hlinksldjump" tooltip="Response-Rate"/>
          </p:cNvPr>
          <p:cNvGrpSpPr/>
          <p:nvPr/>
        </p:nvGrpSpPr>
        <p:grpSpPr>
          <a:xfrm>
            <a:off x="17356704" y="295737"/>
            <a:ext cx="350000" cy="350000"/>
            <a:chOff x="0" y="0"/>
            <a:chExt cx="0" cy="0"/>
          </a:xfrm>
        </p:grpSpPr>
        <p:sp>
          <p:nvSpPr>
            <p:cNvPr id="3232" name="3233"/>
            <p:cNvSpPr/>
            <p:nvPr/>
          </p:nvSpPr>
          <p:spPr>
            <a:xfrm>
              <a:off x="0" y="0"/>
              <a:ext cx="350000" cy="350000"/>
            </a:xfrm>
            <a:prstGeom prst="rect">
              <a:avLst/>
            </a:prstGeom>
            <a:noFill/>
            <a:ln w="30000" cap="flat" cmpd="sng" algn="ctr">
              <a:solidFill>
                <a:srgbClr val="707274"/>
              </a:solidFill>
            </a:ln>
          </p:spPr>
        </p:sp>
        <p:sp>
          <p:nvSpPr>
            <p:cNvPr id="3234" name="3235">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3236" name="object_3237">
            <a:hlinkClick r:id="rId7" action="ppaction://hlinksldjump" tooltip="Index overview"/>
          </p:cNvPr>
          <p:cNvGrpSpPr/>
          <p:nvPr/>
        </p:nvGrpSpPr>
        <p:grpSpPr>
          <a:xfrm>
            <a:off x="16333086" y="295737"/>
            <a:ext cx="511198" cy="515004"/>
            <a:chOff x="17809255" y="706508"/>
            <a:chExt cx="711198" cy="715004"/>
          </a:xfrm>
        </p:grpSpPr>
        <p:sp>
          <p:nvSpPr>
            <p:cNvPr id="3238" name="object_3239"/>
            <p:cNvSpPr/>
            <p:nvPr/>
          </p:nvSpPr>
          <p:spPr>
            <a:xfrm>
              <a:off x="17809255" y="706508"/>
              <a:ext cx="711198" cy="715004"/>
            </a:xfrm>
            <a:prstGeom prst="rect">
              <a:avLst/>
            </a:prstGeom>
            <a:solidFill>
              <a:srgbClr val="FFFFFF">
                <a:alpha val="500"/>
              </a:srgbClr>
            </a:solidFill>
            <a:ln>
              <a:noFill/>
            </a:ln>
          </p:spPr>
        </p:sp>
        <p:sp>
          <p:nvSpPr>
            <p:cNvPr id="3240" name="object_324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3242" name="object_324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3244" name="object_324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3246" name="object_324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3248" name="object_324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3250" name="object_325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3252" name="object_325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3254" name="object_325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3256" name="object_325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3258" name="object_3259">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3260" name="object_3261">
            <a:hlinkClick r:id="rId8" action="ppaction://hlinksldjump" tooltip="Dimensions"/>
          </p:cNvPr>
          <p:cNvGrpSpPr/>
          <p:nvPr/>
        </p:nvGrpSpPr>
        <p:grpSpPr>
          <a:xfrm>
            <a:off x="15309468" y="295737"/>
            <a:ext cx="350000" cy="350000"/>
            <a:chOff x="0" y="0"/>
            <a:chExt cx="0" cy="0"/>
          </a:xfrm>
        </p:grpSpPr>
        <p:sp>
          <p:nvSpPr>
            <p:cNvPr id="3262" name="object_3263"/>
            <p:cNvSpPr/>
            <p:nvPr/>
          </p:nvSpPr>
          <p:spPr>
            <a:xfrm>
              <a:off x="30600" y="27733"/>
              <a:ext cx="113800" cy="61200"/>
            </a:xfrm>
            <a:prstGeom prst="rect">
              <a:avLst/>
            </a:prstGeom>
            <a:solidFill>
              <a:srgbClr val="707274"/>
            </a:solidFill>
            <a:ln>
              <a:noFill/>
            </a:ln>
          </p:spPr>
        </p:sp>
        <p:sp>
          <p:nvSpPr>
            <p:cNvPr id="3264" name="object_3265"/>
            <p:cNvSpPr/>
            <p:nvPr/>
          </p:nvSpPr>
          <p:spPr>
            <a:xfrm>
              <a:off x="275600" y="27733"/>
              <a:ext cx="43800" cy="61200"/>
            </a:xfrm>
            <a:prstGeom prst="rect">
              <a:avLst/>
            </a:prstGeom>
            <a:solidFill>
              <a:srgbClr val="707274"/>
            </a:solidFill>
            <a:ln>
              <a:noFill/>
            </a:ln>
          </p:spPr>
        </p:sp>
        <p:sp>
          <p:nvSpPr>
            <p:cNvPr id="3266" name="object_3267"/>
            <p:cNvSpPr/>
            <p:nvPr/>
          </p:nvSpPr>
          <p:spPr>
            <a:xfrm>
              <a:off x="0" y="27733"/>
              <a:ext cx="61200" cy="61200"/>
            </a:xfrm>
            <a:prstGeom prst="ellipse">
              <a:avLst/>
            </a:prstGeom>
            <a:solidFill>
              <a:srgbClr val="707274"/>
            </a:solidFill>
            <a:ln>
              <a:noFill/>
            </a:ln>
          </p:spPr>
        </p:sp>
        <p:sp>
          <p:nvSpPr>
            <p:cNvPr id="3268" name="object_3269"/>
            <p:cNvSpPr/>
            <p:nvPr/>
          </p:nvSpPr>
          <p:spPr>
            <a:xfrm>
              <a:off x="113800" y="27733"/>
              <a:ext cx="61200" cy="61200"/>
            </a:xfrm>
            <a:prstGeom prst="ellipse">
              <a:avLst/>
            </a:prstGeom>
            <a:solidFill>
              <a:srgbClr val="707274"/>
            </a:solidFill>
            <a:ln>
              <a:noFill/>
            </a:ln>
          </p:spPr>
        </p:sp>
        <p:sp>
          <p:nvSpPr>
            <p:cNvPr id="3270" name="object_3271"/>
            <p:cNvSpPr/>
            <p:nvPr/>
          </p:nvSpPr>
          <p:spPr>
            <a:xfrm>
              <a:off x="288800" y="27733"/>
              <a:ext cx="61200" cy="61200"/>
            </a:xfrm>
            <a:prstGeom prst="ellipse">
              <a:avLst/>
            </a:prstGeom>
            <a:solidFill>
              <a:srgbClr val="707274"/>
            </a:solidFill>
            <a:ln>
              <a:noFill/>
            </a:ln>
          </p:spPr>
        </p:sp>
        <p:sp>
          <p:nvSpPr>
            <p:cNvPr id="3272" name="object_3273"/>
            <p:cNvSpPr/>
            <p:nvPr/>
          </p:nvSpPr>
          <p:spPr>
            <a:xfrm>
              <a:off x="245000" y="27733"/>
              <a:ext cx="61200" cy="61200"/>
            </a:xfrm>
            <a:prstGeom prst="ellipse">
              <a:avLst/>
            </a:prstGeom>
            <a:solidFill>
              <a:srgbClr val="707274"/>
            </a:solidFill>
            <a:ln>
              <a:noFill/>
            </a:ln>
          </p:spPr>
        </p:sp>
        <p:sp>
          <p:nvSpPr>
            <p:cNvPr id="3274" name="object_3275"/>
            <p:cNvSpPr/>
            <p:nvPr/>
          </p:nvSpPr>
          <p:spPr>
            <a:xfrm>
              <a:off x="30600" y="144400"/>
              <a:ext cx="43800" cy="61200"/>
            </a:xfrm>
            <a:prstGeom prst="rect">
              <a:avLst/>
            </a:prstGeom>
            <a:solidFill>
              <a:srgbClr val="707274"/>
            </a:solidFill>
            <a:ln>
              <a:noFill/>
            </a:ln>
          </p:spPr>
        </p:sp>
        <p:sp>
          <p:nvSpPr>
            <p:cNvPr id="3276" name="object_3277"/>
            <p:cNvSpPr/>
            <p:nvPr/>
          </p:nvSpPr>
          <p:spPr>
            <a:xfrm>
              <a:off x="205600" y="144400"/>
              <a:ext cx="113800" cy="61200"/>
            </a:xfrm>
            <a:prstGeom prst="rect">
              <a:avLst/>
            </a:prstGeom>
            <a:solidFill>
              <a:srgbClr val="707274"/>
            </a:solidFill>
            <a:ln>
              <a:noFill/>
            </a:ln>
          </p:spPr>
        </p:sp>
        <p:sp>
          <p:nvSpPr>
            <p:cNvPr id="3278" name="object_3279"/>
            <p:cNvSpPr/>
            <p:nvPr/>
          </p:nvSpPr>
          <p:spPr>
            <a:xfrm>
              <a:off x="0" y="144400"/>
              <a:ext cx="61200" cy="61200"/>
            </a:xfrm>
            <a:prstGeom prst="ellipse">
              <a:avLst/>
            </a:prstGeom>
            <a:solidFill>
              <a:srgbClr val="707274"/>
            </a:solidFill>
            <a:ln>
              <a:noFill/>
            </a:ln>
          </p:spPr>
        </p:sp>
        <p:sp>
          <p:nvSpPr>
            <p:cNvPr id="3280" name="object_3281"/>
            <p:cNvSpPr/>
            <p:nvPr/>
          </p:nvSpPr>
          <p:spPr>
            <a:xfrm>
              <a:off x="43800" y="144400"/>
              <a:ext cx="61200" cy="61200"/>
            </a:xfrm>
            <a:prstGeom prst="ellipse">
              <a:avLst/>
            </a:prstGeom>
            <a:solidFill>
              <a:srgbClr val="707274"/>
            </a:solidFill>
            <a:ln>
              <a:noFill/>
            </a:ln>
          </p:spPr>
        </p:sp>
        <p:sp>
          <p:nvSpPr>
            <p:cNvPr id="3282" name="object_3283"/>
            <p:cNvSpPr/>
            <p:nvPr/>
          </p:nvSpPr>
          <p:spPr>
            <a:xfrm>
              <a:off x="288800" y="144400"/>
              <a:ext cx="61200" cy="61200"/>
            </a:xfrm>
            <a:prstGeom prst="ellipse">
              <a:avLst/>
            </a:prstGeom>
            <a:solidFill>
              <a:srgbClr val="707274"/>
            </a:solidFill>
            <a:ln>
              <a:noFill/>
            </a:ln>
          </p:spPr>
        </p:sp>
        <p:sp>
          <p:nvSpPr>
            <p:cNvPr id="3284" name="object_3285"/>
            <p:cNvSpPr/>
            <p:nvPr/>
          </p:nvSpPr>
          <p:spPr>
            <a:xfrm>
              <a:off x="175000" y="144400"/>
              <a:ext cx="61200" cy="61200"/>
            </a:xfrm>
            <a:prstGeom prst="ellipse">
              <a:avLst/>
            </a:prstGeom>
            <a:solidFill>
              <a:srgbClr val="707274"/>
            </a:solidFill>
            <a:ln>
              <a:noFill/>
            </a:ln>
          </p:spPr>
        </p:sp>
        <p:sp>
          <p:nvSpPr>
            <p:cNvPr id="3286" name="object_3287"/>
            <p:cNvSpPr/>
            <p:nvPr/>
          </p:nvSpPr>
          <p:spPr>
            <a:xfrm>
              <a:off x="30600" y="261067"/>
              <a:ext cx="78800" cy="61200"/>
            </a:xfrm>
            <a:prstGeom prst="rect">
              <a:avLst/>
            </a:prstGeom>
            <a:solidFill>
              <a:srgbClr val="707274"/>
            </a:solidFill>
            <a:ln>
              <a:noFill/>
            </a:ln>
          </p:spPr>
        </p:sp>
        <p:sp>
          <p:nvSpPr>
            <p:cNvPr id="3288" name="object_3289"/>
            <p:cNvSpPr/>
            <p:nvPr/>
          </p:nvSpPr>
          <p:spPr>
            <a:xfrm>
              <a:off x="240600" y="261067"/>
              <a:ext cx="78800" cy="61200"/>
            </a:xfrm>
            <a:prstGeom prst="rect">
              <a:avLst/>
            </a:prstGeom>
            <a:solidFill>
              <a:srgbClr val="707274"/>
            </a:solidFill>
            <a:ln>
              <a:noFill/>
            </a:ln>
          </p:spPr>
        </p:sp>
        <p:sp>
          <p:nvSpPr>
            <p:cNvPr id="3290" name="object_3291"/>
            <p:cNvSpPr/>
            <p:nvPr/>
          </p:nvSpPr>
          <p:spPr>
            <a:xfrm>
              <a:off x="0" y="261067"/>
              <a:ext cx="61200" cy="61200"/>
            </a:xfrm>
            <a:prstGeom prst="ellipse">
              <a:avLst/>
            </a:prstGeom>
            <a:solidFill>
              <a:srgbClr val="707274"/>
            </a:solidFill>
            <a:ln>
              <a:noFill/>
            </a:ln>
          </p:spPr>
        </p:sp>
        <p:sp>
          <p:nvSpPr>
            <p:cNvPr id="3292" name="object_3293"/>
            <p:cNvSpPr/>
            <p:nvPr/>
          </p:nvSpPr>
          <p:spPr>
            <a:xfrm>
              <a:off x="78800" y="261067"/>
              <a:ext cx="61200" cy="61200"/>
            </a:xfrm>
            <a:prstGeom prst="ellipse">
              <a:avLst/>
            </a:prstGeom>
            <a:solidFill>
              <a:srgbClr val="707274"/>
            </a:solidFill>
            <a:ln>
              <a:noFill/>
            </a:ln>
          </p:spPr>
        </p:sp>
        <p:sp>
          <p:nvSpPr>
            <p:cNvPr id="3294" name="object_3295"/>
            <p:cNvSpPr/>
            <p:nvPr/>
          </p:nvSpPr>
          <p:spPr>
            <a:xfrm>
              <a:off x="288800" y="261067"/>
              <a:ext cx="61200" cy="61200"/>
            </a:xfrm>
            <a:prstGeom prst="ellipse">
              <a:avLst/>
            </a:prstGeom>
            <a:solidFill>
              <a:srgbClr val="707274"/>
            </a:solidFill>
            <a:ln>
              <a:noFill/>
            </a:ln>
          </p:spPr>
        </p:sp>
        <p:sp>
          <p:nvSpPr>
            <p:cNvPr id="3296" name="object_3297"/>
            <p:cNvSpPr/>
            <p:nvPr/>
          </p:nvSpPr>
          <p:spPr>
            <a:xfrm>
              <a:off x="210000" y="261067"/>
              <a:ext cx="61200" cy="61200"/>
            </a:xfrm>
            <a:prstGeom prst="ellipse">
              <a:avLst/>
            </a:prstGeom>
            <a:solidFill>
              <a:srgbClr val="707274"/>
            </a:solidFill>
            <a:ln>
              <a:noFill/>
            </a:ln>
          </p:spPr>
        </p:sp>
        <p:sp>
          <p:nvSpPr>
            <p:cNvPr id="3298" name="3299">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300" name="object_3301">
            <a:hlinkClick r:id="rId9" action="ppaction://hlinksldjump" tooltip="Portfolio of Action"/>
          </p:cNvPr>
          <p:cNvGrpSpPr/>
          <p:nvPr/>
        </p:nvGrpSpPr>
        <p:grpSpPr>
          <a:xfrm>
            <a:off x="19403940" y="887211"/>
            <a:ext cx="350000" cy="350000"/>
            <a:chOff x="0" y="0"/>
            <a:chExt cx="0" cy="0"/>
          </a:xfrm>
        </p:grpSpPr>
        <p:sp>
          <p:nvSpPr>
            <p:cNvPr id="3304" name="object_3305"/>
            <p:cNvSpPr/>
            <p:nvPr/>
          </p:nvSpPr>
          <p:spPr>
            <a:xfrm>
              <a:off x="11900" y="79800"/>
              <a:ext cx="51110" cy="51110"/>
            </a:xfrm>
            <a:prstGeom prst="ellipse">
              <a:avLst/>
            </a:prstGeom>
            <a:solidFill>
              <a:srgbClr val="707274"/>
            </a:solidFill>
          </p:spPr>
        </p:sp>
        <p:sp>
          <p:nvSpPr>
            <p:cNvPr id="3306" name="object_3307"/>
            <p:cNvSpPr/>
            <p:nvPr/>
          </p:nvSpPr>
          <p:spPr>
            <a:xfrm>
              <a:off x="121800" y="124250"/>
              <a:ext cx="51110" cy="51110"/>
            </a:xfrm>
            <a:prstGeom prst="ellipse">
              <a:avLst/>
            </a:prstGeom>
            <a:solidFill>
              <a:srgbClr val="707274"/>
            </a:solidFill>
          </p:spPr>
        </p:sp>
        <p:sp>
          <p:nvSpPr>
            <p:cNvPr id="3308" name="object_3309"/>
            <p:cNvSpPr/>
            <p:nvPr/>
          </p:nvSpPr>
          <p:spPr>
            <a:xfrm>
              <a:off x="244650" y="42700"/>
              <a:ext cx="51110" cy="51110"/>
            </a:xfrm>
            <a:prstGeom prst="ellipse">
              <a:avLst/>
            </a:prstGeom>
            <a:solidFill>
              <a:srgbClr val="707274"/>
            </a:solidFill>
          </p:spPr>
        </p:sp>
        <p:sp>
          <p:nvSpPr>
            <p:cNvPr id="3310" name="object_3311"/>
            <p:cNvSpPr/>
            <p:nvPr/>
          </p:nvSpPr>
          <p:spPr>
            <a:xfrm>
              <a:off x="282800" y="229250"/>
              <a:ext cx="51110" cy="51110"/>
            </a:xfrm>
            <a:prstGeom prst="ellipse">
              <a:avLst/>
            </a:prstGeom>
            <a:solidFill>
              <a:srgbClr val="707274"/>
            </a:solidFill>
          </p:spPr>
        </p:sp>
        <p:sp>
          <p:nvSpPr>
            <p:cNvPr id="3312" name="object_3313"/>
            <p:cNvSpPr/>
            <p:nvPr/>
          </p:nvSpPr>
          <p:spPr>
            <a:xfrm>
              <a:off x="79800" y="234500"/>
              <a:ext cx="51110" cy="51110"/>
            </a:xfrm>
            <a:prstGeom prst="ellipse">
              <a:avLst/>
            </a:prstGeom>
            <a:solidFill>
              <a:srgbClr val="707274"/>
            </a:solidFill>
          </p:spPr>
        </p:sp>
        <p:sp>
          <p:nvSpPr>
            <p:cNvPr id="3314" name="object_3315"/>
            <p:cNvSpPr/>
            <p:nvPr/>
          </p:nvSpPr>
          <p:spPr>
            <a:xfrm>
              <a:off x="105350" y="23800"/>
              <a:ext cx="51110" cy="51110"/>
            </a:xfrm>
            <a:prstGeom prst="ellipse">
              <a:avLst/>
            </a:prstGeom>
            <a:solidFill>
              <a:srgbClr val="707274"/>
            </a:solidFill>
          </p:spPr>
        </p:sp>
        <p:sp>
          <p:nvSpPr>
            <p:cNvPr id="3316" name="object_3317"/>
            <p:cNvSpPr/>
            <p:nvPr/>
          </p:nvSpPr>
          <p:spPr>
            <a:xfrm>
              <a:off x="232050" y="149450"/>
              <a:ext cx="51110" cy="51110"/>
            </a:xfrm>
            <a:prstGeom prst="ellipse">
              <a:avLst/>
            </a:prstGeom>
            <a:solidFill>
              <a:srgbClr val="707274"/>
            </a:solidFill>
          </p:spPr>
        </p:sp>
        <p:sp>
          <p:nvSpPr>
            <p:cNvPr id="3318" name="object_3319"/>
            <p:cNvSpPr/>
            <p:nvPr/>
          </p:nvSpPr>
          <p:spPr>
            <a:xfrm>
              <a:off x="0" y="175000"/>
              <a:ext cx="350000" cy="0"/>
            </a:xfrm>
            <a:prstGeom prst="rect">
              <a:avLst/>
            </a:prstGeom>
            <a:noFill/>
            <a:ln w="10470">
              <a:solidFill>
                <a:srgbClr val="707274"/>
              </a:solidFill>
            </a:ln>
          </p:spPr>
        </p:sp>
        <p:sp>
          <p:nvSpPr>
            <p:cNvPr id="3320" name="object_3321"/>
            <p:cNvSpPr/>
            <p:nvPr/>
          </p:nvSpPr>
          <p:spPr>
            <a:xfrm>
              <a:off x="175000" y="0"/>
              <a:ext cx="0" cy="350000"/>
            </a:xfrm>
            <a:prstGeom prst="rect">
              <a:avLst/>
            </a:prstGeom>
            <a:noFill/>
            <a:ln w="10470">
              <a:solidFill>
                <a:srgbClr val="707274"/>
              </a:solidFill>
            </a:ln>
          </p:spPr>
        </p:sp>
        <p:sp>
          <p:nvSpPr>
            <p:cNvPr id="3322" name="3323">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324" name="3325">
            <a:hlinkClick r:id="rId10" action="ppaction://hlinksldjump" tooltip="Semantic Differential"/>
          </p:cNvPr>
          <p:cNvGrpSpPr/>
          <p:nvPr/>
        </p:nvGrpSpPr>
        <p:grpSpPr>
          <a:xfrm>
            <a:off x="18380322" y="887211"/>
            <a:ext cx="561600" cy="648000"/>
            <a:chOff x="0" y="0"/>
            <a:chExt cx="0" cy="0"/>
          </a:xfrm>
        </p:grpSpPr>
        <p:sp>
          <p:nvSpPr>
            <p:cNvPr id="3326" name="3327"/>
            <p:cNvSpPr/>
            <p:nvPr/>
          </p:nvSpPr>
          <p:spPr>
            <a:xfrm>
              <a:off x="0" y="0"/>
              <a:ext cx="350000" cy="350000"/>
            </a:xfrm>
            <a:prstGeom prst="rect">
              <a:avLst/>
            </a:prstGeom>
            <a:noFill/>
            <a:ln w="30000" cap="flat" cmpd="sng" algn="ctr">
              <a:solidFill>
                <a:srgbClr val="707274"/>
              </a:solidFill>
            </a:ln>
          </p:spPr>
        </p:sp>
        <p:cxnSp>
          <p:nvCxnSpPr>
            <p:cNvPr id="3328" name="object_332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3330" name="object_333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3332" name="3333">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334" name="3335">
            <a:hlinkClick r:id="rId11" action="ppaction://hlinksldjump"/>
          </p:cNvPr>
          <p:cNvGrpSpPr/>
          <p:nvPr/>
        </p:nvGrpSpPr>
        <p:grpSpPr>
          <a:xfrm>
            <a:off x="17356704" y="887211"/>
            <a:ext cx="561600" cy="648000"/>
            <a:chOff x="0" y="0"/>
            <a:chExt cx="0" cy="0"/>
          </a:xfrm>
        </p:grpSpPr>
        <p:sp>
          <p:nvSpPr>
            <p:cNvPr id="3336" name="3337"/>
            <p:cNvSpPr/>
            <p:nvPr/>
          </p:nvSpPr>
          <p:spPr>
            <a:xfrm>
              <a:off x="0" y="0"/>
              <a:ext cx="350000" cy="350000"/>
            </a:xfrm>
            <a:prstGeom prst="rect">
              <a:avLst/>
            </a:prstGeom>
            <a:noFill/>
            <a:ln w="30000" cap="flat" cmpd="sng" algn="ctr">
              <a:solidFill>
                <a:srgbClr val="707274"/>
              </a:solidFill>
            </a:ln>
          </p:spPr>
        </p:sp>
        <p:sp>
          <p:nvSpPr>
            <p:cNvPr id="3338" name="object_333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3340" name="object_3341"/>
            <p:cNvSpPr/>
            <p:nvPr/>
          </p:nvSpPr>
          <p:spPr>
            <a:xfrm>
              <a:off x="136856" y="41051"/>
              <a:ext cx="54000" cy="59400"/>
            </a:xfrm>
            <a:prstGeom prst="rect">
              <a:avLst/>
            </a:prstGeom>
            <a:solidFill>
              <a:srgbClr val="707274"/>
            </a:solidFill>
          </p:spPr>
        </p:sp>
        <p:sp>
          <p:nvSpPr>
            <p:cNvPr id="3342" name="object_3343"/>
            <p:cNvSpPr/>
            <p:nvPr/>
          </p:nvSpPr>
          <p:spPr>
            <a:xfrm>
              <a:off x="180596" y="70751"/>
              <a:ext cx="55300" cy="0"/>
            </a:xfrm>
            <a:prstGeom prst="line">
              <a:avLst/>
            </a:prstGeom>
            <a:solidFill>
              <a:srgbClr val="000000"/>
            </a:solidFill>
            <a:ln w="11000" cap="flat" cmpd="sng" algn="ctr">
              <a:solidFill>
                <a:srgbClr val="707274"/>
              </a:solidFill>
            </a:ln>
          </p:spPr>
        </p:sp>
        <p:sp>
          <p:nvSpPr>
            <p:cNvPr id="3344" name="object_3345"/>
            <p:cNvSpPr/>
            <p:nvPr/>
          </p:nvSpPr>
          <p:spPr>
            <a:xfrm>
              <a:off x="245893" y="41051"/>
              <a:ext cx="54000" cy="59400"/>
            </a:xfrm>
            <a:prstGeom prst="ellipse">
              <a:avLst/>
            </a:prstGeom>
            <a:solidFill>
              <a:srgbClr val="707274"/>
            </a:solidFill>
          </p:spPr>
        </p:sp>
        <p:sp>
          <p:nvSpPr>
            <p:cNvPr id="3346" name="object_3347"/>
            <p:cNvSpPr/>
            <p:nvPr/>
          </p:nvSpPr>
          <p:spPr>
            <a:xfrm>
              <a:off x="136856" y="143142"/>
              <a:ext cx="54000" cy="59400"/>
            </a:xfrm>
            <a:prstGeom prst="rect">
              <a:avLst/>
            </a:prstGeom>
            <a:solidFill>
              <a:srgbClr val="707274"/>
            </a:solidFill>
          </p:spPr>
        </p:sp>
        <p:sp>
          <p:nvSpPr>
            <p:cNvPr id="3348" name="object_3349"/>
            <p:cNvSpPr/>
            <p:nvPr/>
          </p:nvSpPr>
          <p:spPr>
            <a:xfrm>
              <a:off x="180596" y="172842"/>
              <a:ext cx="55300" cy="0"/>
            </a:xfrm>
            <a:prstGeom prst="line">
              <a:avLst/>
            </a:prstGeom>
            <a:solidFill>
              <a:srgbClr val="000000"/>
            </a:solidFill>
            <a:ln w="11000" cap="flat" cmpd="sng" algn="ctr">
              <a:solidFill>
                <a:srgbClr val="707274"/>
              </a:solidFill>
            </a:ln>
          </p:spPr>
        </p:sp>
        <p:sp>
          <p:nvSpPr>
            <p:cNvPr id="3350" name="object_3351"/>
            <p:cNvSpPr/>
            <p:nvPr/>
          </p:nvSpPr>
          <p:spPr>
            <a:xfrm>
              <a:off x="245893" y="143142"/>
              <a:ext cx="54000" cy="59400"/>
            </a:xfrm>
            <a:prstGeom prst="ellipse">
              <a:avLst/>
            </a:prstGeom>
            <a:solidFill>
              <a:srgbClr val="707274"/>
            </a:solidFill>
          </p:spPr>
        </p:sp>
        <p:sp>
          <p:nvSpPr>
            <p:cNvPr id="3352" name="object_3353"/>
            <p:cNvSpPr/>
            <p:nvPr/>
          </p:nvSpPr>
          <p:spPr>
            <a:xfrm>
              <a:off x="136856" y="237985"/>
              <a:ext cx="54000" cy="59400"/>
            </a:xfrm>
            <a:prstGeom prst="rect">
              <a:avLst/>
            </a:prstGeom>
            <a:solidFill>
              <a:srgbClr val="707274"/>
            </a:solidFill>
          </p:spPr>
        </p:sp>
        <p:sp>
          <p:nvSpPr>
            <p:cNvPr id="3354" name="object_3355"/>
            <p:cNvSpPr/>
            <p:nvPr/>
          </p:nvSpPr>
          <p:spPr>
            <a:xfrm>
              <a:off x="180596" y="267685"/>
              <a:ext cx="55300" cy="0"/>
            </a:xfrm>
            <a:prstGeom prst="line">
              <a:avLst/>
            </a:prstGeom>
            <a:solidFill>
              <a:srgbClr val="000000"/>
            </a:solidFill>
            <a:ln w="11000" cap="flat" cmpd="sng" algn="ctr">
              <a:solidFill>
                <a:srgbClr val="707274"/>
              </a:solidFill>
            </a:ln>
          </p:spPr>
        </p:sp>
        <p:sp>
          <p:nvSpPr>
            <p:cNvPr id="3356" name="object_3357"/>
            <p:cNvSpPr/>
            <p:nvPr/>
          </p:nvSpPr>
          <p:spPr>
            <a:xfrm>
              <a:off x="245893" y="237985"/>
              <a:ext cx="54000" cy="59400"/>
            </a:xfrm>
            <a:prstGeom prst="ellipse">
              <a:avLst/>
            </a:prstGeom>
            <a:solidFill>
              <a:srgbClr val="707274"/>
            </a:solidFill>
          </p:spPr>
        </p:sp>
        <p:sp>
          <p:nvSpPr>
            <p:cNvPr id="3358" name="3359">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360" name="object_3361">
            <a:hlinkClick r:id="rId12" action="ppaction://hlinksldjump" tooltip="Tabellenband Demoskopie"/>
          </p:cNvPr>
          <p:cNvGrpSpPr/>
          <p:nvPr/>
        </p:nvGrpSpPr>
        <p:grpSpPr>
          <a:xfrm>
            <a:off x="16333086" y="887211"/>
            <a:ext cx="350000" cy="350000"/>
            <a:chOff x="0" y="0"/>
            <a:chExt cx="0" cy="0"/>
          </a:xfrm>
        </p:grpSpPr>
        <p:sp>
          <p:nvSpPr>
            <p:cNvPr id="3364" name="object_3365"/>
            <p:cNvSpPr/>
            <p:nvPr/>
          </p:nvSpPr>
          <p:spPr>
            <a:xfrm>
              <a:off x="30600" y="27733"/>
              <a:ext cx="222300" cy="61200"/>
            </a:xfrm>
            <a:prstGeom prst="rect">
              <a:avLst/>
            </a:prstGeom>
            <a:solidFill>
              <a:srgbClr val="707274"/>
            </a:solidFill>
            <a:ln>
              <a:noFill/>
            </a:ln>
          </p:spPr>
        </p:sp>
        <p:sp>
          <p:nvSpPr>
            <p:cNvPr id="3366" name="object_3367"/>
            <p:cNvSpPr/>
            <p:nvPr/>
          </p:nvSpPr>
          <p:spPr>
            <a:xfrm>
              <a:off x="0" y="27733"/>
              <a:ext cx="61200" cy="61200"/>
            </a:xfrm>
            <a:prstGeom prst="ellipse">
              <a:avLst/>
            </a:prstGeom>
            <a:solidFill>
              <a:srgbClr val="707274"/>
            </a:solidFill>
            <a:ln>
              <a:noFill/>
            </a:ln>
          </p:spPr>
        </p:sp>
        <p:sp>
          <p:nvSpPr>
            <p:cNvPr id="3368" name="object_3369"/>
            <p:cNvSpPr/>
            <p:nvPr/>
          </p:nvSpPr>
          <p:spPr>
            <a:xfrm>
              <a:off x="222300" y="27733"/>
              <a:ext cx="61200" cy="61200"/>
            </a:xfrm>
            <a:prstGeom prst="ellipse">
              <a:avLst/>
            </a:prstGeom>
            <a:solidFill>
              <a:srgbClr val="707274"/>
            </a:solidFill>
            <a:ln>
              <a:noFill/>
            </a:ln>
          </p:spPr>
        </p:sp>
        <p:sp>
          <p:nvSpPr>
            <p:cNvPr id="3370" name="object_3371"/>
            <p:cNvSpPr/>
            <p:nvPr/>
          </p:nvSpPr>
          <p:spPr>
            <a:xfrm>
              <a:off x="30600" y="144400"/>
              <a:ext cx="141800" cy="61200"/>
            </a:xfrm>
            <a:prstGeom prst="rect">
              <a:avLst/>
            </a:prstGeom>
            <a:solidFill>
              <a:srgbClr val="707274"/>
            </a:solidFill>
            <a:ln>
              <a:noFill/>
            </a:ln>
          </p:spPr>
        </p:sp>
        <p:sp>
          <p:nvSpPr>
            <p:cNvPr id="3372" name="object_3373"/>
            <p:cNvSpPr/>
            <p:nvPr/>
          </p:nvSpPr>
          <p:spPr>
            <a:xfrm>
              <a:off x="0" y="144400"/>
              <a:ext cx="61200" cy="61200"/>
            </a:xfrm>
            <a:prstGeom prst="ellipse">
              <a:avLst/>
            </a:prstGeom>
            <a:solidFill>
              <a:srgbClr val="707274"/>
            </a:solidFill>
            <a:ln>
              <a:noFill/>
            </a:ln>
          </p:spPr>
        </p:sp>
        <p:sp>
          <p:nvSpPr>
            <p:cNvPr id="3374" name="object_3375"/>
            <p:cNvSpPr/>
            <p:nvPr/>
          </p:nvSpPr>
          <p:spPr>
            <a:xfrm>
              <a:off x="141800" y="144400"/>
              <a:ext cx="61200" cy="61200"/>
            </a:xfrm>
            <a:prstGeom prst="ellipse">
              <a:avLst/>
            </a:prstGeom>
            <a:solidFill>
              <a:srgbClr val="707274"/>
            </a:solidFill>
            <a:ln>
              <a:noFill/>
            </a:ln>
          </p:spPr>
        </p:sp>
        <p:sp>
          <p:nvSpPr>
            <p:cNvPr id="3376" name="object_3377"/>
            <p:cNvSpPr/>
            <p:nvPr/>
          </p:nvSpPr>
          <p:spPr>
            <a:xfrm>
              <a:off x="30600" y="261067"/>
              <a:ext cx="288800" cy="61200"/>
            </a:xfrm>
            <a:prstGeom prst="rect">
              <a:avLst/>
            </a:prstGeom>
            <a:solidFill>
              <a:srgbClr val="707274"/>
            </a:solidFill>
            <a:ln>
              <a:noFill/>
            </a:ln>
          </p:spPr>
        </p:sp>
        <p:sp>
          <p:nvSpPr>
            <p:cNvPr id="3378" name="object_3379"/>
            <p:cNvSpPr/>
            <p:nvPr/>
          </p:nvSpPr>
          <p:spPr>
            <a:xfrm>
              <a:off x="0" y="261067"/>
              <a:ext cx="61200" cy="61200"/>
            </a:xfrm>
            <a:prstGeom prst="ellipse">
              <a:avLst/>
            </a:prstGeom>
            <a:solidFill>
              <a:srgbClr val="707274"/>
            </a:solidFill>
            <a:ln>
              <a:noFill/>
            </a:ln>
          </p:spPr>
        </p:sp>
        <p:sp>
          <p:nvSpPr>
            <p:cNvPr id="3380" name="object_3381"/>
            <p:cNvSpPr/>
            <p:nvPr/>
          </p:nvSpPr>
          <p:spPr>
            <a:xfrm>
              <a:off x="288800" y="261067"/>
              <a:ext cx="61200" cy="61200"/>
            </a:xfrm>
            <a:prstGeom prst="ellipse">
              <a:avLst/>
            </a:prstGeom>
            <a:solidFill>
              <a:srgbClr val="707274"/>
            </a:solidFill>
            <a:ln>
              <a:noFill/>
            </a:ln>
          </p:spPr>
        </p:sp>
        <p:sp>
          <p:nvSpPr>
            <p:cNvPr id="3382" name="object_3383"/>
            <p:cNvSpPr/>
            <p:nvPr/>
          </p:nvSpPr>
          <p:spPr>
            <a:xfrm>
              <a:off x="263500" y="58333"/>
              <a:ext cx="0" cy="233333"/>
            </a:xfrm>
            <a:prstGeom prst="rect">
              <a:avLst/>
            </a:prstGeom>
            <a:noFill/>
            <a:ln w="10470">
              <a:solidFill>
                <a:srgbClr val="707274"/>
              </a:solidFill>
            </a:ln>
          </p:spPr>
        </p:sp>
        <p:sp>
          <p:nvSpPr>
            <p:cNvPr id="3384" name="338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3386" name="object_3387"/>
          <p:cNvSpPr/>
          <p:nvPr/>
        </p:nvSpPr>
        <p:spPr>
          <a:xfrm rot="16200000">
            <a:off x="9126441" y="5489027"/>
            <a:ext cx="1851660" cy="1851660"/>
          </a:xfrm>
          <a:prstGeom prst="blockArc">
            <a:avLst>
              <a:gd name="adj1" fmla="val 0"/>
              <a:gd name="adj2" fmla="val 7380000"/>
              <a:gd name="adj3" fmla="val 50000"/>
            </a:avLst>
          </a:prstGeom>
          <a:solidFill>
            <a:srgbClr val="D0D0D0"/>
          </a:solidFill>
          <a:ln w="19050" cap="flat" cmpd="sng" algn="ctr">
            <a:solidFill>
              <a:srgbClr val="FFFFFF"/>
            </a:solidFill>
          </a:ln>
        </p:spPr>
      </p:sp>
      <p:sp>
        <p:nvSpPr>
          <p:cNvPr id="3388" name="object_3389"/>
          <p:cNvSpPr/>
          <p:nvPr/>
        </p:nvSpPr>
        <p:spPr>
          <a:xfrm rot="16200000">
            <a:off x="9126441" y="5489027"/>
            <a:ext cx="1851660" cy="1851660"/>
          </a:xfrm>
          <a:prstGeom prst="blockArc">
            <a:avLst>
              <a:gd name="adj1" fmla="val 7380000"/>
              <a:gd name="adj2" fmla="val 11940000"/>
              <a:gd name="adj3" fmla="val 50000"/>
            </a:avLst>
          </a:prstGeom>
          <a:solidFill>
            <a:srgbClr val="D0D0D0"/>
          </a:solidFill>
          <a:ln w="19050" cap="flat" cmpd="sng" algn="ctr">
            <a:solidFill>
              <a:srgbClr val="FFFFFF"/>
            </a:solidFill>
          </a:ln>
        </p:spPr>
      </p:sp>
      <p:sp>
        <p:nvSpPr>
          <p:cNvPr id="3390" name="object_3391"/>
          <p:cNvSpPr/>
          <p:nvPr/>
        </p:nvSpPr>
        <p:spPr>
          <a:xfrm rot="16200000">
            <a:off x="9126441" y="5489027"/>
            <a:ext cx="1851660" cy="1851660"/>
          </a:xfrm>
          <a:prstGeom prst="blockArc">
            <a:avLst>
              <a:gd name="adj1" fmla="val 11940000"/>
              <a:gd name="adj2" fmla="val 15180000"/>
              <a:gd name="adj3" fmla="val 50000"/>
            </a:avLst>
          </a:prstGeom>
          <a:solidFill>
            <a:srgbClr val="707070"/>
          </a:solidFill>
          <a:ln w="19050" cap="flat" cmpd="sng" algn="ctr">
            <a:solidFill>
              <a:srgbClr val="FFFFFF"/>
            </a:solidFill>
          </a:ln>
        </p:spPr>
      </p:sp>
      <p:sp>
        <p:nvSpPr>
          <p:cNvPr id="3392" name="object_3393"/>
          <p:cNvSpPr/>
          <p:nvPr/>
        </p:nvSpPr>
        <p:spPr>
          <a:xfrm rot="16200000">
            <a:off x="9126441" y="5489027"/>
            <a:ext cx="1851660" cy="1851660"/>
          </a:xfrm>
          <a:prstGeom prst="blockArc">
            <a:avLst>
              <a:gd name="adj1" fmla="val 15180000"/>
              <a:gd name="adj2" fmla="val 17880000"/>
              <a:gd name="adj3" fmla="val 50000"/>
            </a:avLst>
          </a:prstGeom>
          <a:solidFill>
            <a:srgbClr val="707070"/>
          </a:solidFill>
          <a:ln w="19050" cap="flat" cmpd="sng" algn="ctr">
            <a:solidFill>
              <a:srgbClr val="FFFFFF"/>
            </a:solidFill>
          </a:ln>
        </p:spPr>
      </p:sp>
      <p:sp>
        <p:nvSpPr>
          <p:cNvPr id="3394" name="object_3395"/>
          <p:cNvSpPr/>
          <p:nvPr/>
        </p:nvSpPr>
        <p:spPr>
          <a:xfrm rot="16200000">
            <a:off x="9126441" y="5489027"/>
            <a:ext cx="1851660" cy="1851660"/>
          </a:xfrm>
          <a:prstGeom prst="blockArc">
            <a:avLst>
              <a:gd name="adj1" fmla="val 17880000"/>
              <a:gd name="adj2" fmla="val 20040000"/>
              <a:gd name="adj3" fmla="val 50000"/>
            </a:avLst>
          </a:prstGeom>
          <a:solidFill>
            <a:srgbClr val="101010"/>
          </a:solidFill>
          <a:ln w="19050" cap="flat" cmpd="sng" algn="ctr">
            <a:solidFill>
              <a:srgbClr val="FFFFFF"/>
            </a:solidFill>
          </a:ln>
        </p:spPr>
      </p:sp>
      <p:sp>
        <p:nvSpPr>
          <p:cNvPr id="3396" name="object_3397"/>
          <p:cNvSpPr/>
          <p:nvPr/>
        </p:nvSpPr>
        <p:spPr>
          <a:xfrm rot="16200000">
            <a:off x="9126441" y="5489027"/>
            <a:ext cx="1851660" cy="1851660"/>
          </a:xfrm>
          <a:prstGeom prst="blockArc">
            <a:avLst>
              <a:gd name="adj1" fmla="val 20040000"/>
              <a:gd name="adj2" fmla="val 21600000"/>
              <a:gd name="adj3" fmla="val 50000"/>
            </a:avLst>
          </a:prstGeom>
          <a:solidFill>
            <a:srgbClr val="101010"/>
          </a:solidFill>
          <a:ln w="19050" cap="flat" cmpd="sng" algn="ctr">
            <a:solidFill>
              <a:srgbClr val="FFFFFF"/>
            </a:solidFill>
          </a:ln>
        </p:spPr>
      </p:sp>
      <p:sp>
        <p:nvSpPr>
          <p:cNvPr id="3398" name="object_3399"/>
          <p:cNvSpPr/>
          <p:nvPr/>
        </p:nvSpPr>
        <p:spPr>
          <a:xfrm>
            <a:off x="9435051" y="5797637"/>
            <a:ext cx="1234440" cy="1234440"/>
          </a:xfrm>
          <a:prstGeom prst="ellipse">
            <a:avLst/>
          </a:prstGeom>
          <a:solidFill>
            <a:srgbClr val="FABC46"/>
          </a:solidFill>
          <a:ln w="49050" cap="flat" cmpd="sng" algn="ctr">
            <a:solidFill>
              <a:srgbClr val="FFFFFF"/>
            </a:solidFill>
          </a:ln>
        </p:spPr>
        <p:txBody>
          <a:bodyPr wrap="square" lIns="0" tIns="0" rIns="0" bIns="0" rtlCol="0" anchor="ctr" anchorCtr="0"/>
          <a:lstStyle/>
          <a:p>
            <a:pPr algn="ctr"/>
            <a:r>
              <a:rPr lang="de-AT" sz="3950" b="1" dirty="0">
                <a:solidFill>
                  <a:srgbClr val="FFFFFF"/>
                </a:solidFill>
                <a:latin typeface="Avenir Next LT Pro"/>
                <a:cs typeface="Avenir Next LT Pro"/>
              </a:rPr>
              <a:t>2.6</a:t>
            </a:r>
          </a:p>
        </p:txBody>
      </p:sp>
      <p:sp>
        <p:nvSpPr>
          <p:cNvPr id="3400" name="object_3401"/>
          <p:cNvSpPr/>
          <p:nvPr/>
        </p:nvSpPr>
        <p:spPr>
          <a:xfrm>
            <a:off x="8574583" y="5580484"/>
            <a:ext cx="550000" cy="280000"/>
          </a:xfrm>
          <a:prstGeom prst="rect">
            <a:avLst/>
          </a:prstGeom>
          <a:solidFill>
            <a:srgbClr val="101010"/>
          </a:solidFill>
        </p:spPr>
      </p:sp>
      <p:sp>
        <p:nvSpPr>
          <p:cNvPr id="3402" name="object_3403"/>
          <p:cNvSpPr/>
          <p:nvPr/>
        </p:nvSpPr>
        <p:spPr>
          <a:xfrm>
            <a:off x="8574583" y="5580484"/>
            <a:ext cx="550000" cy="280000"/>
          </a:xfrm>
          <a:prstGeom prst="rect">
            <a:avLst/>
          </a:prstGeom>
        </p:spPr>
        <p:txBody>
          <a:bodyPr wrap="square" lIns="0" tIns="0" rIns="0" bIns="0" rtlCol="0" anchor="ctr" anchorCtr="0">
            <a:spAutoFit/>
          </a:bodyPr>
          <a:lstStyle/>
          <a:p>
            <a:pPr algn="ctr"/>
            <a:r>
              <a:rPr sz="2100" dirty="0">
                <a:solidFill>
                  <a:srgbClr val="FFFFFF"/>
                </a:solidFill>
                <a:latin typeface="Arial" pitchFamily="34" charset="0"/>
                <a:cs typeface="Arial" pitchFamily="34" charset="0"/>
              </a:rPr>
              <a:t>17%                            </a:t>
            </a:r>
          </a:p>
        </p:txBody>
      </p:sp>
      <p:sp>
        <p:nvSpPr>
          <p:cNvPr id="3404" name="object_3405"/>
          <p:cNvSpPr/>
          <p:nvPr/>
        </p:nvSpPr>
        <p:spPr>
          <a:xfrm>
            <a:off x="9777271" y="7663602"/>
            <a:ext cx="550000" cy="280000"/>
          </a:xfrm>
          <a:prstGeom prst="rect">
            <a:avLst/>
          </a:prstGeom>
          <a:solidFill>
            <a:srgbClr val="707070"/>
          </a:solidFill>
        </p:spPr>
      </p:sp>
      <p:sp>
        <p:nvSpPr>
          <p:cNvPr id="3406" name="object_3407"/>
          <p:cNvSpPr/>
          <p:nvPr/>
        </p:nvSpPr>
        <p:spPr>
          <a:xfrm>
            <a:off x="9777271" y="7663602"/>
            <a:ext cx="550000" cy="280000"/>
          </a:xfrm>
          <a:prstGeom prst="rect">
            <a:avLst/>
          </a:prstGeom>
        </p:spPr>
        <p:txBody>
          <a:bodyPr wrap="square" lIns="0" tIns="0" rIns="0" bIns="0" rtlCol="0" anchor="ctr" anchorCtr="0">
            <a:spAutoFit/>
          </a:bodyPr>
          <a:lstStyle/>
          <a:p>
            <a:pPr algn="ctr"/>
            <a:r>
              <a:rPr sz="2100" dirty="0">
                <a:solidFill>
                  <a:srgbClr val="FFFFFF"/>
                </a:solidFill>
                <a:latin typeface="Arial" pitchFamily="34" charset="0"/>
                <a:cs typeface="Arial" pitchFamily="34" charset="0"/>
              </a:rPr>
              <a:t>27%                            </a:t>
            </a:r>
          </a:p>
        </p:txBody>
      </p:sp>
      <p:sp>
        <p:nvSpPr>
          <p:cNvPr id="3408" name="object_3409"/>
          <p:cNvSpPr/>
          <p:nvPr/>
        </p:nvSpPr>
        <p:spPr>
          <a:xfrm>
            <a:off x="10979959" y="5580485"/>
            <a:ext cx="550000" cy="280000"/>
          </a:xfrm>
          <a:prstGeom prst="rect">
            <a:avLst/>
          </a:prstGeom>
          <a:solidFill>
            <a:srgbClr val="D0D0D0"/>
          </a:solidFill>
        </p:spPr>
      </p:sp>
      <p:sp>
        <p:nvSpPr>
          <p:cNvPr id="3410" name="object_3411"/>
          <p:cNvSpPr/>
          <p:nvPr/>
        </p:nvSpPr>
        <p:spPr>
          <a:xfrm>
            <a:off x="10979959" y="5580485"/>
            <a:ext cx="550000" cy="280000"/>
          </a:xfrm>
          <a:prstGeom prst="rect">
            <a:avLst/>
          </a:prstGeom>
        </p:spPr>
        <p:txBody>
          <a:bodyPr wrap="square" lIns="0" tIns="0" rIns="0" bIns="0" rtlCol="0" anchor="ctr" anchorCtr="0">
            <a:spAutoFit/>
          </a:bodyPr>
          <a:lstStyle/>
          <a:p>
            <a:pPr algn="ctr"/>
            <a:r>
              <a:rPr sz="2100" dirty="0">
                <a:solidFill>
                  <a:srgbClr val="FFFFFF"/>
                </a:solidFill>
                <a:latin typeface="Arial" pitchFamily="34" charset="0"/>
                <a:cs typeface="Arial" pitchFamily="34" charset="0"/>
              </a:rPr>
              <a:t>55%                            </a:t>
            </a:r>
          </a:p>
        </p:txBody>
      </p:sp>
      <p:grpSp>
        <p:nvGrpSpPr>
          <p:cNvPr id="3412" name="object_3413"/>
          <p:cNvGrpSpPr/>
          <p:nvPr/>
        </p:nvGrpSpPr>
        <p:grpSpPr>
          <a:xfrm>
            <a:off x="8252050" y="2613217"/>
            <a:ext cx="3600000" cy="1694055"/>
            <a:chOff x="8252050" y="2613217"/>
            <a:chExt cx="3600000" cy="1694055"/>
          </a:xfrm>
        </p:grpSpPr>
        <p:sp>
          <p:nvSpPr>
            <p:cNvPr id="3414" name="object_3415"/>
            <p:cNvSpPr txBox="1"/>
            <p:nvPr/>
          </p:nvSpPr>
          <p:spPr>
            <a:xfrm>
              <a:off x="8252050" y="3695272"/>
              <a:ext cx="3600000" cy="612000"/>
            </a:xfrm>
            <a:prstGeom prst="rect">
              <a:avLst/>
            </a:prstGeom>
            <a:noFill/>
          </p:spPr>
          <p:txBody>
            <a:bodyPr wrap="square" lIns="0" tIns="0" rIns="0" bIns="0" rtlCol="0">
              <a:spAutoFit/>
            </a:bodyPr>
            <a:lstStyle/>
            <a:p>
              <a:pPr algn="ctr"/>
              <a:r>
                <a:rPr lang="en-US" sz="1950" dirty="0">
                  <a:latin typeface="Arial"/>
                  <a:ea typeface="Arial"/>
                </a:rPr>
                <a:t>Corporate Culture</a:t>
              </a:r>
            </a:p>
          </p:txBody>
        </p:sp>
        <p:sp>
          <p:nvSpPr>
            <p:cNvPr id="3416" name="object_3417">
              <a:hlinkClick r:id="rId13" action="ppaction://hlinksldjump" tooltip="Corporate Culture"/>
            </p:cNvPr>
            <p:cNvSpPr/>
            <p:nvPr/>
          </p:nvSpPr>
          <p:spPr>
            <a:xfrm>
              <a:off x="9591041" y="2613217"/>
              <a:ext cx="922019" cy="922019"/>
            </a:xfrm>
            <a:prstGeom prst="rect">
              <a:avLst/>
            </a:prstGeom>
            <a:solidFill>
              <a:srgbClr val="FABC46"/>
            </a:solidFill>
            <a:ln>
              <a:noFill/>
            </a:ln>
          </p:spPr>
          <p:txBody>
            <a:bodyPr lIns="0" tIns="0" rIns="0" bIns="0" rtlCol="0" anchor="ctr"/>
            <a:lstStyle/>
            <a:p>
              <a:pPr algn="ctr"/>
              <a:r>
                <a:rPr lang="de-AT" sz="2900" b="1" dirty="0">
                  <a:solidFill>
                    <a:srgbClr val="FFFFFF"/>
                  </a:solidFill>
                  <a:latin typeface="Avenir Next LT Pro"/>
                  <a:cs typeface="Avenir Next LT Pro"/>
                </a:rPr>
                <a:t>2.6</a:t>
              </a:r>
            </a:p>
          </p:txBody>
        </p:sp>
      </p:grpSp>
      <p:grpSp>
        <p:nvGrpSpPr>
          <p:cNvPr id="3418" name="object_3419"/>
          <p:cNvGrpSpPr/>
          <p:nvPr/>
        </p:nvGrpSpPr>
        <p:grpSpPr>
          <a:xfrm>
            <a:off x="14675267" y="4921833"/>
            <a:ext cx="3600000" cy="1694055"/>
            <a:chOff x="14675267" y="4921833"/>
            <a:chExt cx="3600000" cy="1694055"/>
          </a:xfrm>
        </p:grpSpPr>
        <p:sp>
          <p:nvSpPr>
            <p:cNvPr id="3420" name="object_3421"/>
            <p:cNvSpPr txBox="1"/>
            <p:nvPr/>
          </p:nvSpPr>
          <p:spPr>
            <a:xfrm>
              <a:off x="14675267" y="6003888"/>
              <a:ext cx="3600000" cy="612000"/>
            </a:xfrm>
            <a:prstGeom prst="rect">
              <a:avLst/>
            </a:prstGeom>
            <a:noFill/>
          </p:spPr>
          <p:txBody>
            <a:bodyPr wrap="square" lIns="0" tIns="0" rIns="0" bIns="0" rtlCol="0">
              <a:spAutoFit/>
            </a:bodyPr>
            <a:lstStyle/>
            <a:p>
              <a:pPr algn="ctr"/>
              <a:r>
                <a:rPr lang="en-US" sz="1950" dirty="0">
                  <a:latin typeface="Arial"/>
                  <a:ea typeface="Arial"/>
                </a:rPr>
                <a:t>Working Conditions</a:t>
              </a:r>
            </a:p>
          </p:txBody>
        </p:sp>
        <p:sp>
          <p:nvSpPr>
            <p:cNvPr id="3422" name="object_3423">
              <a:hlinkClick r:id="rId14" action="ppaction://hlinksldjump" tooltip="Working Conditions"/>
            </p:cNvPr>
            <p:cNvSpPr/>
            <p:nvPr/>
          </p:nvSpPr>
          <p:spPr>
            <a:xfrm>
              <a:off x="16014258" y="4921833"/>
              <a:ext cx="922019" cy="922019"/>
            </a:xfrm>
            <a:prstGeom prst="rect">
              <a:avLst/>
            </a:prstGeom>
            <a:solidFill>
              <a:srgbClr val="FABC46"/>
            </a:solidFill>
            <a:ln>
              <a:noFill/>
            </a:ln>
          </p:spPr>
          <p:txBody>
            <a:bodyPr lIns="0" tIns="0" rIns="0" bIns="0" rtlCol="0" anchor="ctr"/>
            <a:lstStyle/>
            <a:p>
              <a:pPr algn="ctr"/>
              <a:r>
                <a:rPr lang="de-AT" sz="2900" b="1" dirty="0">
                  <a:solidFill>
                    <a:srgbClr val="FFFFFF"/>
                  </a:solidFill>
                  <a:latin typeface="Avenir Next LT Pro"/>
                  <a:cs typeface="Avenir Next LT Pro"/>
                </a:rPr>
                <a:t>2.7</a:t>
              </a:r>
            </a:p>
          </p:txBody>
        </p:sp>
      </p:grpSp>
      <p:grpSp>
        <p:nvGrpSpPr>
          <p:cNvPr id="3424" name="object_3425"/>
          <p:cNvGrpSpPr/>
          <p:nvPr/>
        </p:nvGrpSpPr>
        <p:grpSpPr>
          <a:xfrm>
            <a:off x="12221816" y="8657251"/>
            <a:ext cx="3600000" cy="1694055"/>
            <a:chOff x="12221816" y="8657251"/>
            <a:chExt cx="3600000" cy="1694055"/>
          </a:xfrm>
        </p:grpSpPr>
        <p:sp>
          <p:nvSpPr>
            <p:cNvPr id="3426" name="object_3427"/>
            <p:cNvSpPr txBox="1"/>
            <p:nvPr/>
          </p:nvSpPr>
          <p:spPr>
            <a:xfrm>
              <a:off x="12221816" y="9739306"/>
              <a:ext cx="3600000" cy="612000"/>
            </a:xfrm>
            <a:prstGeom prst="rect">
              <a:avLst/>
            </a:prstGeom>
            <a:noFill/>
          </p:spPr>
          <p:txBody>
            <a:bodyPr wrap="square" lIns="0" tIns="0" rIns="0" bIns="0" rtlCol="0">
              <a:spAutoFit/>
            </a:bodyPr>
            <a:lstStyle/>
            <a:p>
              <a:pPr algn="ctr"/>
              <a:r>
                <a:rPr lang="en-US" sz="1950" dirty="0">
                  <a:latin typeface="Arial"/>
                  <a:ea typeface="Arial"/>
                </a:rPr>
                <a:t>Competitiveness</a:t>
              </a:r>
            </a:p>
          </p:txBody>
        </p:sp>
        <p:sp>
          <p:nvSpPr>
            <p:cNvPr id="3428" name="object_3429">
              <a:hlinkClick r:id="rId15" action="ppaction://hlinksldjump" tooltip="Competitiveness"/>
            </p:cNvPr>
            <p:cNvSpPr/>
            <p:nvPr/>
          </p:nvSpPr>
          <p:spPr>
            <a:xfrm>
              <a:off x="13560807" y="8657251"/>
              <a:ext cx="922019" cy="922019"/>
            </a:xfrm>
            <a:prstGeom prst="rect">
              <a:avLst/>
            </a:prstGeom>
            <a:solidFill>
              <a:srgbClr val="FABC46"/>
            </a:solidFill>
            <a:ln>
              <a:noFill/>
            </a:ln>
          </p:spPr>
          <p:txBody>
            <a:bodyPr lIns="0" tIns="0" rIns="0" bIns="0" rtlCol="0" anchor="ctr"/>
            <a:lstStyle/>
            <a:p>
              <a:pPr algn="ctr"/>
              <a:r>
                <a:rPr lang="de-AT" sz="2900" b="1" dirty="0">
                  <a:solidFill>
                    <a:srgbClr val="FFFFFF"/>
                  </a:solidFill>
                  <a:latin typeface="Avenir Next LT Pro"/>
                  <a:cs typeface="Avenir Next LT Pro"/>
                </a:rPr>
                <a:t>2.7</a:t>
              </a:r>
            </a:p>
          </p:txBody>
        </p:sp>
      </p:grpSp>
      <p:grpSp>
        <p:nvGrpSpPr>
          <p:cNvPr id="3430" name="object_3431"/>
          <p:cNvGrpSpPr/>
          <p:nvPr/>
        </p:nvGrpSpPr>
        <p:grpSpPr>
          <a:xfrm>
            <a:off x="4282284" y="8657251"/>
            <a:ext cx="3600000" cy="1694055"/>
            <a:chOff x="4282284" y="8657251"/>
            <a:chExt cx="3600000" cy="1694055"/>
          </a:xfrm>
        </p:grpSpPr>
        <p:sp>
          <p:nvSpPr>
            <p:cNvPr id="3432" name="object_3433"/>
            <p:cNvSpPr txBox="1"/>
            <p:nvPr/>
          </p:nvSpPr>
          <p:spPr>
            <a:xfrm>
              <a:off x="4282284" y="9739306"/>
              <a:ext cx="3600000" cy="612000"/>
            </a:xfrm>
            <a:prstGeom prst="rect">
              <a:avLst/>
            </a:prstGeom>
            <a:noFill/>
          </p:spPr>
          <p:txBody>
            <a:bodyPr wrap="square" lIns="0" tIns="0" rIns="0" bIns="0" rtlCol="0">
              <a:spAutoFit/>
            </a:bodyPr>
            <a:lstStyle/>
            <a:p>
              <a:pPr algn="ctr"/>
              <a:r>
                <a:rPr lang="en-US" sz="1950" dirty="0">
                  <a:latin typeface="Arial"/>
                  <a:ea typeface="Arial"/>
                </a:rPr>
                <a:t>Future Orientation</a:t>
              </a:r>
            </a:p>
          </p:txBody>
        </p:sp>
        <p:sp>
          <p:nvSpPr>
            <p:cNvPr id="3434" name="object_3435">
              <a:hlinkClick r:id="rId16" action="ppaction://hlinksldjump" tooltip="Future Orientation"/>
            </p:cNvPr>
            <p:cNvSpPr/>
            <p:nvPr/>
          </p:nvSpPr>
          <p:spPr>
            <a:xfrm>
              <a:off x="5621275" y="8657251"/>
              <a:ext cx="922019" cy="922019"/>
            </a:xfrm>
            <a:prstGeom prst="rect">
              <a:avLst/>
            </a:prstGeom>
            <a:solidFill>
              <a:srgbClr val="FABC46"/>
            </a:solidFill>
            <a:ln>
              <a:noFill/>
            </a:ln>
          </p:spPr>
          <p:txBody>
            <a:bodyPr lIns="0" tIns="0" rIns="0" bIns="0" rtlCol="0" anchor="ctr"/>
            <a:lstStyle/>
            <a:p>
              <a:pPr algn="ctr"/>
              <a:r>
                <a:rPr lang="de-AT" sz="2900" b="1" dirty="0">
                  <a:solidFill>
                    <a:srgbClr val="FFFFFF"/>
                  </a:solidFill>
                  <a:latin typeface="Avenir Next LT Pro"/>
                  <a:cs typeface="Avenir Next LT Pro"/>
                </a:rPr>
                <a:t>2.8</a:t>
              </a:r>
            </a:p>
          </p:txBody>
        </p:sp>
      </p:grpSp>
      <p:grpSp>
        <p:nvGrpSpPr>
          <p:cNvPr id="3436" name="object_3437"/>
          <p:cNvGrpSpPr/>
          <p:nvPr/>
        </p:nvGrpSpPr>
        <p:grpSpPr>
          <a:xfrm>
            <a:off x="1828833" y="4921833"/>
            <a:ext cx="3600000" cy="1694055"/>
            <a:chOff x="1828833" y="4921833"/>
            <a:chExt cx="3600000" cy="1694055"/>
          </a:xfrm>
        </p:grpSpPr>
        <p:sp>
          <p:nvSpPr>
            <p:cNvPr id="3438" name="object_3439"/>
            <p:cNvSpPr txBox="1"/>
            <p:nvPr/>
          </p:nvSpPr>
          <p:spPr>
            <a:xfrm>
              <a:off x="1828833" y="6003888"/>
              <a:ext cx="3600000" cy="612000"/>
            </a:xfrm>
            <a:prstGeom prst="rect">
              <a:avLst/>
            </a:prstGeom>
            <a:noFill/>
          </p:spPr>
          <p:txBody>
            <a:bodyPr wrap="square" lIns="0" tIns="0" rIns="0" bIns="0" rtlCol="0">
              <a:spAutoFit/>
            </a:bodyPr>
            <a:lstStyle/>
            <a:p>
              <a:pPr algn="ctr"/>
              <a:r>
                <a:rPr lang="en-US" sz="1950" dirty="0">
                  <a:latin typeface="Arial"/>
                  <a:ea typeface="Arial"/>
                </a:rPr>
                <a:t>Corporate Image</a:t>
              </a:r>
            </a:p>
          </p:txBody>
        </p:sp>
        <p:sp>
          <p:nvSpPr>
            <p:cNvPr id="3440" name="object_3441">
              <a:hlinkClick r:id="rId17" action="ppaction://hlinksldjump" tooltip="Corporate Image"/>
            </p:cNvPr>
            <p:cNvSpPr/>
            <p:nvPr/>
          </p:nvSpPr>
          <p:spPr>
            <a:xfrm>
              <a:off x="3167824" y="4921833"/>
              <a:ext cx="922019" cy="922019"/>
            </a:xfrm>
            <a:prstGeom prst="rect">
              <a:avLst/>
            </a:prstGeom>
            <a:solidFill>
              <a:srgbClr val="35B77C"/>
            </a:solidFill>
            <a:ln>
              <a:noFill/>
            </a:ln>
          </p:spPr>
          <p:txBody>
            <a:bodyPr lIns="0" tIns="0" rIns="0" bIns="0" rtlCol="0" anchor="ctr"/>
            <a:lstStyle/>
            <a:p>
              <a:pPr algn="ctr"/>
              <a:r>
                <a:rPr lang="de-AT" sz="2900" b="1" dirty="0">
                  <a:solidFill>
                    <a:srgbClr val="FFFFFF"/>
                  </a:solidFill>
                  <a:latin typeface="Avenir Next LT Pro"/>
                  <a:cs typeface="Avenir Next LT Pro"/>
                </a:rPr>
                <a:t>2.3</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44" name="object_3445"/>
          <p:cNvPicPr>
            <a:picLocks noChangeAspect="1"/>
          </p:cNvPicPr>
          <p:nvPr/>
        </p:nvPicPr>
        <p:blipFill>
          <a:blip r:embed="rId3"/>
          <a:stretch>
            <a:fillRect/>
          </a:stretch>
        </p:blipFill>
        <p:spPr>
          <a:xfrm>
            <a:off x="603250" y="519041"/>
            <a:ext cx="1098413" cy="1098413"/>
          </a:xfrm>
          <a:prstGeom prst="rect">
            <a:avLst/>
          </a:prstGeom>
        </p:spPr>
      </p:pic>
      <p:sp>
        <p:nvSpPr>
          <p:cNvPr id="3446" name="object_344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Dimensions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3448" name="3449">
            <a:hlinkClick r:id="rId4" action="ppaction://hlinksldjump" tooltip="Content"/>
          </p:cNvPr>
          <p:cNvGrpSpPr/>
          <p:nvPr/>
        </p:nvGrpSpPr>
        <p:grpSpPr>
          <a:xfrm>
            <a:off x="19403940" y="295737"/>
            <a:ext cx="350000" cy="350000"/>
            <a:chOff x="0" y="0"/>
            <a:chExt cx="0" cy="0"/>
          </a:xfrm>
        </p:grpSpPr>
        <p:sp>
          <p:nvSpPr>
            <p:cNvPr id="3450" name="3451"/>
            <p:cNvSpPr/>
            <p:nvPr/>
          </p:nvSpPr>
          <p:spPr>
            <a:xfrm>
              <a:off x="0" y="0"/>
              <a:ext cx="350000" cy="350000"/>
            </a:xfrm>
            <a:prstGeom prst="rect">
              <a:avLst/>
            </a:prstGeom>
            <a:noFill/>
            <a:ln w="30000" cap="flat" cmpd="sng" algn="ctr">
              <a:solidFill>
                <a:srgbClr val="707274"/>
              </a:solidFill>
            </a:ln>
          </p:spPr>
        </p:sp>
        <p:sp>
          <p:nvSpPr>
            <p:cNvPr id="3452" name="3453">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3454" name="3455">
            <a:hlinkClick r:id="rId5" action="ppaction://hlinksldjump" tooltip="Project overview"/>
          </p:cNvPr>
          <p:cNvGrpSpPr/>
          <p:nvPr/>
        </p:nvGrpSpPr>
        <p:grpSpPr>
          <a:xfrm>
            <a:off x="18380322" y="295737"/>
            <a:ext cx="350000" cy="350000"/>
            <a:chOff x="0" y="0"/>
            <a:chExt cx="0" cy="0"/>
          </a:xfrm>
        </p:grpSpPr>
        <p:sp>
          <p:nvSpPr>
            <p:cNvPr id="3456" name="3457"/>
            <p:cNvSpPr/>
            <p:nvPr/>
          </p:nvSpPr>
          <p:spPr>
            <a:xfrm>
              <a:off x="0" y="0"/>
              <a:ext cx="350000" cy="350000"/>
            </a:xfrm>
            <a:prstGeom prst="rect">
              <a:avLst/>
            </a:prstGeom>
            <a:noFill/>
            <a:ln w="30000" cap="flat" cmpd="sng" algn="ctr">
              <a:solidFill>
                <a:srgbClr val="707274"/>
              </a:solidFill>
            </a:ln>
          </p:spPr>
        </p:sp>
        <p:sp>
          <p:nvSpPr>
            <p:cNvPr id="3458" name="3459"/>
            <p:cNvSpPr/>
            <p:nvPr/>
          </p:nvSpPr>
          <p:spPr>
            <a:xfrm>
              <a:off x="0" y="280000"/>
              <a:ext cx="350000" cy="0"/>
            </a:xfrm>
            <a:prstGeom prst="line">
              <a:avLst/>
            </a:prstGeom>
            <a:solidFill>
              <a:srgbClr val="000000"/>
            </a:solidFill>
            <a:ln w="11000" cap="flat" cmpd="sng" algn="ctr">
              <a:solidFill>
                <a:srgbClr val="707274"/>
              </a:solidFill>
            </a:ln>
          </p:spPr>
        </p:sp>
        <p:sp>
          <p:nvSpPr>
            <p:cNvPr id="3460" name="3461"/>
            <p:cNvSpPr/>
            <p:nvPr/>
          </p:nvSpPr>
          <p:spPr>
            <a:xfrm>
              <a:off x="175000" y="280000"/>
              <a:ext cx="0" cy="70000"/>
            </a:xfrm>
            <a:prstGeom prst="line">
              <a:avLst/>
            </a:prstGeom>
            <a:solidFill>
              <a:srgbClr val="000000"/>
            </a:solidFill>
            <a:ln w="11000" cap="flat" cmpd="sng" algn="ctr">
              <a:solidFill>
                <a:srgbClr val="707274"/>
              </a:solidFill>
            </a:ln>
          </p:spPr>
        </p:sp>
        <p:sp>
          <p:nvSpPr>
            <p:cNvPr id="3462" name="object_3463"/>
            <p:cNvSpPr/>
            <p:nvPr/>
          </p:nvSpPr>
          <p:spPr>
            <a:xfrm>
              <a:off x="50000" y="87500"/>
              <a:ext cx="75000" cy="75000"/>
            </a:xfrm>
            <a:prstGeom prst="ellipse">
              <a:avLst/>
            </a:prstGeom>
            <a:solidFill>
              <a:srgbClr val="707274"/>
            </a:solidFill>
          </p:spPr>
        </p:sp>
        <p:sp>
          <p:nvSpPr>
            <p:cNvPr id="3464" name="object_3465"/>
            <p:cNvSpPr/>
            <p:nvPr/>
          </p:nvSpPr>
          <p:spPr>
            <a:xfrm>
              <a:off x="137500" y="87500"/>
              <a:ext cx="75000" cy="75000"/>
            </a:xfrm>
            <a:prstGeom prst="ellipse">
              <a:avLst/>
            </a:prstGeom>
            <a:solidFill>
              <a:srgbClr val="707274"/>
            </a:solidFill>
          </p:spPr>
        </p:sp>
        <p:sp>
          <p:nvSpPr>
            <p:cNvPr id="3466" name="object_3467"/>
            <p:cNvSpPr/>
            <p:nvPr/>
          </p:nvSpPr>
          <p:spPr>
            <a:xfrm>
              <a:off x="225000" y="87500"/>
              <a:ext cx="75000" cy="75000"/>
            </a:xfrm>
            <a:prstGeom prst="ellipse">
              <a:avLst/>
            </a:prstGeom>
            <a:solidFill>
              <a:srgbClr val="707274"/>
            </a:solidFill>
          </p:spPr>
        </p:sp>
        <p:sp>
          <p:nvSpPr>
            <p:cNvPr id="3468" name="3469"/>
            <p:cNvSpPr/>
            <p:nvPr/>
          </p:nvSpPr>
          <p:spPr>
            <a:xfrm>
              <a:off x="105000" y="233333"/>
              <a:ext cx="140000" cy="0"/>
            </a:xfrm>
            <a:prstGeom prst="rect">
              <a:avLst/>
            </a:prstGeom>
            <a:noFill/>
            <a:ln w="30000" cap="flat" cmpd="sng" algn="ctr">
              <a:solidFill>
                <a:srgbClr val="707274"/>
              </a:solidFill>
            </a:ln>
          </p:spPr>
        </p:sp>
        <p:sp>
          <p:nvSpPr>
            <p:cNvPr id="3470" name="3471">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472" name="3473">
            <a:hlinkClick r:id="rId6" action="ppaction://hlinksldjump" tooltip="Response-Rate"/>
          </p:cNvPr>
          <p:cNvGrpSpPr/>
          <p:nvPr/>
        </p:nvGrpSpPr>
        <p:grpSpPr>
          <a:xfrm>
            <a:off x="17356704" y="295737"/>
            <a:ext cx="350000" cy="350000"/>
            <a:chOff x="0" y="0"/>
            <a:chExt cx="0" cy="0"/>
          </a:xfrm>
        </p:grpSpPr>
        <p:sp>
          <p:nvSpPr>
            <p:cNvPr id="3474" name="3475"/>
            <p:cNvSpPr/>
            <p:nvPr/>
          </p:nvSpPr>
          <p:spPr>
            <a:xfrm>
              <a:off x="0" y="0"/>
              <a:ext cx="350000" cy="350000"/>
            </a:xfrm>
            <a:prstGeom prst="rect">
              <a:avLst/>
            </a:prstGeom>
            <a:noFill/>
            <a:ln w="30000" cap="flat" cmpd="sng" algn="ctr">
              <a:solidFill>
                <a:srgbClr val="707274"/>
              </a:solidFill>
            </a:ln>
          </p:spPr>
        </p:sp>
        <p:sp>
          <p:nvSpPr>
            <p:cNvPr id="3476" name="3477">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3478" name="object_3479">
            <a:hlinkClick r:id="rId7" action="ppaction://hlinksldjump" tooltip="Index overview"/>
          </p:cNvPr>
          <p:cNvGrpSpPr/>
          <p:nvPr/>
        </p:nvGrpSpPr>
        <p:grpSpPr>
          <a:xfrm>
            <a:off x="16333086" y="295737"/>
            <a:ext cx="511198" cy="515004"/>
            <a:chOff x="17809255" y="706508"/>
            <a:chExt cx="711198" cy="715004"/>
          </a:xfrm>
        </p:grpSpPr>
        <p:sp>
          <p:nvSpPr>
            <p:cNvPr id="3480" name="object_3481"/>
            <p:cNvSpPr/>
            <p:nvPr/>
          </p:nvSpPr>
          <p:spPr>
            <a:xfrm>
              <a:off x="17809255" y="706508"/>
              <a:ext cx="711198" cy="715004"/>
            </a:xfrm>
            <a:prstGeom prst="rect">
              <a:avLst/>
            </a:prstGeom>
            <a:solidFill>
              <a:srgbClr val="FFFFFF">
                <a:alpha val="500"/>
              </a:srgbClr>
            </a:solidFill>
            <a:ln>
              <a:noFill/>
            </a:ln>
          </p:spPr>
        </p:sp>
        <p:sp>
          <p:nvSpPr>
            <p:cNvPr id="3482" name="object_348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3484" name="object_348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3486" name="object_348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3488" name="object_348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3490" name="object_349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3492" name="object_349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3494" name="object_349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3496" name="object_349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3498" name="object_349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3500" name="object_3501">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3502" name="object_3503">
            <a:hlinkClick r:id="rId8" action="ppaction://hlinksldjump" tooltip="Dimensions"/>
          </p:cNvPr>
          <p:cNvGrpSpPr/>
          <p:nvPr/>
        </p:nvGrpSpPr>
        <p:grpSpPr>
          <a:xfrm>
            <a:off x="15309468" y="295737"/>
            <a:ext cx="350000" cy="350000"/>
            <a:chOff x="0" y="0"/>
            <a:chExt cx="0" cy="0"/>
          </a:xfrm>
        </p:grpSpPr>
        <p:sp>
          <p:nvSpPr>
            <p:cNvPr id="3504" name="object_3505"/>
            <p:cNvSpPr/>
            <p:nvPr/>
          </p:nvSpPr>
          <p:spPr>
            <a:xfrm>
              <a:off x="30600" y="27733"/>
              <a:ext cx="113800" cy="61200"/>
            </a:xfrm>
            <a:prstGeom prst="rect">
              <a:avLst/>
            </a:prstGeom>
            <a:solidFill>
              <a:srgbClr val="707274"/>
            </a:solidFill>
            <a:ln>
              <a:noFill/>
            </a:ln>
          </p:spPr>
        </p:sp>
        <p:sp>
          <p:nvSpPr>
            <p:cNvPr id="3506" name="object_3507"/>
            <p:cNvSpPr/>
            <p:nvPr/>
          </p:nvSpPr>
          <p:spPr>
            <a:xfrm>
              <a:off x="275600" y="27733"/>
              <a:ext cx="43800" cy="61200"/>
            </a:xfrm>
            <a:prstGeom prst="rect">
              <a:avLst/>
            </a:prstGeom>
            <a:solidFill>
              <a:srgbClr val="707274"/>
            </a:solidFill>
            <a:ln>
              <a:noFill/>
            </a:ln>
          </p:spPr>
        </p:sp>
        <p:sp>
          <p:nvSpPr>
            <p:cNvPr id="3508" name="object_3509"/>
            <p:cNvSpPr/>
            <p:nvPr/>
          </p:nvSpPr>
          <p:spPr>
            <a:xfrm>
              <a:off x="0" y="27733"/>
              <a:ext cx="61200" cy="61200"/>
            </a:xfrm>
            <a:prstGeom prst="ellipse">
              <a:avLst/>
            </a:prstGeom>
            <a:solidFill>
              <a:srgbClr val="707274"/>
            </a:solidFill>
            <a:ln>
              <a:noFill/>
            </a:ln>
          </p:spPr>
        </p:sp>
        <p:sp>
          <p:nvSpPr>
            <p:cNvPr id="3510" name="object_3511"/>
            <p:cNvSpPr/>
            <p:nvPr/>
          </p:nvSpPr>
          <p:spPr>
            <a:xfrm>
              <a:off x="113800" y="27733"/>
              <a:ext cx="61200" cy="61200"/>
            </a:xfrm>
            <a:prstGeom prst="ellipse">
              <a:avLst/>
            </a:prstGeom>
            <a:solidFill>
              <a:srgbClr val="707274"/>
            </a:solidFill>
            <a:ln>
              <a:noFill/>
            </a:ln>
          </p:spPr>
        </p:sp>
        <p:sp>
          <p:nvSpPr>
            <p:cNvPr id="3512" name="object_3513"/>
            <p:cNvSpPr/>
            <p:nvPr/>
          </p:nvSpPr>
          <p:spPr>
            <a:xfrm>
              <a:off x="288800" y="27733"/>
              <a:ext cx="61200" cy="61200"/>
            </a:xfrm>
            <a:prstGeom prst="ellipse">
              <a:avLst/>
            </a:prstGeom>
            <a:solidFill>
              <a:srgbClr val="707274"/>
            </a:solidFill>
            <a:ln>
              <a:noFill/>
            </a:ln>
          </p:spPr>
        </p:sp>
        <p:sp>
          <p:nvSpPr>
            <p:cNvPr id="3514" name="object_3515"/>
            <p:cNvSpPr/>
            <p:nvPr/>
          </p:nvSpPr>
          <p:spPr>
            <a:xfrm>
              <a:off x="245000" y="27733"/>
              <a:ext cx="61200" cy="61200"/>
            </a:xfrm>
            <a:prstGeom prst="ellipse">
              <a:avLst/>
            </a:prstGeom>
            <a:solidFill>
              <a:srgbClr val="707274"/>
            </a:solidFill>
            <a:ln>
              <a:noFill/>
            </a:ln>
          </p:spPr>
        </p:sp>
        <p:sp>
          <p:nvSpPr>
            <p:cNvPr id="3516" name="object_3517"/>
            <p:cNvSpPr/>
            <p:nvPr/>
          </p:nvSpPr>
          <p:spPr>
            <a:xfrm>
              <a:off x="30600" y="144400"/>
              <a:ext cx="43800" cy="61200"/>
            </a:xfrm>
            <a:prstGeom prst="rect">
              <a:avLst/>
            </a:prstGeom>
            <a:solidFill>
              <a:srgbClr val="707274"/>
            </a:solidFill>
            <a:ln>
              <a:noFill/>
            </a:ln>
          </p:spPr>
        </p:sp>
        <p:sp>
          <p:nvSpPr>
            <p:cNvPr id="3518" name="object_3519"/>
            <p:cNvSpPr/>
            <p:nvPr/>
          </p:nvSpPr>
          <p:spPr>
            <a:xfrm>
              <a:off x="205600" y="144400"/>
              <a:ext cx="113800" cy="61200"/>
            </a:xfrm>
            <a:prstGeom prst="rect">
              <a:avLst/>
            </a:prstGeom>
            <a:solidFill>
              <a:srgbClr val="707274"/>
            </a:solidFill>
            <a:ln>
              <a:noFill/>
            </a:ln>
          </p:spPr>
        </p:sp>
        <p:sp>
          <p:nvSpPr>
            <p:cNvPr id="3520" name="object_3521"/>
            <p:cNvSpPr/>
            <p:nvPr/>
          </p:nvSpPr>
          <p:spPr>
            <a:xfrm>
              <a:off x="0" y="144400"/>
              <a:ext cx="61200" cy="61200"/>
            </a:xfrm>
            <a:prstGeom prst="ellipse">
              <a:avLst/>
            </a:prstGeom>
            <a:solidFill>
              <a:srgbClr val="707274"/>
            </a:solidFill>
            <a:ln>
              <a:noFill/>
            </a:ln>
          </p:spPr>
        </p:sp>
        <p:sp>
          <p:nvSpPr>
            <p:cNvPr id="3522" name="object_3523"/>
            <p:cNvSpPr/>
            <p:nvPr/>
          </p:nvSpPr>
          <p:spPr>
            <a:xfrm>
              <a:off x="43800" y="144400"/>
              <a:ext cx="61200" cy="61200"/>
            </a:xfrm>
            <a:prstGeom prst="ellipse">
              <a:avLst/>
            </a:prstGeom>
            <a:solidFill>
              <a:srgbClr val="707274"/>
            </a:solidFill>
            <a:ln>
              <a:noFill/>
            </a:ln>
          </p:spPr>
        </p:sp>
        <p:sp>
          <p:nvSpPr>
            <p:cNvPr id="3524" name="object_3525"/>
            <p:cNvSpPr/>
            <p:nvPr/>
          </p:nvSpPr>
          <p:spPr>
            <a:xfrm>
              <a:off x="288800" y="144400"/>
              <a:ext cx="61200" cy="61200"/>
            </a:xfrm>
            <a:prstGeom prst="ellipse">
              <a:avLst/>
            </a:prstGeom>
            <a:solidFill>
              <a:srgbClr val="707274"/>
            </a:solidFill>
            <a:ln>
              <a:noFill/>
            </a:ln>
          </p:spPr>
        </p:sp>
        <p:sp>
          <p:nvSpPr>
            <p:cNvPr id="3526" name="object_3527"/>
            <p:cNvSpPr/>
            <p:nvPr/>
          </p:nvSpPr>
          <p:spPr>
            <a:xfrm>
              <a:off x="175000" y="144400"/>
              <a:ext cx="61200" cy="61200"/>
            </a:xfrm>
            <a:prstGeom prst="ellipse">
              <a:avLst/>
            </a:prstGeom>
            <a:solidFill>
              <a:srgbClr val="707274"/>
            </a:solidFill>
            <a:ln>
              <a:noFill/>
            </a:ln>
          </p:spPr>
        </p:sp>
        <p:sp>
          <p:nvSpPr>
            <p:cNvPr id="3528" name="object_3529"/>
            <p:cNvSpPr/>
            <p:nvPr/>
          </p:nvSpPr>
          <p:spPr>
            <a:xfrm>
              <a:off x="30600" y="261067"/>
              <a:ext cx="78800" cy="61200"/>
            </a:xfrm>
            <a:prstGeom prst="rect">
              <a:avLst/>
            </a:prstGeom>
            <a:solidFill>
              <a:srgbClr val="707274"/>
            </a:solidFill>
            <a:ln>
              <a:noFill/>
            </a:ln>
          </p:spPr>
        </p:sp>
        <p:sp>
          <p:nvSpPr>
            <p:cNvPr id="3530" name="object_3531"/>
            <p:cNvSpPr/>
            <p:nvPr/>
          </p:nvSpPr>
          <p:spPr>
            <a:xfrm>
              <a:off x="240600" y="261067"/>
              <a:ext cx="78800" cy="61200"/>
            </a:xfrm>
            <a:prstGeom prst="rect">
              <a:avLst/>
            </a:prstGeom>
            <a:solidFill>
              <a:srgbClr val="707274"/>
            </a:solidFill>
            <a:ln>
              <a:noFill/>
            </a:ln>
          </p:spPr>
        </p:sp>
        <p:sp>
          <p:nvSpPr>
            <p:cNvPr id="3532" name="object_3533"/>
            <p:cNvSpPr/>
            <p:nvPr/>
          </p:nvSpPr>
          <p:spPr>
            <a:xfrm>
              <a:off x="0" y="261067"/>
              <a:ext cx="61200" cy="61200"/>
            </a:xfrm>
            <a:prstGeom prst="ellipse">
              <a:avLst/>
            </a:prstGeom>
            <a:solidFill>
              <a:srgbClr val="707274"/>
            </a:solidFill>
            <a:ln>
              <a:noFill/>
            </a:ln>
          </p:spPr>
        </p:sp>
        <p:sp>
          <p:nvSpPr>
            <p:cNvPr id="3534" name="object_3535"/>
            <p:cNvSpPr/>
            <p:nvPr/>
          </p:nvSpPr>
          <p:spPr>
            <a:xfrm>
              <a:off x="78800" y="261067"/>
              <a:ext cx="61200" cy="61200"/>
            </a:xfrm>
            <a:prstGeom prst="ellipse">
              <a:avLst/>
            </a:prstGeom>
            <a:solidFill>
              <a:srgbClr val="707274"/>
            </a:solidFill>
            <a:ln>
              <a:noFill/>
            </a:ln>
          </p:spPr>
        </p:sp>
        <p:sp>
          <p:nvSpPr>
            <p:cNvPr id="3536" name="object_3537"/>
            <p:cNvSpPr/>
            <p:nvPr/>
          </p:nvSpPr>
          <p:spPr>
            <a:xfrm>
              <a:off x="288800" y="261067"/>
              <a:ext cx="61200" cy="61200"/>
            </a:xfrm>
            <a:prstGeom prst="ellipse">
              <a:avLst/>
            </a:prstGeom>
            <a:solidFill>
              <a:srgbClr val="707274"/>
            </a:solidFill>
            <a:ln>
              <a:noFill/>
            </a:ln>
          </p:spPr>
        </p:sp>
        <p:sp>
          <p:nvSpPr>
            <p:cNvPr id="3538" name="object_3539"/>
            <p:cNvSpPr/>
            <p:nvPr/>
          </p:nvSpPr>
          <p:spPr>
            <a:xfrm>
              <a:off x="210000" y="261067"/>
              <a:ext cx="61200" cy="61200"/>
            </a:xfrm>
            <a:prstGeom prst="ellipse">
              <a:avLst/>
            </a:prstGeom>
            <a:solidFill>
              <a:srgbClr val="707274"/>
            </a:solidFill>
            <a:ln>
              <a:noFill/>
            </a:ln>
          </p:spPr>
        </p:sp>
        <p:sp>
          <p:nvSpPr>
            <p:cNvPr id="3540" name="3541">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542" name="object_3543">
            <a:hlinkClick r:id="rId9" action="ppaction://hlinksldjump" tooltip="Portfolio of Action"/>
          </p:cNvPr>
          <p:cNvGrpSpPr/>
          <p:nvPr/>
        </p:nvGrpSpPr>
        <p:grpSpPr>
          <a:xfrm>
            <a:off x="19403940" y="887211"/>
            <a:ext cx="350000" cy="350000"/>
            <a:chOff x="0" y="0"/>
            <a:chExt cx="0" cy="0"/>
          </a:xfrm>
        </p:grpSpPr>
        <p:sp>
          <p:nvSpPr>
            <p:cNvPr id="3546" name="object_3547"/>
            <p:cNvSpPr/>
            <p:nvPr/>
          </p:nvSpPr>
          <p:spPr>
            <a:xfrm>
              <a:off x="11900" y="79800"/>
              <a:ext cx="51110" cy="51110"/>
            </a:xfrm>
            <a:prstGeom prst="ellipse">
              <a:avLst/>
            </a:prstGeom>
            <a:solidFill>
              <a:srgbClr val="707274"/>
            </a:solidFill>
          </p:spPr>
        </p:sp>
        <p:sp>
          <p:nvSpPr>
            <p:cNvPr id="3548" name="object_3549"/>
            <p:cNvSpPr/>
            <p:nvPr/>
          </p:nvSpPr>
          <p:spPr>
            <a:xfrm>
              <a:off x="121800" y="124250"/>
              <a:ext cx="51110" cy="51110"/>
            </a:xfrm>
            <a:prstGeom prst="ellipse">
              <a:avLst/>
            </a:prstGeom>
            <a:solidFill>
              <a:srgbClr val="707274"/>
            </a:solidFill>
          </p:spPr>
        </p:sp>
        <p:sp>
          <p:nvSpPr>
            <p:cNvPr id="3550" name="object_3551"/>
            <p:cNvSpPr/>
            <p:nvPr/>
          </p:nvSpPr>
          <p:spPr>
            <a:xfrm>
              <a:off x="244650" y="42700"/>
              <a:ext cx="51110" cy="51110"/>
            </a:xfrm>
            <a:prstGeom prst="ellipse">
              <a:avLst/>
            </a:prstGeom>
            <a:solidFill>
              <a:srgbClr val="707274"/>
            </a:solidFill>
          </p:spPr>
        </p:sp>
        <p:sp>
          <p:nvSpPr>
            <p:cNvPr id="3552" name="object_3553"/>
            <p:cNvSpPr/>
            <p:nvPr/>
          </p:nvSpPr>
          <p:spPr>
            <a:xfrm>
              <a:off x="282800" y="229250"/>
              <a:ext cx="51110" cy="51110"/>
            </a:xfrm>
            <a:prstGeom prst="ellipse">
              <a:avLst/>
            </a:prstGeom>
            <a:solidFill>
              <a:srgbClr val="707274"/>
            </a:solidFill>
          </p:spPr>
        </p:sp>
        <p:sp>
          <p:nvSpPr>
            <p:cNvPr id="3554" name="object_3555"/>
            <p:cNvSpPr/>
            <p:nvPr/>
          </p:nvSpPr>
          <p:spPr>
            <a:xfrm>
              <a:off x="79800" y="234500"/>
              <a:ext cx="51110" cy="51110"/>
            </a:xfrm>
            <a:prstGeom prst="ellipse">
              <a:avLst/>
            </a:prstGeom>
            <a:solidFill>
              <a:srgbClr val="707274"/>
            </a:solidFill>
          </p:spPr>
        </p:sp>
        <p:sp>
          <p:nvSpPr>
            <p:cNvPr id="3556" name="object_3557"/>
            <p:cNvSpPr/>
            <p:nvPr/>
          </p:nvSpPr>
          <p:spPr>
            <a:xfrm>
              <a:off x="105350" y="23800"/>
              <a:ext cx="51110" cy="51110"/>
            </a:xfrm>
            <a:prstGeom prst="ellipse">
              <a:avLst/>
            </a:prstGeom>
            <a:solidFill>
              <a:srgbClr val="707274"/>
            </a:solidFill>
          </p:spPr>
        </p:sp>
        <p:sp>
          <p:nvSpPr>
            <p:cNvPr id="3558" name="object_3559"/>
            <p:cNvSpPr/>
            <p:nvPr/>
          </p:nvSpPr>
          <p:spPr>
            <a:xfrm>
              <a:off x="232050" y="149450"/>
              <a:ext cx="51110" cy="51110"/>
            </a:xfrm>
            <a:prstGeom prst="ellipse">
              <a:avLst/>
            </a:prstGeom>
            <a:solidFill>
              <a:srgbClr val="707274"/>
            </a:solidFill>
          </p:spPr>
        </p:sp>
        <p:sp>
          <p:nvSpPr>
            <p:cNvPr id="3560" name="object_3561"/>
            <p:cNvSpPr/>
            <p:nvPr/>
          </p:nvSpPr>
          <p:spPr>
            <a:xfrm>
              <a:off x="0" y="175000"/>
              <a:ext cx="350000" cy="0"/>
            </a:xfrm>
            <a:prstGeom prst="rect">
              <a:avLst/>
            </a:prstGeom>
            <a:noFill/>
            <a:ln w="10470">
              <a:solidFill>
                <a:srgbClr val="707274"/>
              </a:solidFill>
            </a:ln>
          </p:spPr>
        </p:sp>
        <p:sp>
          <p:nvSpPr>
            <p:cNvPr id="3562" name="object_3563"/>
            <p:cNvSpPr/>
            <p:nvPr/>
          </p:nvSpPr>
          <p:spPr>
            <a:xfrm>
              <a:off x="175000" y="0"/>
              <a:ext cx="0" cy="350000"/>
            </a:xfrm>
            <a:prstGeom prst="rect">
              <a:avLst/>
            </a:prstGeom>
            <a:noFill/>
            <a:ln w="10470">
              <a:solidFill>
                <a:srgbClr val="707274"/>
              </a:solidFill>
            </a:ln>
          </p:spPr>
        </p:sp>
        <p:sp>
          <p:nvSpPr>
            <p:cNvPr id="3564" name="3565">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566" name="3567">
            <a:hlinkClick r:id="rId10" action="ppaction://hlinksldjump" tooltip="Semantic Differential"/>
          </p:cNvPr>
          <p:cNvGrpSpPr/>
          <p:nvPr/>
        </p:nvGrpSpPr>
        <p:grpSpPr>
          <a:xfrm>
            <a:off x="18380322" y="887211"/>
            <a:ext cx="561600" cy="648000"/>
            <a:chOff x="0" y="0"/>
            <a:chExt cx="0" cy="0"/>
          </a:xfrm>
        </p:grpSpPr>
        <p:sp>
          <p:nvSpPr>
            <p:cNvPr id="3568" name="3569"/>
            <p:cNvSpPr/>
            <p:nvPr/>
          </p:nvSpPr>
          <p:spPr>
            <a:xfrm>
              <a:off x="0" y="0"/>
              <a:ext cx="350000" cy="350000"/>
            </a:xfrm>
            <a:prstGeom prst="rect">
              <a:avLst/>
            </a:prstGeom>
            <a:noFill/>
            <a:ln w="30000" cap="flat" cmpd="sng" algn="ctr">
              <a:solidFill>
                <a:srgbClr val="707274"/>
              </a:solidFill>
            </a:ln>
          </p:spPr>
        </p:sp>
        <p:cxnSp>
          <p:nvCxnSpPr>
            <p:cNvPr id="3570" name="object_357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3572" name="object_357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3574" name="3575">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576" name="3577">
            <a:hlinkClick r:id="rId11" action="ppaction://hlinksldjump"/>
          </p:cNvPr>
          <p:cNvGrpSpPr/>
          <p:nvPr/>
        </p:nvGrpSpPr>
        <p:grpSpPr>
          <a:xfrm>
            <a:off x="17356704" y="887211"/>
            <a:ext cx="561600" cy="648000"/>
            <a:chOff x="0" y="0"/>
            <a:chExt cx="0" cy="0"/>
          </a:xfrm>
        </p:grpSpPr>
        <p:sp>
          <p:nvSpPr>
            <p:cNvPr id="3578" name="3579"/>
            <p:cNvSpPr/>
            <p:nvPr/>
          </p:nvSpPr>
          <p:spPr>
            <a:xfrm>
              <a:off x="0" y="0"/>
              <a:ext cx="350000" cy="350000"/>
            </a:xfrm>
            <a:prstGeom prst="rect">
              <a:avLst/>
            </a:prstGeom>
            <a:noFill/>
            <a:ln w="30000" cap="flat" cmpd="sng" algn="ctr">
              <a:solidFill>
                <a:srgbClr val="707274"/>
              </a:solidFill>
            </a:ln>
          </p:spPr>
        </p:sp>
        <p:sp>
          <p:nvSpPr>
            <p:cNvPr id="3580" name="object_358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3582" name="object_3583"/>
            <p:cNvSpPr/>
            <p:nvPr/>
          </p:nvSpPr>
          <p:spPr>
            <a:xfrm>
              <a:off x="136856" y="41051"/>
              <a:ext cx="54000" cy="59400"/>
            </a:xfrm>
            <a:prstGeom prst="rect">
              <a:avLst/>
            </a:prstGeom>
            <a:solidFill>
              <a:srgbClr val="707274"/>
            </a:solidFill>
          </p:spPr>
        </p:sp>
        <p:sp>
          <p:nvSpPr>
            <p:cNvPr id="3584" name="object_3585"/>
            <p:cNvSpPr/>
            <p:nvPr/>
          </p:nvSpPr>
          <p:spPr>
            <a:xfrm>
              <a:off x="180596" y="70751"/>
              <a:ext cx="55300" cy="0"/>
            </a:xfrm>
            <a:prstGeom prst="line">
              <a:avLst/>
            </a:prstGeom>
            <a:solidFill>
              <a:srgbClr val="000000"/>
            </a:solidFill>
            <a:ln w="11000" cap="flat" cmpd="sng" algn="ctr">
              <a:solidFill>
                <a:srgbClr val="707274"/>
              </a:solidFill>
            </a:ln>
          </p:spPr>
        </p:sp>
        <p:sp>
          <p:nvSpPr>
            <p:cNvPr id="3586" name="object_3587"/>
            <p:cNvSpPr/>
            <p:nvPr/>
          </p:nvSpPr>
          <p:spPr>
            <a:xfrm>
              <a:off x="245893" y="41051"/>
              <a:ext cx="54000" cy="59400"/>
            </a:xfrm>
            <a:prstGeom prst="ellipse">
              <a:avLst/>
            </a:prstGeom>
            <a:solidFill>
              <a:srgbClr val="707274"/>
            </a:solidFill>
          </p:spPr>
        </p:sp>
        <p:sp>
          <p:nvSpPr>
            <p:cNvPr id="3588" name="object_3589"/>
            <p:cNvSpPr/>
            <p:nvPr/>
          </p:nvSpPr>
          <p:spPr>
            <a:xfrm>
              <a:off x="136856" y="143142"/>
              <a:ext cx="54000" cy="59400"/>
            </a:xfrm>
            <a:prstGeom prst="rect">
              <a:avLst/>
            </a:prstGeom>
            <a:solidFill>
              <a:srgbClr val="707274"/>
            </a:solidFill>
          </p:spPr>
        </p:sp>
        <p:sp>
          <p:nvSpPr>
            <p:cNvPr id="3590" name="object_3591"/>
            <p:cNvSpPr/>
            <p:nvPr/>
          </p:nvSpPr>
          <p:spPr>
            <a:xfrm>
              <a:off x="180596" y="172842"/>
              <a:ext cx="55300" cy="0"/>
            </a:xfrm>
            <a:prstGeom prst="line">
              <a:avLst/>
            </a:prstGeom>
            <a:solidFill>
              <a:srgbClr val="000000"/>
            </a:solidFill>
            <a:ln w="11000" cap="flat" cmpd="sng" algn="ctr">
              <a:solidFill>
                <a:srgbClr val="707274"/>
              </a:solidFill>
            </a:ln>
          </p:spPr>
        </p:sp>
        <p:sp>
          <p:nvSpPr>
            <p:cNvPr id="3592" name="object_3593"/>
            <p:cNvSpPr/>
            <p:nvPr/>
          </p:nvSpPr>
          <p:spPr>
            <a:xfrm>
              <a:off x="245893" y="143142"/>
              <a:ext cx="54000" cy="59400"/>
            </a:xfrm>
            <a:prstGeom prst="ellipse">
              <a:avLst/>
            </a:prstGeom>
            <a:solidFill>
              <a:srgbClr val="707274"/>
            </a:solidFill>
          </p:spPr>
        </p:sp>
        <p:sp>
          <p:nvSpPr>
            <p:cNvPr id="3594" name="object_3595"/>
            <p:cNvSpPr/>
            <p:nvPr/>
          </p:nvSpPr>
          <p:spPr>
            <a:xfrm>
              <a:off x="136856" y="237985"/>
              <a:ext cx="54000" cy="59400"/>
            </a:xfrm>
            <a:prstGeom prst="rect">
              <a:avLst/>
            </a:prstGeom>
            <a:solidFill>
              <a:srgbClr val="707274"/>
            </a:solidFill>
          </p:spPr>
        </p:sp>
        <p:sp>
          <p:nvSpPr>
            <p:cNvPr id="3596" name="object_3597"/>
            <p:cNvSpPr/>
            <p:nvPr/>
          </p:nvSpPr>
          <p:spPr>
            <a:xfrm>
              <a:off x="180596" y="267685"/>
              <a:ext cx="55300" cy="0"/>
            </a:xfrm>
            <a:prstGeom prst="line">
              <a:avLst/>
            </a:prstGeom>
            <a:solidFill>
              <a:srgbClr val="000000"/>
            </a:solidFill>
            <a:ln w="11000" cap="flat" cmpd="sng" algn="ctr">
              <a:solidFill>
                <a:srgbClr val="707274"/>
              </a:solidFill>
            </a:ln>
          </p:spPr>
        </p:sp>
        <p:sp>
          <p:nvSpPr>
            <p:cNvPr id="3598" name="object_3599"/>
            <p:cNvSpPr/>
            <p:nvPr/>
          </p:nvSpPr>
          <p:spPr>
            <a:xfrm>
              <a:off x="245893" y="237985"/>
              <a:ext cx="54000" cy="59400"/>
            </a:xfrm>
            <a:prstGeom prst="ellipse">
              <a:avLst/>
            </a:prstGeom>
            <a:solidFill>
              <a:srgbClr val="707274"/>
            </a:solidFill>
          </p:spPr>
        </p:sp>
        <p:sp>
          <p:nvSpPr>
            <p:cNvPr id="3600" name="3601">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602" name="object_3603">
            <a:hlinkClick r:id="rId12" action="ppaction://hlinksldjump" tooltip="Tabellenband Demoskopie"/>
          </p:cNvPr>
          <p:cNvGrpSpPr/>
          <p:nvPr/>
        </p:nvGrpSpPr>
        <p:grpSpPr>
          <a:xfrm>
            <a:off x="16333086" y="887211"/>
            <a:ext cx="350000" cy="350000"/>
            <a:chOff x="0" y="0"/>
            <a:chExt cx="0" cy="0"/>
          </a:xfrm>
        </p:grpSpPr>
        <p:sp>
          <p:nvSpPr>
            <p:cNvPr id="3606" name="object_3607"/>
            <p:cNvSpPr/>
            <p:nvPr/>
          </p:nvSpPr>
          <p:spPr>
            <a:xfrm>
              <a:off x="30600" y="27733"/>
              <a:ext cx="222300" cy="61200"/>
            </a:xfrm>
            <a:prstGeom prst="rect">
              <a:avLst/>
            </a:prstGeom>
            <a:solidFill>
              <a:srgbClr val="707274"/>
            </a:solidFill>
            <a:ln>
              <a:noFill/>
            </a:ln>
          </p:spPr>
        </p:sp>
        <p:sp>
          <p:nvSpPr>
            <p:cNvPr id="3608" name="object_3609"/>
            <p:cNvSpPr/>
            <p:nvPr/>
          </p:nvSpPr>
          <p:spPr>
            <a:xfrm>
              <a:off x="0" y="27733"/>
              <a:ext cx="61200" cy="61200"/>
            </a:xfrm>
            <a:prstGeom prst="ellipse">
              <a:avLst/>
            </a:prstGeom>
            <a:solidFill>
              <a:srgbClr val="707274"/>
            </a:solidFill>
            <a:ln>
              <a:noFill/>
            </a:ln>
          </p:spPr>
        </p:sp>
        <p:sp>
          <p:nvSpPr>
            <p:cNvPr id="3610" name="object_3611"/>
            <p:cNvSpPr/>
            <p:nvPr/>
          </p:nvSpPr>
          <p:spPr>
            <a:xfrm>
              <a:off x="222300" y="27733"/>
              <a:ext cx="61200" cy="61200"/>
            </a:xfrm>
            <a:prstGeom prst="ellipse">
              <a:avLst/>
            </a:prstGeom>
            <a:solidFill>
              <a:srgbClr val="707274"/>
            </a:solidFill>
            <a:ln>
              <a:noFill/>
            </a:ln>
          </p:spPr>
        </p:sp>
        <p:sp>
          <p:nvSpPr>
            <p:cNvPr id="3612" name="object_3613"/>
            <p:cNvSpPr/>
            <p:nvPr/>
          </p:nvSpPr>
          <p:spPr>
            <a:xfrm>
              <a:off x="30600" y="144400"/>
              <a:ext cx="141800" cy="61200"/>
            </a:xfrm>
            <a:prstGeom prst="rect">
              <a:avLst/>
            </a:prstGeom>
            <a:solidFill>
              <a:srgbClr val="707274"/>
            </a:solidFill>
            <a:ln>
              <a:noFill/>
            </a:ln>
          </p:spPr>
        </p:sp>
        <p:sp>
          <p:nvSpPr>
            <p:cNvPr id="3614" name="object_3615"/>
            <p:cNvSpPr/>
            <p:nvPr/>
          </p:nvSpPr>
          <p:spPr>
            <a:xfrm>
              <a:off x="0" y="144400"/>
              <a:ext cx="61200" cy="61200"/>
            </a:xfrm>
            <a:prstGeom prst="ellipse">
              <a:avLst/>
            </a:prstGeom>
            <a:solidFill>
              <a:srgbClr val="707274"/>
            </a:solidFill>
            <a:ln>
              <a:noFill/>
            </a:ln>
          </p:spPr>
        </p:sp>
        <p:sp>
          <p:nvSpPr>
            <p:cNvPr id="3616" name="object_3617"/>
            <p:cNvSpPr/>
            <p:nvPr/>
          </p:nvSpPr>
          <p:spPr>
            <a:xfrm>
              <a:off x="141800" y="144400"/>
              <a:ext cx="61200" cy="61200"/>
            </a:xfrm>
            <a:prstGeom prst="ellipse">
              <a:avLst/>
            </a:prstGeom>
            <a:solidFill>
              <a:srgbClr val="707274"/>
            </a:solidFill>
            <a:ln>
              <a:noFill/>
            </a:ln>
          </p:spPr>
        </p:sp>
        <p:sp>
          <p:nvSpPr>
            <p:cNvPr id="3618" name="object_3619"/>
            <p:cNvSpPr/>
            <p:nvPr/>
          </p:nvSpPr>
          <p:spPr>
            <a:xfrm>
              <a:off x="30600" y="261067"/>
              <a:ext cx="288800" cy="61200"/>
            </a:xfrm>
            <a:prstGeom prst="rect">
              <a:avLst/>
            </a:prstGeom>
            <a:solidFill>
              <a:srgbClr val="707274"/>
            </a:solidFill>
            <a:ln>
              <a:noFill/>
            </a:ln>
          </p:spPr>
        </p:sp>
        <p:sp>
          <p:nvSpPr>
            <p:cNvPr id="3620" name="object_3621"/>
            <p:cNvSpPr/>
            <p:nvPr/>
          </p:nvSpPr>
          <p:spPr>
            <a:xfrm>
              <a:off x="0" y="261067"/>
              <a:ext cx="61200" cy="61200"/>
            </a:xfrm>
            <a:prstGeom prst="ellipse">
              <a:avLst/>
            </a:prstGeom>
            <a:solidFill>
              <a:srgbClr val="707274"/>
            </a:solidFill>
            <a:ln>
              <a:noFill/>
            </a:ln>
          </p:spPr>
        </p:sp>
        <p:sp>
          <p:nvSpPr>
            <p:cNvPr id="3622" name="object_3623"/>
            <p:cNvSpPr/>
            <p:nvPr/>
          </p:nvSpPr>
          <p:spPr>
            <a:xfrm>
              <a:off x="288800" y="261067"/>
              <a:ext cx="61200" cy="61200"/>
            </a:xfrm>
            <a:prstGeom prst="ellipse">
              <a:avLst/>
            </a:prstGeom>
            <a:solidFill>
              <a:srgbClr val="707274"/>
            </a:solidFill>
            <a:ln>
              <a:noFill/>
            </a:ln>
          </p:spPr>
        </p:sp>
        <p:sp>
          <p:nvSpPr>
            <p:cNvPr id="3624" name="object_3625"/>
            <p:cNvSpPr/>
            <p:nvPr/>
          </p:nvSpPr>
          <p:spPr>
            <a:xfrm>
              <a:off x="263500" y="58333"/>
              <a:ext cx="0" cy="233333"/>
            </a:xfrm>
            <a:prstGeom prst="rect">
              <a:avLst/>
            </a:prstGeom>
            <a:noFill/>
            <a:ln w="10470">
              <a:solidFill>
                <a:srgbClr val="707274"/>
              </a:solidFill>
            </a:ln>
          </p:spPr>
        </p:sp>
        <p:sp>
          <p:nvSpPr>
            <p:cNvPr id="3626" name="362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3628" name="object_3629"/>
          <p:cNvSpPr/>
          <p:nvPr/>
        </p:nvSpPr>
        <p:spPr>
          <a:xfrm>
            <a:off x="8854006" y="2520000"/>
            <a:ext cx="0" cy="4000000"/>
          </a:xfrm>
          <a:prstGeom prst="rect">
            <a:avLst/>
          </a:prstGeom>
          <a:ln w="5235">
            <a:solidFill>
              <a:srgbClr val="000000"/>
            </a:solidFill>
          </a:ln>
        </p:spPr>
      </p:sp>
      <p:sp>
        <p:nvSpPr>
          <p:cNvPr id="3630" name="object_3631"/>
          <p:cNvSpPr/>
          <p:nvPr/>
        </p:nvSpPr>
        <p:spPr>
          <a:xfrm>
            <a:off x="17256018" y="2520000"/>
            <a:ext cx="0" cy="4000000"/>
          </a:xfrm>
          <a:prstGeom prst="rect">
            <a:avLst/>
          </a:prstGeom>
          <a:ln w="5235">
            <a:solidFill>
              <a:srgbClr val="000000"/>
            </a:solidFill>
          </a:ln>
        </p:spPr>
      </p:sp>
      <p:sp>
        <p:nvSpPr>
          <p:cNvPr id="3632" name="object_3633"/>
          <p:cNvSpPr/>
          <p:nvPr/>
        </p:nvSpPr>
        <p:spPr>
          <a:xfrm>
            <a:off x="1047083" y="3320000"/>
            <a:ext cx="18010505" cy="0"/>
          </a:xfrm>
          <a:prstGeom prst="rect">
            <a:avLst/>
          </a:prstGeom>
          <a:ln w="3175">
            <a:solidFill>
              <a:srgbClr val="000000"/>
            </a:solidFill>
          </a:ln>
        </p:spPr>
      </p:sp>
      <p:sp>
        <p:nvSpPr>
          <p:cNvPr id="3634" name="object_3635"/>
          <p:cNvSpPr txBox="1"/>
          <p:nvPr/>
        </p:nvSpPr>
        <p:spPr>
          <a:xfrm>
            <a:off x="1047083" y="2520000"/>
            <a:ext cx="4814951" cy="800000"/>
          </a:xfrm>
          <a:prstGeom prst="rect">
            <a:avLst/>
          </a:prstGeom>
        </p:spPr>
        <p:txBody>
          <a:bodyPr vert="horz" wrap="square" lIns="0" tIns="15240" rIns="0" bIns="0" rtlCol="0" anchor="ctr">
            <a:spAutoFit/>
          </a:bodyPr>
          <a:lstStyle/>
          <a:p>
            <a:pPr marL="12700" algn="r">
              <a:lnSpc>
                <a:spcPct val="100000"/>
              </a:lnSpc>
              <a:spcBef>
                <a:spcPts val="120"/>
              </a:spcBef>
            </a:pPr>
            <a:r>
              <a:rPr sz="2450" dirty="0">
                <a:solidFill>
                  <a:srgbClr val="494C4D"/>
                </a:solidFill>
                <a:latin typeface="Arial"/>
                <a:cs typeface="Arial"/>
              </a:rPr>
              <a:t>Working Conditions</a:t>
            </a:r>
          </a:p>
        </p:txBody>
      </p:sp>
      <p:sp>
        <p:nvSpPr>
          <p:cNvPr id="3636" name="object_3637"/>
          <p:cNvSpPr/>
          <p:nvPr/>
        </p:nvSpPr>
        <p:spPr>
          <a:xfrm>
            <a:off x="6450065" y="2760000"/>
            <a:ext cx="320000" cy="320000"/>
          </a:xfrm>
          <a:prstGeom prst="rect">
            <a:avLst/>
          </a:prstGeom>
          <a:solidFill>
            <a:srgbClr val="49C0B6"/>
          </a:solidFill>
        </p:spPr>
        <p:txBody>
          <a:bodyPr wrap="square" lIns="0" tIns="0" rIns="0" bIns="0" rtlCol="0"/>
          <a:lstStyle/>
          <a:p>
            <a:endParaRPr/>
          </a:p>
        </p:txBody>
      </p:sp>
      <p:sp>
        <p:nvSpPr>
          <p:cNvPr id="3638" name="object_3639"/>
          <p:cNvSpPr txBox="1"/>
          <p:nvPr/>
        </p:nvSpPr>
        <p:spPr>
          <a:xfrm>
            <a:off x="7832020" y="2640000"/>
            <a:ext cx="772230" cy="320000"/>
          </a:xfrm>
          <a:prstGeom prst="rect">
            <a:avLst/>
          </a:prstGeom>
        </p:spPr>
        <p:txBody>
          <a:bodyPr vert="horz" wrap="square" lIns="0" tIns="48260" rIns="0" bIns="0" rtlCol="0" anchor="ctr">
            <a:spAutoFit/>
          </a:bodyPr>
          <a:lstStyle/>
          <a:p>
            <a:pPr marL="12700">
              <a:lnSpc>
                <a:spcPct val="100000"/>
              </a:lnSpc>
              <a:spcBef>
                <a:spcPts val="380"/>
              </a:spcBef>
            </a:pPr>
            <a:r>
              <a:rPr sz="2450" spc="5" dirty="0">
                <a:solidFill>
                  <a:srgbClr val="494C4D"/>
                </a:solidFill>
                <a:latin typeface="Arial"/>
                <a:cs typeface="Arial"/>
              </a:rPr>
              <a:t>21%</a:t>
            </a:r>
            <a:endParaRPr sz="2450"/>
          </a:p>
        </p:txBody>
      </p:sp>
      <p:sp>
        <p:nvSpPr>
          <p:cNvPr id="3640" name="object_3641"/>
          <p:cNvSpPr txBox="1"/>
          <p:nvPr/>
        </p:nvSpPr>
        <p:spPr>
          <a:xfrm>
            <a:off x="17843650" y="2640000"/>
            <a:ext cx="772230" cy="320000"/>
          </a:xfrm>
          <a:prstGeom prst="rect">
            <a:avLst/>
          </a:prstGeom>
        </p:spPr>
        <p:txBody>
          <a:bodyPr vert="horz" wrap="square" lIns="0" tIns="48260" rIns="0" bIns="0" rtlCol="0" anchor="ctr">
            <a:spAutoFit/>
          </a:bodyPr>
          <a:lstStyle/>
          <a:p>
            <a:pPr marL="12700">
              <a:lnSpc>
                <a:spcPct val="100000"/>
              </a:lnSpc>
              <a:spcBef>
                <a:spcPts val="380"/>
              </a:spcBef>
            </a:pPr>
            <a:r>
              <a:rPr sz="2450" spc="5" dirty="0">
                <a:solidFill>
                  <a:srgbClr val="494C4D"/>
                </a:solidFill>
                <a:latin typeface="Arial"/>
                <a:cs typeface="Arial"/>
              </a:rPr>
              <a:t>54%</a:t>
            </a:r>
            <a:endParaRPr sz="2450"/>
          </a:p>
        </p:txBody>
      </p:sp>
      <p:sp>
        <p:nvSpPr>
          <p:cNvPr id="3642" name="object_3643"/>
          <p:cNvSpPr/>
          <p:nvPr/>
        </p:nvSpPr>
        <p:spPr>
          <a:xfrm>
            <a:off x="8857479" y="2640000"/>
            <a:ext cx="816152" cy="320000"/>
          </a:xfrm>
          <a:prstGeom prst="rect">
            <a:avLst/>
          </a:prstGeom>
          <a:solidFill>
            <a:srgbClr val="101010"/>
          </a:solidFill>
        </p:spPr>
      </p:sp>
      <p:sp>
        <p:nvSpPr>
          <p:cNvPr id="3644" name="object_3645"/>
          <p:cNvSpPr/>
          <p:nvPr/>
        </p:nvSpPr>
        <p:spPr>
          <a:xfrm>
            <a:off x="9673631" y="2640000"/>
            <a:ext cx="910065" cy="320000"/>
          </a:xfrm>
          <a:prstGeom prst="rect">
            <a:avLst/>
          </a:prstGeom>
          <a:solidFill>
            <a:srgbClr val="606060"/>
          </a:solidFill>
        </p:spPr>
      </p:sp>
      <p:sp>
        <p:nvSpPr>
          <p:cNvPr id="3646" name="object_3647"/>
          <p:cNvSpPr/>
          <p:nvPr/>
        </p:nvSpPr>
        <p:spPr>
          <a:xfrm>
            <a:off x="10583696" y="2640000"/>
            <a:ext cx="923482" cy="320000"/>
          </a:xfrm>
          <a:prstGeom prst="rect">
            <a:avLst/>
          </a:prstGeom>
          <a:solidFill>
            <a:srgbClr val="909090">
              <a:alpha val="0"/>
            </a:srgbClr>
          </a:solidFill>
        </p:spPr>
      </p:sp>
      <p:sp>
        <p:nvSpPr>
          <p:cNvPr id="3648" name="object_3649"/>
          <p:cNvSpPr/>
          <p:nvPr/>
        </p:nvSpPr>
        <p:spPr>
          <a:xfrm>
            <a:off x="11507178" y="2640000"/>
            <a:ext cx="1238762" cy="320000"/>
          </a:xfrm>
          <a:prstGeom prst="rect">
            <a:avLst/>
          </a:prstGeom>
          <a:solidFill>
            <a:srgbClr val="AFAFAF">
              <a:alpha val="0"/>
            </a:srgbClr>
          </a:solidFill>
        </p:spPr>
      </p:sp>
      <p:sp>
        <p:nvSpPr>
          <p:cNvPr id="3650" name="object_3651"/>
          <p:cNvSpPr/>
          <p:nvPr/>
        </p:nvSpPr>
        <p:spPr>
          <a:xfrm>
            <a:off x="12745940" y="2640000"/>
            <a:ext cx="1703857" cy="320000"/>
          </a:xfrm>
          <a:prstGeom prst="rect">
            <a:avLst/>
          </a:prstGeom>
          <a:solidFill>
            <a:srgbClr val="D0D0D0"/>
          </a:solidFill>
        </p:spPr>
      </p:sp>
      <p:sp>
        <p:nvSpPr>
          <p:cNvPr id="3652" name="object_3653"/>
          <p:cNvSpPr/>
          <p:nvPr/>
        </p:nvSpPr>
        <p:spPr>
          <a:xfrm>
            <a:off x="14449797" y="2640000"/>
            <a:ext cx="2806221" cy="320000"/>
          </a:xfrm>
          <a:prstGeom prst="rect">
            <a:avLst/>
          </a:prstGeom>
          <a:solidFill>
            <a:srgbClr val="F0F0F0"/>
          </a:solidFill>
        </p:spPr>
      </p:sp>
      <p:sp>
        <p:nvSpPr>
          <p:cNvPr id="3654" name="object_3655"/>
          <p:cNvSpPr/>
          <p:nvPr/>
        </p:nvSpPr>
        <p:spPr>
          <a:xfrm>
            <a:off x="1047083" y="4120000"/>
            <a:ext cx="18010505" cy="0"/>
          </a:xfrm>
          <a:prstGeom prst="rect">
            <a:avLst/>
          </a:prstGeom>
          <a:ln w="3175">
            <a:solidFill>
              <a:srgbClr val="000000"/>
            </a:solidFill>
          </a:ln>
        </p:spPr>
      </p:sp>
      <p:sp>
        <p:nvSpPr>
          <p:cNvPr id="3656" name="object_3657"/>
          <p:cNvSpPr txBox="1"/>
          <p:nvPr/>
        </p:nvSpPr>
        <p:spPr>
          <a:xfrm>
            <a:off x="1047083" y="3320000"/>
            <a:ext cx="4814951" cy="800000"/>
          </a:xfrm>
          <a:prstGeom prst="rect">
            <a:avLst/>
          </a:prstGeom>
        </p:spPr>
        <p:txBody>
          <a:bodyPr vert="horz" wrap="square" lIns="0" tIns="15240" rIns="0" bIns="0" rtlCol="0" anchor="ctr">
            <a:spAutoFit/>
          </a:bodyPr>
          <a:lstStyle/>
          <a:p>
            <a:pPr marL="12700" algn="r">
              <a:lnSpc>
                <a:spcPct val="100000"/>
              </a:lnSpc>
              <a:spcBef>
                <a:spcPts val="120"/>
              </a:spcBef>
            </a:pPr>
            <a:r>
              <a:rPr sz="2450" dirty="0">
                <a:solidFill>
                  <a:srgbClr val="494C4D"/>
                </a:solidFill>
                <a:latin typeface="Arial"/>
                <a:cs typeface="Arial"/>
              </a:rPr>
              <a:t>Corporate Culture</a:t>
            </a:r>
          </a:p>
        </p:txBody>
      </p:sp>
      <p:sp>
        <p:nvSpPr>
          <p:cNvPr id="3658" name="object_3659"/>
          <p:cNvSpPr/>
          <p:nvPr/>
        </p:nvSpPr>
        <p:spPr>
          <a:xfrm>
            <a:off x="6450065" y="3560000"/>
            <a:ext cx="320000" cy="320000"/>
          </a:xfrm>
          <a:prstGeom prst="rect">
            <a:avLst/>
          </a:prstGeom>
          <a:solidFill>
            <a:srgbClr val="B26256"/>
          </a:solidFill>
        </p:spPr>
        <p:txBody>
          <a:bodyPr wrap="square" lIns="0" tIns="0" rIns="0" bIns="0" rtlCol="0"/>
          <a:lstStyle/>
          <a:p>
            <a:endParaRPr/>
          </a:p>
        </p:txBody>
      </p:sp>
      <p:sp>
        <p:nvSpPr>
          <p:cNvPr id="3660" name="object_3661"/>
          <p:cNvSpPr txBox="1"/>
          <p:nvPr/>
        </p:nvSpPr>
        <p:spPr>
          <a:xfrm>
            <a:off x="7832020" y="3440000"/>
            <a:ext cx="772230" cy="320000"/>
          </a:xfrm>
          <a:prstGeom prst="rect">
            <a:avLst/>
          </a:prstGeom>
        </p:spPr>
        <p:txBody>
          <a:bodyPr vert="horz" wrap="square" lIns="0" tIns="48260" rIns="0" bIns="0" rtlCol="0" anchor="ctr">
            <a:spAutoFit/>
          </a:bodyPr>
          <a:lstStyle/>
          <a:p>
            <a:pPr marL="12700">
              <a:lnSpc>
                <a:spcPct val="100000"/>
              </a:lnSpc>
              <a:spcBef>
                <a:spcPts val="380"/>
              </a:spcBef>
            </a:pPr>
            <a:r>
              <a:rPr sz="2450" spc="5" dirty="0">
                <a:solidFill>
                  <a:srgbClr val="494C4D"/>
                </a:solidFill>
                <a:latin typeface="Arial"/>
                <a:cs typeface="Arial"/>
              </a:rPr>
              <a:t>18%</a:t>
            </a:r>
            <a:endParaRPr sz="2450"/>
          </a:p>
        </p:txBody>
      </p:sp>
      <p:sp>
        <p:nvSpPr>
          <p:cNvPr id="3662" name="object_3663"/>
          <p:cNvSpPr txBox="1"/>
          <p:nvPr/>
        </p:nvSpPr>
        <p:spPr>
          <a:xfrm>
            <a:off x="17843650" y="3440000"/>
            <a:ext cx="772230" cy="320000"/>
          </a:xfrm>
          <a:prstGeom prst="rect">
            <a:avLst/>
          </a:prstGeom>
        </p:spPr>
        <p:txBody>
          <a:bodyPr vert="horz" wrap="square" lIns="0" tIns="48260" rIns="0" bIns="0" rtlCol="0" anchor="ctr">
            <a:spAutoFit/>
          </a:bodyPr>
          <a:lstStyle/>
          <a:p>
            <a:pPr marL="12700">
              <a:lnSpc>
                <a:spcPct val="100000"/>
              </a:lnSpc>
              <a:spcBef>
                <a:spcPts val="380"/>
              </a:spcBef>
            </a:pPr>
            <a:r>
              <a:rPr sz="2450" spc="5" dirty="0">
                <a:solidFill>
                  <a:srgbClr val="494C4D"/>
                </a:solidFill>
                <a:latin typeface="Arial"/>
                <a:cs typeface="Arial"/>
              </a:rPr>
              <a:t>54%</a:t>
            </a:r>
            <a:endParaRPr sz="2450"/>
          </a:p>
        </p:txBody>
      </p:sp>
      <p:sp>
        <p:nvSpPr>
          <p:cNvPr id="3664" name="object_3665"/>
          <p:cNvSpPr/>
          <p:nvPr/>
        </p:nvSpPr>
        <p:spPr>
          <a:xfrm>
            <a:off x="8857479" y="3440000"/>
            <a:ext cx="582898" cy="320000"/>
          </a:xfrm>
          <a:prstGeom prst="rect">
            <a:avLst/>
          </a:prstGeom>
          <a:solidFill>
            <a:srgbClr val="101010"/>
          </a:solidFill>
        </p:spPr>
      </p:sp>
      <p:sp>
        <p:nvSpPr>
          <p:cNvPr id="3666" name="object_3667"/>
          <p:cNvSpPr/>
          <p:nvPr/>
        </p:nvSpPr>
        <p:spPr>
          <a:xfrm>
            <a:off x="9440377" y="3440000"/>
            <a:ext cx="888538" cy="320000"/>
          </a:xfrm>
          <a:prstGeom prst="rect">
            <a:avLst/>
          </a:prstGeom>
          <a:solidFill>
            <a:srgbClr val="606060"/>
          </a:solidFill>
        </p:spPr>
      </p:sp>
      <p:sp>
        <p:nvSpPr>
          <p:cNvPr id="3668" name="object_3669"/>
          <p:cNvSpPr/>
          <p:nvPr/>
        </p:nvSpPr>
        <p:spPr>
          <a:xfrm>
            <a:off x="10328915" y="3440000"/>
            <a:ext cx="1065372" cy="320000"/>
          </a:xfrm>
          <a:prstGeom prst="rect">
            <a:avLst/>
          </a:prstGeom>
          <a:solidFill>
            <a:srgbClr val="909090">
              <a:alpha val="0"/>
            </a:srgbClr>
          </a:solidFill>
        </p:spPr>
      </p:sp>
      <p:sp>
        <p:nvSpPr>
          <p:cNvPr id="3670" name="object_3671"/>
          <p:cNvSpPr/>
          <p:nvPr/>
        </p:nvSpPr>
        <p:spPr>
          <a:xfrm>
            <a:off x="11394287" y="3440000"/>
            <a:ext cx="1296785" cy="320000"/>
          </a:xfrm>
          <a:prstGeom prst="rect">
            <a:avLst/>
          </a:prstGeom>
          <a:solidFill>
            <a:srgbClr val="AFAFAF">
              <a:alpha val="0"/>
            </a:srgbClr>
          </a:solidFill>
        </p:spPr>
      </p:sp>
      <p:sp>
        <p:nvSpPr>
          <p:cNvPr id="3672" name="object_3673"/>
          <p:cNvSpPr/>
          <p:nvPr/>
        </p:nvSpPr>
        <p:spPr>
          <a:xfrm>
            <a:off x="12691072" y="3440000"/>
            <a:ext cx="1471436" cy="320000"/>
          </a:xfrm>
          <a:prstGeom prst="rect">
            <a:avLst/>
          </a:prstGeom>
          <a:solidFill>
            <a:srgbClr val="D0D0D0"/>
          </a:solidFill>
        </p:spPr>
      </p:sp>
      <p:sp>
        <p:nvSpPr>
          <p:cNvPr id="3674" name="object_3675"/>
          <p:cNvSpPr/>
          <p:nvPr/>
        </p:nvSpPr>
        <p:spPr>
          <a:xfrm>
            <a:off x="14162508" y="3440000"/>
            <a:ext cx="3093509" cy="320000"/>
          </a:xfrm>
          <a:prstGeom prst="rect">
            <a:avLst/>
          </a:prstGeom>
          <a:solidFill>
            <a:srgbClr val="F0F0F0"/>
          </a:solidFill>
        </p:spPr>
      </p:sp>
      <p:sp>
        <p:nvSpPr>
          <p:cNvPr id="3676" name="object_3677"/>
          <p:cNvSpPr/>
          <p:nvPr/>
        </p:nvSpPr>
        <p:spPr>
          <a:xfrm>
            <a:off x="1047083" y="4920000"/>
            <a:ext cx="18010505" cy="0"/>
          </a:xfrm>
          <a:prstGeom prst="rect">
            <a:avLst/>
          </a:prstGeom>
          <a:ln w="3175">
            <a:solidFill>
              <a:srgbClr val="000000"/>
            </a:solidFill>
          </a:ln>
        </p:spPr>
      </p:sp>
      <p:sp>
        <p:nvSpPr>
          <p:cNvPr id="3678" name="object_3679"/>
          <p:cNvSpPr txBox="1"/>
          <p:nvPr/>
        </p:nvSpPr>
        <p:spPr>
          <a:xfrm>
            <a:off x="1047083" y="4120000"/>
            <a:ext cx="4814951" cy="800000"/>
          </a:xfrm>
          <a:prstGeom prst="rect">
            <a:avLst/>
          </a:prstGeom>
        </p:spPr>
        <p:txBody>
          <a:bodyPr vert="horz" wrap="square" lIns="0" tIns="15240" rIns="0" bIns="0" rtlCol="0" anchor="ctr">
            <a:spAutoFit/>
          </a:bodyPr>
          <a:lstStyle/>
          <a:p>
            <a:pPr marL="12700" algn="r">
              <a:lnSpc>
                <a:spcPct val="100000"/>
              </a:lnSpc>
              <a:spcBef>
                <a:spcPts val="120"/>
              </a:spcBef>
            </a:pPr>
            <a:r>
              <a:rPr sz="2450" dirty="0">
                <a:solidFill>
                  <a:srgbClr val="494C4D"/>
                </a:solidFill>
                <a:latin typeface="Arial"/>
                <a:cs typeface="Arial"/>
              </a:rPr>
              <a:t>Competitiveness</a:t>
            </a:r>
          </a:p>
        </p:txBody>
      </p:sp>
      <p:sp>
        <p:nvSpPr>
          <p:cNvPr id="3680" name="object_3681"/>
          <p:cNvSpPr/>
          <p:nvPr/>
        </p:nvSpPr>
        <p:spPr>
          <a:xfrm>
            <a:off x="6450065" y="4360000"/>
            <a:ext cx="320000" cy="320000"/>
          </a:xfrm>
          <a:prstGeom prst="rect">
            <a:avLst/>
          </a:prstGeom>
          <a:solidFill>
            <a:srgbClr val="5C5AA7"/>
          </a:solidFill>
        </p:spPr>
        <p:txBody>
          <a:bodyPr wrap="square" lIns="0" tIns="0" rIns="0" bIns="0" rtlCol="0"/>
          <a:lstStyle/>
          <a:p>
            <a:endParaRPr/>
          </a:p>
        </p:txBody>
      </p:sp>
      <p:sp>
        <p:nvSpPr>
          <p:cNvPr id="3682" name="object_3683"/>
          <p:cNvSpPr txBox="1"/>
          <p:nvPr/>
        </p:nvSpPr>
        <p:spPr>
          <a:xfrm>
            <a:off x="7832020" y="4240000"/>
            <a:ext cx="772230" cy="320000"/>
          </a:xfrm>
          <a:prstGeom prst="rect">
            <a:avLst/>
          </a:prstGeom>
        </p:spPr>
        <p:txBody>
          <a:bodyPr vert="horz" wrap="square" lIns="0" tIns="48260" rIns="0" bIns="0" rtlCol="0" anchor="ctr">
            <a:spAutoFit/>
          </a:bodyPr>
          <a:lstStyle/>
          <a:p>
            <a:pPr marL="12700">
              <a:lnSpc>
                <a:spcPct val="100000"/>
              </a:lnSpc>
              <a:spcBef>
                <a:spcPts val="380"/>
              </a:spcBef>
            </a:pPr>
            <a:r>
              <a:rPr sz="2450" spc="5" dirty="0">
                <a:solidFill>
                  <a:srgbClr val="494C4D"/>
                </a:solidFill>
                <a:latin typeface="Arial"/>
                <a:cs typeface="Arial"/>
              </a:rPr>
              <a:t>21%</a:t>
            </a:r>
            <a:endParaRPr sz="2450"/>
          </a:p>
        </p:txBody>
      </p:sp>
      <p:sp>
        <p:nvSpPr>
          <p:cNvPr id="3684" name="object_3685"/>
          <p:cNvSpPr txBox="1"/>
          <p:nvPr/>
        </p:nvSpPr>
        <p:spPr>
          <a:xfrm>
            <a:off x="17843650" y="4240000"/>
            <a:ext cx="772230" cy="320000"/>
          </a:xfrm>
          <a:prstGeom prst="rect">
            <a:avLst/>
          </a:prstGeom>
        </p:spPr>
        <p:txBody>
          <a:bodyPr vert="horz" wrap="square" lIns="0" tIns="48260" rIns="0" bIns="0" rtlCol="0" anchor="ctr">
            <a:spAutoFit/>
          </a:bodyPr>
          <a:lstStyle/>
          <a:p>
            <a:pPr marL="12700">
              <a:lnSpc>
                <a:spcPct val="100000"/>
              </a:lnSpc>
              <a:spcBef>
                <a:spcPts val="380"/>
              </a:spcBef>
            </a:pPr>
            <a:r>
              <a:rPr sz="2450" spc="5" dirty="0">
                <a:solidFill>
                  <a:srgbClr val="494C4D"/>
                </a:solidFill>
                <a:latin typeface="Arial"/>
                <a:cs typeface="Arial"/>
              </a:rPr>
              <a:t>55%</a:t>
            </a:r>
            <a:endParaRPr sz="2450"/>
          </a:p>
        </p:txBody>
      </p:sp>
      <p:sp>
        <p:nvSpPr>
          <p:cNvPr id="3686" name="object_3687"/>
          <p:cNvSpPr/>
          <p:nvPr/>
        </p:nvSpPr>
        <p:spPr>
          <a:xfrm>
            <a:off x="8857479" y="4240000"/>
            <a:ext cx="765743" cy="320000"/>
          </a:xfrm>
          <a:prstGeom prst="rect">
            <a:avLst/>
          </a:prstGeom>
          <a:solidFill>
            <a:srgbClr val="101010"/>
          </a:solidFill>
        </p:spPr>
      </p:sp>
      <p:sp>
        <p:nvSpPr>
          <p:cNvPr id="3688" name="object_3689"/>
          <p:cNvSpPr/>
          <p:nvPr/>
        </p:nvSpPr>
        <p:spPr>
          <a:xfrm>
            <a:off x="9623222" y="4240000"/>
            <a:ext cx="989644" cy="320000"/>
          </a:xfrm>
          <a:prstGeom prst="rect">
            <a:avLst/>
          </a:prstGeom>
          <a:solidFill>
            <a:srgbClr val="606060"/>
          </a:solidFill>
        </p:spPr>
      </p:sp>
      <p:sp>
        <p:nvSpPr>
          <p:cNvPr id="3690" name="object_3691"/>
          <p:cNvSpPr/>
          <p:nvPr/>
        </p:nvSpPr>
        <p:spPr>
          <a:xfrm>
            <a:off x="10612866" y="4240000"/>
            <a:ext cx="1056814" cy="320000"/>
          </a:xfrm>
          <a:prstGeom prst="rect">
            <a:avLst/>
          </a:prstGeom>
          <a:solidFill>
            <a:srgbClr val="909090">
              <a:alpha val="0"/>
            </a:srgbClr>
          </a:solidFill>
        </p:spPr>
      </p:sp>
      <p:sp>
        <p:nvSpPr>
          <p:cNvPr id="3692" name="object_3693"/>
          <p:cNvSpPr/>
          <p:nvPr/>
        </p:nvSpPr>
        <p:spPr>
          <a:xfrm>
            <a:off x="11669680" y="4240000"/>
            <a:ext cx="1003078" cy="320000"/>
          </a:xfrm>
          <a:prstGeom prst="rect">
            <a:avLst/>
          </a:prstGeom>
          <a:solidFill>
            <a:srgbClr val="AFAFAF">
              <a:alpha val="0"/>
            </a:srgbClr>
          </a:solidFill>
        </p:spPr>
      </p:sp>
      <p:sp>
        <p:nvSpPr>
          <p:cNvPr id="3694" name="object_3695"/>
          <p:cNvSpPr/>
          <p:nvPr/>
        </p:nvSpPr>
        <p:spPr>
          <a:xfrm>
            <a:off x="12672758" y="4240000"/>
            <a:ext cx="1571787" cy="320000"/>
          </a:xfrm>
          <a:prstGeom prst="rect">
            <a:avLst/>
          </a:prstGeom>
          <a:solidFill>
            <a:srgbClr val="D0D0D0"/>
          </a:solidFill>
        </p:spPr>
      </p:sp>
      <p:sp>
        <p:nvSpPr>
          <p:cNvPr id="3696" name="object_3697"/>
          <p:cNvSpPr/>
          <p:nvPr/>
        </p:nvSpPr>
        <p:spPr>
          <a:xfrm>
            <a:off x="14244545" y="4240000"/>
            <a:ext cx="3011473" cy="320000"/>
          </a:xfrm>
          <a:prstGeom prst="rect">
            <a:avLst/>
          </a:prstGeom>
          <a:solidFill>
            <a:srgbClr val="F0F0F0"/>
          </a:solidFill>
        </p:spPr>
      </p:sp>
      <p:sp>
        <p:nvSpPr>
          <p:cNvPr id="3698" name="object_3699"/>
          <p:cNvSpPr/>
          <p:nvPr/>
        </p:nvSpPr>
        <p:spPr>
          <a:xfrm>
            <a:off x="1047083" y="5720000"/>
            <a:ext cx="18010505" cy="0"/>
          </a:xfrm>
          <a:prstGeom prst="rect">
            <a:avLst/>
          </a:prstGeom>
          <a:ln w="3175">
            <a:solidFill>
              <a:srgbClr val="000000"/>
            </a:solidFill>
          </a:ln>
        </p:spPr>
      </p:sp>
      <p:sp>
        <p:nvSpPr>
          <p:cNvPr id="3700" name="object_3701"/>
          <p:cNvSpPr txBox="1"/>
          <p:nvPr/>
        </p:nvSpPr>
        <p:spPr>
          <a:xfrm>
            <a:off x="1047083" y="4920000"/>
            <a:ext cx="4814951" cy="800000"/>
          </a:xfrm>
          <a:prstGeom prst="rect">
            <a:avLst/>
          </a:prstGeom>
        </p:spPr>
        <p:txBody>
          <a:bodyPr vert="horz" wrap="square" lIns="0" tIns="15240" rIns="0" bIns="0" rtlCol="0" anchor="ctr">
            <a:spAutoFit/>
          </a:bodyPr>
          <a:lstStyle/>
          <a:p>
            <a:pPr marL="12700" algn="r">
              <a:lnSpc>
                <a:spcPct val="100000"/>
              </a:lnSpc>
              <a:spcBef>
                <a:spcPts val="120"/>
              </a:spcBef>
            </a:pPr>
            <a:r>
              <a:rPr sz="2450" dirty="0">
                <a:solidFill>
                  <a:srgbClr val="494C4D"/>
                </a:solidFill>
                <a:latin typeface="Arial"/>
                <a:cs typeface="Arial"/>
              </a:rPr>
              <a:t>Future Orientation</a:t>
            </a:r>
          </a:p>
        </p:txBody>
      </p:sp>
      <p:sp>
        <p:nvSpPr>
          <p:cNvPr id="3702" name="object_3703"/>
          <p:cNvSpPr/>
          <p:nvPr/>
        </p:nvSpPr>
        <p:spPr>
          <a:xfrm>
            <a:off x="6450065" y="5160000"/>
            <a:ext cx="320000" cy="320000"/>
          </a:xfrm>
          <a:prstGeom prst="rect">
            <a:avLst/>
          </a:prstGeom>
          <a:solidFill>
            <a:srgbClr val="5181B7"/>
          </a:solidFill>
        </p:spPr>
        <p:txBody>
          <a:bodyPr wrap="square" lIns="0" tIns="0" rIns="0" bIns="0" rtlCol="0"/>
          <a:lstStyle/>
          <a:p>
            <a:endParaRPr/>
          </a:p>
        </p:txBody>
      </p:sp>
      <p:sp>
        <p:nvSpPr>
          <p:cNvPr id="3704" name="object_3705"/>
          <p:cNvSpPr txBox="1"/>
          <p:nvPr/>
        </p:nvSpPr>
        <p:spPr>
          <a:xfrm>
            <a:off x="7832020" y="5040000"/>
            <a:ext cx="772230" cy="320000"/>
          </a:xfrm>
          <a:prstGeom prst="rect">
            <a:avLst/>
          </a:prstGeom>
        </p:spPr>
        <p:txBody>
          <a:bodyPr vert="horz" wrap="square" lIns="0" tIns="48260" rIns="0" bIns="0" rtlCol="0" anchor="ctr">
            <a:spAutoFit/>
          </a:bodyPr>
          <a:lstStyle/>
          <a:p>
            <a:pPr marL="12700">
              <a:lnSpc>
                <a:spcPct val="100000"/>
              </a:lnSpc>
              <a:spcBef>
                <a:spcPts val="380"/>
              </a:spcBef>
            </a:pPr>
            <a:r>
              <a:rPr sz="2450" spc="5" dirty="0">
                <a:solidFill>
                  <a:srgbClr val="494C4D"/>
                </a:solidFill>
                <a:latin typeface="Arial"/>
                <a:cs typeface="Arial"/>
              </a:rPr>
              <a:t>17%</a:t>
            </a:r>
            <a:endParaRPr sz="2450"/>
          </a:p>
        </p:txBody>
      </p:sp>
      <p:sp>
        <p:nvSpPr>
          <p:cNvPr id="3706" name="object_3707"/>
          <p:cNvSpPr txBox="1"/>
          <p:nvPr/>
        </p:nvSpPr>
        <p:spPr>
          <a:xfrm>
            <a:off x="17843650" y="5040000"/>
            <a:ext cx="772230" cy="320000"/>
          </a:xfrm>
          <a:prstGeom prst="rect">
            <a:avLst/>
          </a:prstGeom>
        </p:spPr>
        <p:txBody>
          <a:bodyPr vert="horz" wrap="square" lIns="0" tIns="48260" rIns="0" bIns="0" rtlCol="0" anchor="ctr">
            <a:spAutoFit/>
          </a:bodyPr>
          <a:lstStyle/>
          <a:p>
            <a:pPr marL="12700">
              <a:lnSpc>
                <a:spcPct val="100000"/>
              </a:lnSpc>
              <a:spcBef>
                <a:spcPts val="380"/>
              </a:spcBef>
            </a:pPr>
            <a:r>
              <a:rPr sz="2450" spc="5" dirty="0">
                <a:solidFill>
                  <a:srgbClr val="494C4D"/>
                </a:solidFill>
                <a:latin typeface="Arial"/>
                <a:cs typeface="Arial"/>
              </a:rPr>
              <a:t>50%</a:t>
            </a:r>
            <a:endParaRPr sz="2450"/>
          </a:p>
        </p:txBody>
      </p:sp>
      <p:sp>
        <p:nvSpPr>
          <p:cNvPr id="3708" name="object_3709"/>
          <p:cNvSpPr/>
          <p:nvPr/>
        </p:nvSpPr>
        <p:spPr>
          <a:xfrm>
            <a:off x="8857479" y="5040000"/>
            <a:ext cx="558701" cy="320000"/>
          </a:xfrm>
          <a:prstGeom prst="rect">
            <a:avLst/>
          </a:prstGeom>
          <a:solidFill>
            <a:srgbClr val="101010"/>
          </a:solidFill>
        </p:spPr>
      </p:sp>
      <p:sp>
        <p:nvSpPr>
          <p:cNvPr id="3710" name="object_3711"/>
          <p:cNvSpPr/>
          <p:nvPr/>
        </p:nvSpPr>
        <p:spPr>
          <a:xfrm>
            <a:off x="9416180" y="5040000"/>
            <a:ext cx="878603" cy="320000"/>
          </a:xfrm>
          <a:prstGeom prst="rect">
            <a:avLst/>
          </a:prstGeom>
          <a:solidFill>
            <a:srgbClr val="606060"/>
          </a:solidFill>
        </p:spPr>
      </p:sp>
      <p:sp>
        <p:nvSpPr>
          <p:cNvPr id="3712" name="object_3713"/>
          <p:cNvSpPr/>
          <p:nvPr/>
        </p:nvSpPr>
        <p:spPr>
          <a:xfrm>
            <a:off x="10294783" y="5040000"/>
            <a:ext cx="1299881" cy="320000"/>
          </a:xfrm>
          <a:prstGeom prst="rect">
            <a:avLst/>
          </a:prstGeom>
          <a:solidFill>
            <a:srgbClr val="909090">
              <a:alpha val="0"/>
            </a:srgbClr>
          </a:solidFill>
        </p:spPr>
      </p:sp>
      <p:sp>
        <p:nvSpPr>
          <p:cNvPr id="3714" name="object_3715"/>
          <p:cNvSpPr/>
          <p:nvPr/>
        </p:nvSpPr>
        <p:spPr>
          <a:xfrm>
            <a:off x="11594664" y="5040000"/>
            <a:ext cx="1482360" cy="320000"/>
          </a:xfrm>
          <a:prstGeom prst="rect">
            <a:avLst/>
          </a:prstGeom>
          <a:solidFill>
            <a:srgbClr val="AFAFAF">
              <a:alpha val="0"/>
            </a:srgbClr>
          </a:solidFill>
        </p:spPr>
      </p:sp>
      <p:sp>
        <p:nvSpPr>
          <p:cNvPr id="3716" name="object_3717"/>
          <p:cNvSpPr/>
          <p:nvPr/>
        </p:nvSpPr>
        <p:spPr>
          <a:xfrm>
            <a:off x="13077024" y="5040000"/>
            <a:ext cx="1941937" cy="320000"/>
          </a:xfrm>
          <a:prstGeom prst="rect">
            <a:avLst/>
          </a:prstGeom>
          <a:solidFill>
            <a:srgbClr val="D0D0D0"/>
          </a:solidFill>
        </p:spPr>
      </p:sp>
      <p:sp>
        <p:nvSpPr>
          <p:cNvPr id="3718" name="object_3719"/>
          <p:cNvSpPr/>
          <p:nvPr/>
        </p:nvSpPr>
        <p:spPr>
          <a:xfrm>
            <a:off x="15018961" y="5040000"/>
            <a:ext cx="2237057" cy="320000"/>
          </a:xfrm>
          <a:prstGeom prst="rect">
            <a:avLst/>
          </a:prstGeom>
          <a:solidFill>
            <a:srgbClr val="F0F0F0"/>
          </a:solidFill>
        </p:spPr>
      </p:sp>
      <p:sp>
        <p:nvSpPr>
          <p:cNvPr id="3720" name="object_3721"/>
          <p:cNvSpPr txBox="1"/>
          <p:nvPr/>
        </p:nvSpPr>
        <p:spPr>
          <a:xfrm>
            <a:off x="1047083" y="5720000"/>
            <a:ext cx="4814951" cy="800000"/>
          </a:xfrm>
          <a:prstGeom prst="rect">
            <a:avLst/>
          </a:prstGeom>
        </p:spPr>
        <p:txBody>
          <a:bodyPr vert="horz" wrap="square" lIns="0" tIns="15240" rIns="0" bIns="0" rtlCol="0" anchor="ctr">
            <a:spAutoFit/>
          </a:bodyPr>
          <a:lstStyle/>
          <a:p>
            <a:pPr marL="12700" algn="r">
              <a:lnSpc>
                <a:spcPct val="100000"/>
              </a:lnSpc>
              <a:spcBef>
                <a:spcPts val="120"/>
              </a:spcBef>
            </a:pPr>
            <a:r>
              <a:rPr sz="2450" dirty="0">
                <a:solidFill>
                  <a:srgbClr val="494C4D"/>
                </a:solidFill>
                <a:latin typeface="Arial"/>
                <a:cs typeface="Arial"/>
              </a:rPr>
              <a:t>Corporate Image</a:t>
            </a:r>
          </a:p>
        </p:txBody>
      </p:sp>
      <p:sp>
        <p:nvSpPr>
          <p:cNvPr id="3722" name="object_3723"/>
          <p:cNvSpPr/>
          <p:nvPr/>
        </p:nvSpPr>
        <p:spPr>
          <a:xfrm>
            <a:off x="6450065" y="5960000"/>
            <a:ext cx="320000" cy="320000"/>
          </a:xfrm>
          <a:prstGeom prst="rect">
            <a:avLst/>
          </a:prstGeom>
          <a:solidFill>
            <a:srgbClr val="F48798"/>
          </a:solidFill>
        </p:spPr>
        <p:txBody>
          <a:bodyPr wrap="square" lIns="0" tIns="0" rIns="0" bIns="0" rtlCol="0"/>
          <a:lstStyle/>
          <a:p>
            <a:endParaRPr/>
          </a:p>
        </p:txBody>
      </p:sp>
      <p:sp>
        <p:nvSpPr>
          <p:cNvPr id="3724" name="object_3725"/>
          <p:cNvSpPr txBox="1"/>
          <p:nvPr/>
        </p:nvSpPr>
        <p:spPr>
          <a:xfrm>
            <a:off x="7832020" y="5840000"/>
            <a:ext cx="772230" cy="320000"/>
          </a:xfrm>
          <a:prstGeom prst="rect">
            <a:avLst/>
          </a:prstGeom>
        </p:spPr>
        <p:txBody>
          <a:bodyPr vert="horz" wrap="square" lIns="0" tIns="48260" rIns="0" bIns="0" rtlCol="0" anchor="ctr">
            <a:spAutoFit/>
          </a:bodyPr>
          <a:lstStyle/>
          <a:p>
            <a:pPr marL="12700">
              <a:lnSpc>
                <a:spcPct val="100000"/>
              </a:lnSpc>
              <a:spcBef>
                <a:spcPts val="380"/>
              </a:spcBef>
            </a:pPr>
            <a:r>
              <a:rPr sz="2450" spc="5" dirty="0">
                <a:solidFill>
                  <a:srgbClr val="494C4D"/>
                </a:solidFill>
                <a:latin typeface="Arial"/>
                <a:cs typeface="Arial"/>
              </a:rPr>
              <a:t>10%</a:t>
            </a:r>
            <a:endParaRPr sz="2450"/>
          </a:p>
        </p:txBody>
      </p:sp>
      <p:sp>
        <p:nvSpPr>
          <p:cNvPr id="3726" name="object_3727"/>
          <p:cNvSpPr txBox="1"/>
          <p:nvPr/>
        </p:nvSpPr>
        <p:spPr>
          <a:xfrm>
            <a:off x="17843650" y="5840000"/>
            <a:ext cx="772230" cy="320000"/>
          </a:xfrm>
          <a:prstGeom prst="rect">
            <a:avLst/>
          </a:prstGeom>
        </p:spPr>
        <p:txBody>
          <a:bodyPr vert="horz" wrap="square" lIns="0" tIns="48260" rIns="0" bIns="0" rtlCol="0" anchor="ctr">
            <a:spAutoFit/>
          </a:bodyPr>
          <a:lstStyle/>
          <a:p>
            <a:pPr marL="12700">
              <a:lnSpc>
                <a:spcPct val="100000"/>
              </a:lnSpc>
              <a:spcBef>
                <a:spcPts val="380"/>
              </a:spcBef>
            </a:pPr>
            <a:r>
              <a:rPr sz="2450" spc="5" dirty="0">
                <a:solidFill>
                  <a:srgbClr val="494C4D"/>
                </a:solidFill>
                <a:latin typeface="Arial"/>
                <a:cs typeface="Arial"/>
              </a:rPr>
              <a:t>64%</a:t>
            </a:r>
            <a:endParaRPr sz="2450"/>
          </a:p>
        </p:txBody>
      </p:sp>
      <p:sp>
        <p:nvSpPr>
          <p:cNvPr id="3728" name="object_3729"/>
          <p:cNvSpPr/>
          <p:nvPr/>
        </p:nvSpPr>
        <p:spPr>
          <a:xfrm>
            <a:off x="8857479" y="5840000"/>
            <a:ext cx="337630" cy="320000"/>
          </a:xfrm>
          <a:prstGeom prst="rect">
            <a:avLst/>
          </a:prstGeom>
          <a:solidFill>
            <a:srgbClr val="101010"/>
          </a:solidFill>
        </p:spPr>
      </p:sp>
      <p:sp>
        <p:nvSpPr>
          <p:cNvPr id="3730" name="object_3731"/>
          <p:cNvSpPr/>
          <p:nvPr/>
        </p:nvSpPr>
        <p:spPr>
          <a:xfrm>
            <a:off x="9195109" y="5840000"/>
            <a:ext cx="527546" cy="320000"/>
          </a:xfrm>
          <a:prstGeom prst="rect">
            <a:avLst/>
          </a:prstGeom>
          <a:solidFill>
            <a:srgbClr val="606060"/>
          </a:solidFill>
        </p:spPr>
      </p:sp>
      <p:sp>
        <p:nvSpPr>
          <p:cNvPr id="3732" name="object_3733"/>
          <p:cNvSpPr/>
          <p:nvPr/>
        </p:nvSpPr>
        <p:spPr>
          <a:xfrm>
            <a:off x="9722655" y="5840000"/>
            <a:ext cx="865176" cy="320000"/>
          </a:xfrm>
          <a:prstGeom prst="rect">
            <a:avLst/>
          </a:prstGeom>
          <a:solidFill>
            <a:srgbClr val="909090">
              <a:alpha val="0"/>
            </a:srgbClr>
          </a:solidFill>
        </p:spPr>
      </p:sp>
      <p:sp>
        <p:nvSpPr>
          <p:cNvPr id="3734" name="object_3735"/>
          <p:cNvSpPr/>
          <p:nvPr/>
        </p:nvSpPr>
        <p:spPr>
          <a:xfrm>
            <a:off x="10587831" y="5840000"/>
            <a:ext cx="1268456" cy="320000"/>
          </a:xfrm>
          <a:prstGeom prst="rect">
            <a:avLst/>
          </a:prstGeom>
          <a:solidFill>
            <a:srgbClr val="AFAFAF">
              <a:alpha val="0"/>
            </a:srgbClr>
          </a:solidFill>
        </p:spPr>
      </p:sp>
      <p:sp>
        <p:nvSpPr>
          <p:cNvPr id="3736" name="object_3737"/>
          <p:cNvSpPr/>
          <p:nvPr/>
        </p:nvSpPr>
        <p:spPr>
          <a:xfrm>
            <a:off x="11856287" y="5840000"/>
            <a:ext cx="2213350" cy="320000"/>
          </a:xfrm>
          <a:prstGeom prst="rect">
            <a:avLst/>
          </a:prstGeom>
          <a:solidFill>
            <a:srgbClr val="D0D0D0"/>
          </a:solidFill>
        </p:spPr>
      </p:sp>
      <p:sp>
        <p:nvSpPr>
          <p:cNvPr id="3738" name="object_3739"/>
          <p:cNvSpPr/>
          <p:nvPr/>
        </p:nvSpPr>
        <p:spPr>
          <a:xfrm>
            <a:off x="14069637" y="5840000"/>
            <a:ext cx="3186380" cy="320000"/>
          </a:xfrm>
          <a:prstGeom prst="rect">
            <a:avLst/>
          </a:prstGeom>
          <a:solidFill>
            <a:srgbClr val="F0F0F0"/>
          </a:solidFill>
        </p:spPr>
      </p:sp>
      <p:sp>
        <p:nvSpPr>
          <p:cNvPr id="3740" name="object_3741"/>
          <p:cNvSpPr txBox="1"/>
          <p:nvPr/>
        </p:nvSpPr>
        <p:spPr>
          <a:xfrm>
            <a:off x="8841278" y="6520000"/>
            <a:ext cx="4563572" cy="327025"/>
          </a:xfrm>
          <a:prstGeom prst="rect">
            <a:avLst/>
          </a:prstGeom>
        </p:spPr>
        <p:txBody>
          <a:bodyPr vert="horz" wrap="square" lIns="0" tIns="15875" rIns="0" bIns="0" rtlCol="0">
            <a:spAutoFit/>
          </a:bodyPr>
          <a:lstStyle/>
          <a:p>
            <a:pPr marL="12700">
              <a:lnSpc>
                <a:spcPct val="100000"/>
              </a:lnSpc>
              <a:spcBef>
                <a:spcPts val="125"/>
              </a:spcBef>
            </a:pPr>
            <a:r>
              <a:rPr lang="de-AT" sz="1950" spc="5" dirty="0">
                <a:solidFill>
                  <a:srgbClr val="515455"/>
                </a:solidFill>
                <a:latin typeface="Arial"/>
                <a:cs typeface="Arial"/>
              </a:rPr>
              <a:t>Refusal</a:t>
            </a:r>
            <a:endParaRPr sz="1950" dirty="0"/>
          </a:p>
        </p:txBody>
      </p:sp>
      <p:sp>
        <p:nvSpPr>
          <p:cNvPr id="3742" name="object_3743"/>
          <p:cNvSpPr txBox="1"/>
          <p:nvPr/>
        </p:nvSpPr>
        <p:spPr>
          <a:xfrm>
            <a:off x="13404850" y="6520000"/>
            <a:ext cx="3851167" cy="327025"/>
          </a:xfrm>
          <a:prstGeom prst="rect">
            <a:avLst/>
          </a:prstGeom>
        </p:spPr>
        <p:txBody>
          <a:bodyPr vert="horz" wrap="square" lIns="0" tIns="15875" rIns="0" bIns="0" rtlCol="0">
            <a:spAutoFit/>
          </a:bodyPr>
          <a:lstStyle/>
          <a:p>
            <a:pPr marL="12700" algn="r">
              <a:lnSpc>
                <a:spcPct val="100000"/>
              </a:lnSpc>
              <a:spcBef>
                <a:spcPts val="125"/>
              </a:spcBef>
            </a:pPr>
            <a:r>
              <a:rPr lang="de-AT" sz="1950" spc="5" dirty="0">
                <a:solidFill>
                  <a:srgbClr val="515455"/>
                </a:solidFill>
                <a:latin typeface="Arial"/>
                <a:cs typeface="Arial"/>
              </a:rPr>
              <a:t>Agreement</a:t>
            </a:r>
            <a:endParaRPr sz="195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58" name="object_3759"/>
          <p:cNvPicPr>
            <a:picLocks noChangeAspect="1"/>
          </p:cNvPicPr>
          <p:nvPr/>
        </p:nvPicPr>
        <p:blipFill>
          <a:blip r:embed="rId3"/>
          <a:stretch>
            <a:fillRect/>
          </a:stretch>
        </p:blipFill>
        <p:spPr>
          <a:xfrm>
            <a:off x="603250" y="519041"/>
            <a:ext cx="1098413" cy="1098413"/>
          </a:xfrm>
          <a:prstGeom prst="rect">
            <a:avLst/>
          </a:prstGeom>
        </p:spPr>
      </p:pic>
      <p:sp>
        <p:nvSpPr>
          <p:cNvPr id="3760" name="object_376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Portfolio of Action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3762" name="3763">
            <a:hlinkClick r:id="rId4" action="ppaction://hlinksldjump" tooltip="Content"/>
          </p:cNvPr>
          <p:cNvGrpSpPr/>
          <p:nvPr/>
        </p:nvGrpSpPr>
        <p:grpSpPr>
          <a:xfrm>
            <a:off x="19403940" y="295737"/>
            <a:ext cx="350000" cy="350000"/>
            <a:chOff x="0" y="0"/>
            <a:chExt cx="0" cy="0"/>
          </a:xfrm>
        </p:grpSpPr>
        <p:sp>
          <p:nvSpPr>
            <p:cNvPr id="3764" name="3765"/>
            <p:cNvSpPr/>
            <p:nvPr/>
          </p:nvSpPr>
          <p:spPr>
            <a:xfrm>
              <a:off x="0" y="0"/>
              <a:ext cx="350000" cy="350000"/>
            </a:xfrm>
            <a:prstGeom prst="rect">
              <a:avLst/>
            </a:prstGeom>
            <a:noFill/>
            <a:ln w="30000" cap="flat" cmpd="sng" algn="ctr">
              <a:solidFill>
                <a:srgbClr val="707274"/>
              </a:solidFill>
            </a:ln>
          </p:spPr>
        </p:sp>
        <p:sp>
          <p:nvSpPr>
            <p:cNvPr id="3766" name="3767">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3768" name="3769">
            <a:hlinkClick r:id="rId5" action="ppaction://hlinksldjump" tooltip="Project overview"/>
          </p:cNvPr>
          <p:cNvGrpSpPr/>
          <p:nvPr/>
        </p:nvGrpSpPr>
        <p:grpSpPr>
          <a:xfrm>
            <a:off x="18380322" y="295737"/>
            <a:ext cx="350000" cy="350000"/>
            <a:chOff x="0" y="0"/>
            <a:chExt cx="0" cy="0"/>
          </a:xfrm>
        </p:grpSpPr>
        <p:sp>
          <p:nvSpPr>
            <p:cNvPr id="3770" name="3771"/>
            <p:cNvSpPr/>
            <p:nvPr/>
          </p:nvSpPr>
          <p:spPr>
            <a:xfrm>
              <a:off x="0" y="0"/>
              <a:ext cx="350000" cy="350000"/>
            </a:xfrm>
            <a:prstGeom prst="rect">
              <a:avLst/>
            </a:prstGeom>
            <a:noFill/>
            <a:ln w="30000" cap="flat" cmpd="sng" algn="ctr">
              <a:solidFill>
                <a:srgbClr val="707274"/>
              </a:solidFill>
            </a:ln>
          </p:spPr>
        </p:sp>
        <p:sp>
          <p:nvSpPr>
            <p:cNvPr id="3772" name="3773"/>
            <p:cNvSpPr/>
            <p:nvPr/>
          </p:nvSpPr>
          <p:spPr>
            <a:xfrm>
              <a:off x="0" y="280000"/>
              <a:ext cx="350000" cy="0"/>
            </a:xfrm>
            <a:prstGeom prst="line">
              <a:avLst/>
            </a:prstGeom>
            <a:solidFill>
              <a:srgbClr val="000000"/>
            </a:solidFill>
            <a:ln w="11000" cap="flat" cmpd="sng" algn="ctr">
              <a:solidFill>
                <a:srgbClr val="707274"/>
              </a:solidFill>
            </a:ln>
          </p:spPr>
        </p:sp>
        <p:sp>
          <p:nvSpPr>
            <p:cNvPr id="3774" name="3775"/>
            <p:cNvSpPr/>
            <p:nvPr/>
          </p:nvSpPr>
          <p:spPr>
            <a:xfrm>
              <a:off x="175000" y="280000"/>
              <a:ext cx="0" cy="70000"/>
            </a:xfrm>
            <a:prstGeom prst="line">
              <a:avLst/>
            </a:prstGeom>
            <a:solidFill>
              <a:srgbClr val="000000"/>
            </a:solidFill>
            <a:ln w="11000" cap="flat" cmpd="sng" algn="ctr">
              <a:solidFill>
                <a:srgbClr val="707274"/>
              </a:solidFill>
            </a:ln>
          </p:spPr>
        </p:sp>
        <p:sp>
          <p:nvSpPr>
            <p:cNvPr id="3776" name="object_3777"/>
            <p:cNvSpPr/>
            <p:nvPr/>
          </p:nvSpPr>
          <p:spPr>
            <a:xfrm>
              <a:off x="50000" y="87500"/>
              <a:ext cx="75000" cy="75000"/>
            </a:xfrm>
            <a:prstGeom prst="ellipse">
              <a:avLst/>
            </a:prstGeom>
            <a:solidFill>
              <a:srgbClr val="707274"/>
            </a:solidFill>
          </p:spPr>
        </p:sp>
        <p:sp>
          <p:nvSpPr>
            <p:cNvPr id="3778" name="object_3779"/>
            <p:cNvSpPr/>
            <p:nvPr/>
          </p:nvSpPr>
          <p:spPr>
            <a:xfrm>
              <a:off x="137500" y="87500"/>
              <a:ext cx="75000" cy="75000"/>
            </a:xfrm>
            <a:prstGeom prst="ellipse">
              <a:avLst/>
            </a:prstGeom>
            <a:solidFill>
              <a:srgbClr val="707274"/>
            </a:solidFill>
          </p:spPr>
        </p:sp>
        <p:sp>
          <p:nvSpPr>
            <p:cNvPr id="3780" name="object_3781"/>
            <p:cNvSpPr/>
            <p:nvPr/>
          </p:nvSpPr>
          <p:spPr>
            <a:xfrm>
              <a:off x="225000" y="87500"/>
              <a:ext cx="75000" cy="75000"/>
            </a:xfrm>
            <a:prstGeom prst="ellipse">
              <a:avLst/>
            </a:prstGeom>
            <a:solidFill>
              <a:srgbClr val="707274"/>
            </a:solidFill>
          </p:spPr>
        </p:sp>
        <p:sp>
          <p:nvSpPr>
            <p:cNvPr id="3782" name="3783"/>
            <p:cNvSpPr/>
            <p:nvPr/>
          </p:nvSpPr>
          <p:spPr>
            <a:xfrm>
              <a:off x="105000" y="233333"/>
              <a:ext cx="140000" cy="0"/>
            </a:xfrm>
            <a:prstGeom prst="rect">
              <a:avLst/>
            </a:prstGeom>
            <a:noFill/>
            <a:ln w="30000" cap="flat" cmpd="sng" algn="ctr">
              <a:solidFill>
                <a:srgbClr val="707274"/>
              </a:solidFill>
            </a:ln>
          </p:spPr>
        </p:sp>
        <p:sp>
          <p:nvSpPr>
            <p:cNvPr id="3784" name="3785">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786" name="3787">
            <a:hlinkClick r:id="rId6" action="ppaction://hlinksldjump" tooltip="Response-Rate"/>
          </p:cNvPr>
          <p:cNvGrpSpPr/>
          <p:nvPr/>
        </p:nvGrpSpPr>
        <p:grpSpPr>
          <a:xfrm>
            <a:off x="17356704" y="295737"/>
            <a:ext cx="350000" cy="350000"/>
            <a:chOff x="0" y="0"/>
            <a:chExt cx="0" cy="0"/>
          </a:xfrm>
        </p:grpSpPr>
        <p:sp>
          <p:nvSpPr>
            <p:cNvPr id="3788" name="3789"/>
            <p:cNvSpPr/>
            <p:nvPr/>
          </p:nvSpPr>
          <p:spPr>
            <a:xfrm>
              <a:off x="0" y="0"/>
              <a:ext cx="350000" cy="350000"/>
            </a:xfrm>
            <a:prstGeom prst="rect">
              <a:avLst/>
            </a:prstGeom>
            <a:noFill/>
            <a:ln w="30000" cap="flat" cmpd="sng" algn="ctr">
              <a:solidFill>
                <a:srgbClr val="707274"/>
              </a:solidFill>
            </a:ln>
          </p:spPr>
        </p:sp>
        <p:sp>
          <p:nvSpPr>
            <p:cNvPr id="3790" name="3791">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3792" name="object_3793">
            <a:hlinkClick r:id="rId7" action="ppaction://hlinksldjump" tooltip="Index overview"/>
          </p:cNvPr>
          <p:cNvGrpSpPr/>
          <p:nvPr/>
        </p:nvGrpSpPr>
        <p:grpSpPr>
          <a:xfrm>
            <a:off x="16333086" y="295737"/>
            <a:ext cx="511198" cy="515004"/>
            <a:chOff x="17809255" y="706508"/>
            <a:chExt cx="711198" cy="715004"/>
          </a:xfrm>
        </p:grpSpPr>
        <p:sp>
          <p:nvSpPr>
            <p:cNvPr id="3794" name="object_3795"/>
            <p:cNvSpPr/>
            <p:nvPr/>
          </p:nvSpPr>
          <p:spPr>
            <a:xfrm>
              <a:off x="17809255" y="706508"/>
              <a:ext cx="711198" cy="715004"/>
            </a:xfrm>
            <a:prstGeom prst="rect">
              <a:avLst/>
            </a:prstGeom>
            <a:solidFill>
              <a:srgbClr val="FFFFFF">
                <a:alpha val="500"/>
              </a:srgbClr>
            </a:solidFill>
            <a:ln>
              <a:noFill/>
            </a:ln>
          </p:spPr>
        </p:sp>
        <p:sp>
          <p:nvSpPr>
            <p:cNvPr id="3796" name="object_379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3798" name="object_379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3800" name="object_380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3802" name="object_380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3804" name="object_380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3806" name="object_380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3808" name="object_380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3810" name="object_381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3812" name="object_381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3814" name="object_3815">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3816" name="object_3817">
            <a:hlinkClick r:id="rId8" action="ppaction://hlinksldjump" tooltip="Dimensions"/>
          </p:cNvPr>
          <p:cNvGrpSpPr/>
          <p:nvPr/>
        </p:nvGrpSpPr>
        <p:grpSpPr>
          <a:xfrm>
            <a:off x="15309468" y="295737"/>
            <a:ext cx="350000" cy="350000"/>
            <a:chOff x="0" y="0"/>
            <a:chExt cx="0" cy="0"/>
          </a:xfrm>
        </p:grpSpPr>
        <p:sp>
          <p:nvSpPr>
            <p:cNvPr id="3818" name="object_3819"/>
            <p:cNvSpPr/>
            <p:nvPr/>
          </p:nvSpPr>
          <p:spPr>
            <a:xfrm>
              <a:off x="30600" y="27733"/>
              <a:ext cx="113800" cy="61200"/>
            </a:xfrm>
            <a:prstGeom prst="rect">
              <a:avLst/>
            </a:prstGeom>
            <a:solidFill>
              <a:srgbClr val="707274"/>
            </a:solidFill>
            <a:ln>
              <a:noFill/>
            </a:ln>
          </p:spPr>
        </p:sp>
        <p:sp>
          <p:nvSpPr>
            <p:cNvPr id="3820" name="object_3821"/>
            <p:cNvSpPr/>
            <p:nvPr/>
          </p:nvSpPr>
          <p:spPr>
            <a:xfrm>
              <a:off x="275600" y="27733"/>
              <a:ext cx="43800" cy="61200"/>
            </a:xfrm>
            <a:prstGeom prst="rect">
              <a:avLst/>
            </a:prstGeom>
            <a:solidFill>
              <a:srgbClr val="707274"/>
            </a:solidFill>
            <a:ln>
              <a:noFill/>
            </a:ln>
          </p:spPr>
        </p:sp>
        <p:sp>
          <p:nvSpPr>
            <p:cNvPr id="3822" name="object_3823"/>
            <p:cNvSpPr/>
            <p:nvPr/>
          </p:nvSpPr>
          <p:spPr>
            <a:xfrm>
              <a:off x="0" y="27733"/>
              <a:ext cx="61200" cy="61200"/>
            </a:xfrm>
            <a:prstGeom prst="ellipse">
              <a:avLst/>
            </a:prstGeom>
            <a:solidFill>
              <a:srgbClr val="707274"/>
            </a:solidFill>
            <a:ln>
              <a:noFill/>
            </a:ln>
          </p:spPr>
        </p:sp>
        <p:sp>
          <p:nvSpPr>
            <p:cNvPr id="3824" name="object_3825"/>
            <p:cNvSpPr/>
            <p:nvPr/>
          </p:nvSpPr>
          <p:spPr>
            <a:xfrm>
              <a:off x="113800" y="27733"/>
              <a:ext cx="61200" cy="61200"/>
            </a:xfrm>
            <a:prstGeom prst="ellipse">
              <a:avLst/>
            </a:prstGeom>
            <a:solidFill>
              <a:srgbClr val="707274"/>
            </a:solidFill>
            <a:ln>
              <a:noFill/>
            </a:ln>
          </p:spPr>
        </p:sp>
        <p:sp>
          <p:nvSpPr>
            <p:cNvPr id="3826" name="object_3827"/>
            <p:cNvSpPr/>
            <p:nvPr/>
          </p:nvSpPr>
          <p:spPr>
            <a:xfrm>
              <a:off x="288800" y="27733"/>
              <a:ext cx="61200" cy="61200"/>
            </a:xfrm>
            <a:prstGeom prst="ellipse">
              <a:avLst/>
            </a:prstGeom>
            <a:solidFill>
              <a:srgbClr val="707274"/>
            </a:solidFill>
            <a:ln>
              <a:noFill/>
            </a:ln>
          </p:spPr>
        </p:sp>
        <p:sp>
          <p:nvSpPr>
            <p:cNvPr id="3828" name="object_3829"/>
            <p:cNvSpPr/>
            <p:nvPr/>
          </p:nvSpPr>
          <p:spPr>
            <a:xfrm>
              <a:off x="245000" y="27733"/>
              <a:ext cx="61200" cy="61200"/>
            </a:xfrm>
            <a:prstGeom prst="ellipse">
              <a:avLst/>
            </a:prstGeom>
            <a:solidFill>
              <a:srgbClr val="707274"/>
            </a:solidFill>
            <a:ln>
              <a:noFill/>
            </a:ln>
          </p:spPr>
        </p:sp>
        <p:sp>
          <p:nvSpPr>
            <p:cNvPr id="3830" name="object_3831"/>
            <p:cNvSpPr/>
            <p:nvPr/>
          </p:nvSpPr>
          <p:spPr>
            <a:xfrm>
              <a:off x="30600" y="144400"/>
              <a:ext cx="43800" cy="61200"/>
            </a:xfrm>
            <a:prstGeom prst="rect">
              <a:avLst/>
            </a:prstGeom>
            <a:solidFill>
              <a:srgbClr val="707274"/>
            </a:solidFill>
            <a:ln>
              <a:noFill/>
            </a:ln>
          </p:spPr>
        </p:sp>
        <p:sp>
          <p:nvSpPr>
            <p:cNvPr id="3832" name="object_3833"/>
            <p:cNvSpPr/>
            <p:nvPr/>
          </p:nvSpPr>
          <p:spPr>
            <a:xfrm>
              <a:off x="205600" y="144400"/>
              <a:ext cx="113800" cy="61200"/>
            </a:xfrm>
            <a:prstGeom prst="rect">
              <a:avLst/>
            </a:prstGeom>
            <a:solidFill>
              <a:srgbClr val="707274"/>
            </a:solidFill>
            <a:ln>
              <a:noFill/>
            </a:ln>
          </p:spPr>
        </p:sp>
        <p:sp>
          <p:nvSpPr>
            <p:cNvPr id="3834" name="object_3835"/>
            <p:cNvSpPr/>
            <p:nvPr/>
          </p:nvSpPr>
          <p:spPr>
            <a:xfrm>
              <a:off x="0" y="144400"/>
              <a:ext cx="61200" cy="61200"/>
            </a:xfrm>
            <a:prstGeom prst="ellipse">
              <a:avLst/>
            </a:prstGeom>
            <a:solidFill>
              <a:srgbClr val="707274"/>
            </a:solidFill>
            <a:ln>
              <a:noFill/>
            </a:ln>
          </p:spPr>
        </p:sp>
        <p:sp>
          <p:nvSpPr>
            <p:cNvPr id="3836" name="object_3837"/>
            <p:cNvSpPr/>
            <p:nvPr/>
          </p:nvSpPr>
          <p:spPr>
            <a:xfrm>
              <a:off x="43800" y="144400"/>
              <a:ext cx="61200" cy="61200"/>
            </a:xfrm>
            <a:prstGeom prst="ellipse">
              <a:avLst/>
            </a:prstGeom>
            <a:solidFill>
              <a:srgbClr val="707274"/>
            </a:solidFill>
            <a:ln>
              <a:noFill/>
            </a:ln>
          </p:spPr>
        </p:sp>
        <p:sp>
          <p:nvSpPr>
            <p:cNvPr id="3838" name="object_3839"/>
            <p:cNvSpPr/>
            <p:nvPr/>
          </p:nvSpPr>
          <p:spPr>
            <a:xfrm>
              <a:off x="288800" y="144400"/>
              <a:ext cx="61200" cy="61200"/>
            </a:xfrm>
            <a:prstGeom prst="ellipse">
              <a:avLst/>
            </a:prstGeom>
            <a:solidFill>
              <a:srgbClr val="707274"/>
            </a:solidFill>
            <a:ln>
              <a:noFill/>
            </a:ln>
          </p:spPr>
        </p:sp>
        <p:sp>
          <p:nvSpPr>
            <p:cNvPr id="3840" name="object_3841"/>
            <p:cNvSpPr/>
            <p:nvPr/>
          </p:nvSpPr>
          <p:spPr>
            <a:xfrm>
              <a:off x="175000" y="144400"/>
              <a:ext cx="61200" cy="61200"/>
            </a:xfrm>
            <a:prstGeom prst="ellipse">
              <a:avLst/>
            </a:prstGeom>
            <a:solidFill>
              <a:srgbClr val="707274"/>
            </a:solidFill>
            <a:ln>
              <a:noFill/>
            </a:ln>
          </p:spPr>
        </p:sp>
        <p:sp>
          <p:nvSpPr>
            <p:cNvPr id="3842" name="object_3843"/>
            <p:cNvSpPr/>
            <p:nvPr/>
          </p:nvSpPr>
          <p:spPr>
            <a:xfrm>
              <a:off x="30600" y="261067"/>
              <a:ext cx="78800" cy="61200"/>
            </a:xfrm>
            <a:prstGeom prst="rect">
              <a:avLst/>
            </a:prstGeom>
            <a:solidFill>
              <a:srgbClr val="707274"/>
            </a:solidFill>
            <a:ln>
              <a:noFill/>
            </a:ln>
          </p:spPr>
        </p:sp>
        <p:sp>
          <p:nvSpPr>
            <p:cNvPr id="3844" name="object_3845"/>
            <p:cNvSpPr/>
            <p:nvPr/>
          </p:nvSpPr>
          <p:spPr>
            <a:xfrm>
              <a:off x="240600" y="261067"/>
              <a:ext cx="78800" cy="61200"/>
            </a:xfrm>
            <a:prstGeom prst="rect">
              <a:avLst/>
            </a:prstGeom>
            <a:solidFill>
              <a:srgbClr val="707274"/>
            </a:solidFill>
            <a:ln>
              <a:noFill/>
            </a:ln>
          </p:spPr>
        </p:sp>
        <p:sp>
          <p:nvSpPr>
            <p:cNvPr id="3846" name="object_3847"/>
            <p:cNvSpPr/>
            <p:nvPr/>
          </p:nvSpPr>
          <p:spPr>
            <a:xfrm>
              <a:off x="0" y="261067"/>
              <a:ext cx="61200" cy="61200"/>
            </a:xfrm>
            <a:prstGeom prst="ellipse">
              <a:avLst/>
            </a:prstGeom>
            <a:solidFill>
              <a:srgbClr val="707274"/>
            </a:solidFill>
            <a:ln>
              <a:noFill/>
            </a:ln>
          </p:spPr>
        </p:sp>
        <p:sp>
          <p:nvSpPr>
            <p:cNvPr id="3848" name="object_3849"/>
            <p:cNvSpPr/>
            <p:nvPr/>
          </p:nvSpPr>
          <p:spPr>
            <a:xfrm>
              <a:off x="78800" y="261067"/>
              <a:ext cx="61200" cy="61200"/>
            </a:xfrm>
            <a:prstGeom prst="ellipse">
              <a:avLst/>
            </a:prstGeom>
            <a:solidFill>
              <a:srgbClr val="707274"/>
            </a:solidFill>
            <a:ln>
              <a:noFill/>
            </a:ln>
          </p:spPr>
        </p:sp>
        <p:sp>
          <p:nvSpPr>
            <p:cNvPr id="3850" name="object_3851"/>
            <p:cNvSpPr/>
            <p:nvPr/>
          </p:nvSpPr>
          <p:spPr>
            <a:xfrm>
              <a:off x="288800" y="261067"/>
              <a:ext cx="61200" cy="61200"/>
            </a:xfrm>
            <a:prstGeom prst="ellipse">
              <a:avLst/>
            </a:prstGeom>
            <a:solidFill>
              <a:srgbClr val="707274"/>
            </a:solidFill>
            <a:ln>
              <a:noFill/>
            </a:ln>
          </p:spPr>
        </p:sp>
        <p:sp>
          <p:nvSpPr>
            <p:cNvPr id="3852" name="object_3853"/>
            <p:cNvSpPr/>
            <p:nvPr/>
          </p:nvSpPr>
          <p:spPr>
            <a:xfrm>
              <a:off x="210000" y="261067"/>
              <a:ext cx="61200" cy="61200"/>
            </a:xfrm>
            <a:prstGeom prst="ellipse">
              <a:avLst/>
            </a:prstGeom>
            <a:solidFill>
              <a:srgbClr val="707274"/>
            </a:solidFill>
            <a:ln>
              <a:noFill/>
            </a:ln>
          </p:spPr>
        </p:sp>
        <p:sp>
          <p:nvSpPr>
            <p:cNvPr id="3854" name="3855">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856" name="object_3857">
            <a:hlinkClick r:id="rId9" action="ppaction://hlinksldjump" tooltip="Portfolio of Action"/>
          </p:cNvPr>
          <p:cNvGrpSpPr/>
          <p:nvPr/>
        </p:nvGrpSpPr>
        <p:grpSpPr>
          <a:xfrm>
            <a:off x="19403940" y="887211"/>
            <a:ext cx="350000" cy="350000"/>
            <a:chOff x="0" y="0"/>
            <a:chExt cx="0" cy="0"/>
          </a:xfrm>
        </p:grpSpPr>
        <p:sp>
          <p:nvSpPr>
            <p:cNvPr id="3860" name="object_3861"/>
            <p:cNvSpPr/>
            <p:nvPr/>
          </p:nvSpPr>
          <p:spPr>
            <a:xfrm>
              <a:off x="11900" y="79800"/>
              <a:ext cx="51110" cy="51110"/>
            </a:xfrm>
            <a:prstGeom prst="ellipse">
              <a:avLst/>
            </a:prstGeom>
            <a:solidFill>
              <a:srgbClr val="707274"/>
            </a:solidFill>
          </p:spPr>
        </p:sp>
        <p:sp>
          <p:nvSpPr>
            <p:cNvPr id="3862" name="object_3863"/>
            <p:cNvSpPr/>
            <p:nvPr/>
          </p:nvSpPr>
          <p:spPr>
            <a:xfrm>
              <a:off x="121800" y="124250"/>
              <a:ext cx="51110" cy="51110"/>
            </a:xfrm>
            <a:prstGeom prst="ellipse">
              <a:avLst/>
            </a:prstGeom>
            <a:solidFill>
              <a:srgbClr val="707274"/>
            </a:solidFill>
          </p:spPr>
        </p:sp>
        <p:sp>
          <p:nvSpPr>
            <p:cNvPr id="3864" name="object_3865"/>
            <p:cNvSpPr/>
            <p:nvPr/>
          </p:nvSpPr>
          <p:spPr>
            <a:xfrm>
              <a:off x="244650" y="42700"/>
              <a:ext cx="51110" cy="51110"/>
            </a:xfrm>
            <a:prstGeom prst="ellipse">
              <a:avLst/>
            </a:prstGeom>
            <a:solidFill>
              <a:srgbClr val="707274"/>
            </a:solidFill>
          </p:spPr>
        </p:sp>
        <p:sp>
          <p:nvSpPr>
            <p:cNvPr id="3866" name="object_3867"/>
            <p:cNvSpPr/>
            <p:nvPr/>
          </p:nvSpPr>
          <p:spPr>
            <a:xfrm>
              <a:off x="282800" y="229250"/>
              <a:ext cx="51110" cy="51110"/>
            </a:xfrm>
            <a:prstGeom prst="ellipse">
              <a:avLst/>
            </a:prstGeom>
            <a:solidFill>
              <a:srgbClr val="707274"/>
            </a:solidFill>
          </p:spPr>
        </p:sp>
        <p:sp>
          <p:nvSpPr>
            <p:cNvPr id="3868" name="object_3869"/>
            <p:cNvSpPr/>
            <p:nvPr/>
          </p:nvSpPr>
          <p:spPr>
            <a:xfrm>
              <a:off x="79800" y="234500"/>
              <a:ext cx="51110" cy="51110"/>
            </a:xfrm>
            <a:prstGeom prst="ellipse">
              <a:avLst/>
            </a:prstGeom>
            <a:solidFill>
              <a:srgbClr val="707274"/>
            </a:solidFill>
          </p:spPr>
        </p:sp>
        <p:sp>
          <p:nvSpPr>
            <p:cNvPr id="3870" name="object_3871"/>
            <p:cNvSpPr/>
            <p:nvPr/>
          </p:nvSpPr>
          <p:spPr>
            <a:xfrm>
              <a:off x="105350" y="23800"/>
              <a:ext cx="51110" cy="51110"/>
            </a:xfrm>
            <a:prstGeom prst="ellipse">
              <a:avLst/>
            </a:prstGeom>
            <a:solidFill>
              <a:srgbClr val="707274"/>
            </a:solidFill>
          </p:spPr>
        </p:sp>
        <p:sp>
          <p:nvSpPr>
            <p:cNvPr id="3872" name="object_3873"/>
            <p:cNvSpPr/>
            <p:nvPr/>
          </p:nvSpPr>
          <p:spPr>
            <a:xfrm>
              <a:off x="232050" y="149450"/>
              <a:ext cx="51110" cy="51110"/>
            </a:xfrm>
            <a:prstGeom prst="ellipse">
              <a:avLst/>
            </a:prstGeom>
            <a:solidFill>
              <a:srgbClr val="707274"/>
            </a:solidFill>
          </p:spPr>
        </p:sp>
        <p:sp>
          <p:nvSpPr>
            <p:cNvPr id="3874" name="object_3875"/>
            <p:cNvSpPr/>
            <p:nvPr/>
          </p:nvSpPr>
          <p:spPr>
            <a:xfrm>
              <a:off x="0" y="175000"/>
              <a:ext cx="350000" cy="0"/>
            </a:xfrm>
            <a:prstGeom prst="rect">
              <a:avLst/>
            </a:prstGeom>
            <a:noFill/>
            <a:ln w="10470">
              <a:solidFill>
                <a:srgbClr val="707274"/>
              </a:solidFill>
            </a:ln>
          </p:spPr>
        </p:sp>
        <p:sp>
          <p:nvSpPr>
            <p:cNvPr id="3876" name="object_3877"/>
            <p:cNvSpPr/>
            <p:nvPr/>
          </p:nvSpPr>
          <p:spPr>
            <a:xfrm>
              <a:off x="175000" y="0"/>
              <a:ext cx="0" cy="350000"/>
            </a:xfrm>
            <a:prstGeom prst="rect">
              <a:avLst/>
            </a:prstGeom>
            <a:noFill/>
            <a:ln w="10470">
              <a:solidFill>
                <a:srgbClr val="707274"/>
              </a:solidFill>
            </a:ln>
          </p:spPr>
        </p:sp>
        <p:sp>
          <p:nvSpPr>
            <p:cNvPr id="3878" name="3879">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880" name="3881">
            <a:hlinkClick r:id="rId10" action="ppaction://hlinksldjump" tooltip="Semantic Differential"/>
          </p:cNvPr>
          <p:cNvGrpSpPr/>
          <p:nvPr/>
        </p:nvGrpSpPr>
        <p:grpSpPr>
          <a:xfrm>
            <a:off x="18380322" y="887211"/>
            <a:ext cx="561600" cy="648000"/>
            <a:chOff x="0" y="0"/>
            <a:chExt cx="0" cy="0"/>
          </a:xfrm>
        </p:grpSpPr>
        <p:sp>
          <p:nvSpPr>
            <p:cNvPr id="3882" name="3883"/>
            <p:cNvSpPr/>
            <p:nvPr/>
          </p:nvSpPr>
          <p:spPr>
            <a:xfrm>
              <a:off x="0" y="0"/>
              <a:ext cx="350000" cy="350000"/>
            </a:xfrm>
            <a:prstGeom prst="rect">
              <a:avLst/>
            </a:prstGeom>
            <a:noFill/>
            <a:ln w="30000" cap="flat" cmpd="sng" algn="ctr">
              <a:solidFill>
                <a:srgbClr val="707274"/>
              </a:solidFill>
            </a:ln>
          </p:spPr>
        </p:sp>
        <p:cxnSp>
          <p:nvCxnSpPr>
            <p:cNvPr id="3884" name="object_388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3886" name="object_388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3888" name="3889">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890" name="3891">
            <a:hlinkClick r:id="rId11" action="ppaction://hlinksldjump"/>
          </p:cNvPr>
          <p:cNvGrpSpPr/>
          <p:nvPr/>
        </p:nvGrpSpPr>
        <p:grpSpPr>
          <a:xfrm>
            <a:off x="17356704" y="887211"/>
            <a:ext cx="561600" cy="648000"/>
            <a:chOff x="0" y="0"/>
            <a:chExt cx="0" cy="0"/>
          </a:xfrm>
        </p:grpSpPr>
        <p:sp>
          <p:nvSpPr>
            <p:cNvPr id="3892" name="3893"/>
            <p:cNvSpPr/>
            <p:nvPr/>
          </p:nvSpPr>
          <p:spPr>
            <a:xfrm>
              <a:off x="0" y="0"/>
              <a:ext cx="350000" cy="350000"/>
            </a:xfrm>
            <a:prstGeom prst="rect">
              <a:avLst/>
            </a:prstGeom>
            <a:noFill/>
            <a:ln w="30000" cap="flat" cmpd="sng" algn="ctr">
              <a:solidFill>
                <a:srgbClr val="707274"/>
              </a:solidFill>
            </a:ln>
          </p:spPr>
        </p:sp>
        <p:sp>
          <p:nvSpPr>
            <p:cNvPr id="3894" name="object_389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3896" name="object_3897"/>
            <p:cNvSpPr/>
            <p:nvPr/>
          </p:nvSpPr>
          <p:spPr>
            <a:xfrm>
              <a:off x="136856" y="41051"/>
              <a:ext cx="54000" cy="59400"/>
            </a:xfrm>
            <a:prstGeom prst="rect">
              <a:avLst/>
            </a:prstGeom>
            <a:solidFill>
              <a:srgbClr val="707274"/>
            </a:solidFill>
          </p:spPr>
        </p:sp>
        <p:sp>
          <p:nvSpPr>
            <p:cNvPr id="3898" name="object_3899"/>
            <p:cNvSpPr/>
            <p:nvPr/>
          </p:nvSpPr>
          <p:spPr>
            <a:xfrm>
              <a:off x="180596" y="70751"/>
              <a:ext cx="55300" cy="0"/>
            </a:xfrm>
            <a:prstGeom prst="line">
              <a:avLst/>
            </a:prstGeom>
            <a:solidFill>
              <a:srgbClr val="000000"/>
            </a:solidFill>
            <a:ln w="11000" cap="flat" cmpd="sng" algn="ctr">
              <a:solidFill>
                <a:srgbClr val="707274"/>
              </a:solidFill>
            </a:ln>
          </p:spPr>
        </p:sp>
        <p:sp>
          <p:nvSpPr>
            <p:cNvPr id="3900" name="object_3901"/>
            <p:cNvSpPr/>
            <p:nvPr/>
          </p:nvSpPr>
          <p:spPr>
            <a:xfrm>
              <a:off x="245893" y="41051"/>
              <a:ext cx="54000" cy="59400"/>
            </a:xfrm>
            <a:prstGeom prst="ellipse">
              <a:avLst/>
            </a:prstGeom>
            <a:solidFill>
              <a:srgbClr val="707274"/>
            </a:solidFill>
          </p:spPr>
        </p:sp>
        <p:sp>
          <p:nvSpPr>
            <p:cNvPr id="3902" name="object_3903"/>
            <p:cNvSpPr/>
            <p:nvPr/>
          </p:nvSpPr>
          <p:spPr>
            <a:xfrm>
              <a:off x="136856" y="143142"/>
              <a:ext cx="54000" cy="59400"/>
            </a:xfrm>
            <a:prstGeom prst="rect">
              <a:avLst/>
            </a:prstGeom>
            <a:solidFill>
              <a:srgbClr val="707274"/>
            </a:solidFill>
          </p:spPr>
        </p:sp>
        <p:sp>
          <p:nvSpPr>
            <p:cNvPr id="3904" name="object_3905"/>
            <p:cNvSpPr/>
            <p:nvPr/>
          </p:nvSpPr>
          <p:spPr>
            <a:xfrm>
              <a:off x="180596" y="172842"/>
              <a:ext cx="55300" cy="0"/>
            </a:xfrm>
            <a:prstGeom prst="line">
              <a:avLst/>
            </a:prstGeom>
            <a:solidFill>
              <a:srgbClr val="000000"/>
            </a:solidFill>
            <a:ln w="11000" cap="flat" cmpd="sng" algn="ctr">
              <a:solidFill>
                <a:srgbClr val="707274"/>
              </a:solidFill>
            </a:ln>
          </p:spPr>
        </p:sp>
        <p:sp>
          <p:nvSpPr>
            <p:cNvPr id="3906" name="object_3907"/>
            <p:cNvSpPr/>
            <p:nvPr/>
          </p:nvSpPr>
          <p:spPr>
            <a:xfrm>
              <a:off x="245893" y="143142"/>
              <a:ext cx="54000" cy="59400"/>
            </a:xfrm>
            <a:prstGeom prst="ellipse">
              <a:avLst/>
            </a:prstGeom>
            <a:solidFill>
              <a:srgbClr val="707274"/>
            </a:solidFill>
          </p:spPr>
        </p:sp>
        <p:sp>
          <p:nvSpPr>
            <p:cNvPr id="3908" name="object_3909"/>
            <p:cNvSpPr/>
            <p:nvPr/>
          </p:nvSpPr>
          <p:spPr>
            <a:xfrm>
              <a:off x="136856" y="237985"/>
              <a:ext cx="54000" cy="59400"/>
            </a:xfrm>
            <a:prstGeom prst="rect">
              <a:avLst/>
            </a:prstGeom>
            <a:solidFill>
              <a:srgbClr val="707274"/>
            </a:solidFill>
          </p:spPr>
        </p:sp>
        <p:sp>
          <p:nvSpPr>
            <p:cNvPr id="3910" name="object_3911"/>
            <p:cNvSpPr/>
            <p:nvPr/>
          </p:nvSpPr>
          <p:spPr>
            <a:xfrm>
              <a:off x="180596" y="267685"/>
              <a:ext cx="55300" cy="0"/>
            </a:xfrm>
            <a:prstGeom prst="line">
              <a:avLst/>
            </a:prstGeom>
            <a:solidFill>
              <a:srgbClr val="000000"/>
            </a:solidFill>
            <a:ln w="11000" cap="flat" cmpd="sng" algn="ctr">
              <a:solidFill>
                <a:srgbClr val="707274"/>
              </a:solidFill>
            </a:ln>
          </p:spPr>
        </p:sp>
        <p:sp>
          <p:nvSpPr>
            <p:cNvPr id="3912" name="object_3913"/>
            <p:cNvSpPr/>
            <p:nvPr/>
          </p:nvSpPr>
          <p:spPr>
            <a:xfrm>
              <a:off x="245893" y="237985"/>
              <a:ext cx="54000" cy="59400"/>
            </a:xfrm>
            <a:prstGeom prst="ellipse">
              <a:avLst/>
            </a:prstGeom>
            <a:solidFill>
              <a:srgbClr val="707274"/>
            </a:solidFill>
          </p:spPr>
        </p:sp>
        <p:sp>
          <p:nvSpPr>
            <p:cNvPr id="3914" name="3915">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3916" name="object_3917">
            <a:hlinkClick r:id="rId12" action="ppaction://hlinksldjump" tooltip="Tabellenband Demoskopie"/>
          </p:cNvPr>
          <p:cNvGrpSpPr/>
          <p:nvPr/>
        </p:nvGrpSpPr>
        <p:grpSpPr>
          <a:xfrm>
            <a:off x="16333086" y="887211"/>
            <a:ext cx="350000" cy="350000"/>
            <a:chOff x="0" y="0"/>
            <a:chExt cx="0" cy="0"/>
          </a:xfrm>
        </p:grpSpPr>
        <p:sp>
          <p:nvSpPr>
            <p:cNvPr id="3920" name="object_3921"/>
            <p:cNvSpPr/>
            <p:nvPr/>
          </p:nvSpPr>
          <p:spPr>
            <a:xfrm>
              <a:off x="30600" y="27733"/>
              <a:ext cx="222300" cy="61200"/>
            </a:xfrm>
            <a:prstGeom prst="rect">
              <a:avLst/>
            </a:prstGeom>
            <a:solidFill>
              <a:srgbClr val="707274"/>
            </a:solidFill>
            <a:ln>
              <a:noFill/>
            </a:ln>
          </p:spPr>
        </p:sp>
        <p:sp>
          <p:nvSpPr>
            <p:cNvPr id="3922" name="object_3923"/>
            <p:cNvSpPr/>
            <p:nvPr/>
          </p:nvSpPr>
          <p:spPr>
            <a:xfrm>
              <a:off x="0" y="27733"/>
              <a:ext cx="61200" cy="61200"/>
            </a:xfrm>
            <a:prstGeom prst="ellipse">
              <a:avLst/>
            </a:prstGeom>
            <a:solidFill>
              <a:srgbClr val="707274"/>
            </a:solidFill>
            <a:ln>
              <a:noFill/>
            </a:ln>
          </p:spPr>
        </p:sp>
        <p:sp>
          <p:nvSpPr>
            <p:cNvPr id="3924" name="object_3925"/>
            <p:cNvSpPr/>
            <p:nvPr/>
          </p:nvSpPr>
          <p:spPr>
            <a:xfrm>
              <a:off x="222300" y="27733"/>
              <a:ext cx="61200" cy="61200"/>
            </a:xfrm>
            <a:prstGeom prst="ellipse">
              <a:avLst/>
            </a:prstGeom>
            <a:solidFill>
              <a:srgbClr val="707274"/>
            </a:solidFill>
            <a:ln>
              <a:noFill/>
            </a:ln>
          </p:spPr>
        </p:sp>
        <p:sp>
          <p:nvSpPr>
            <p:cNvPr id="3926" name="object_3927"/>
            <p:cNvSpPr/>
            <p:nvPr/>
          </p:nvSpPr>
          <p:spPr>
            <a:xfrm>
              <a:off x="30600" y="144400"/>
              <a:ext cx="141800" cy="61200"/>
            </a:xfrm>
            <a:prstGeom prst="rect">
              <a:avLst/>
            </a:prstGeom>
            <a:solidFill>
              <a:srgbClr val="707274"/>
            </a:solidFill>
            <a:ln>
              <a:noFill/>
            </a:ln>
          </p:spPr>
        </p:sp>
        <p:sp>
          <p:nvSpPr>
            <p:cNvPr id="3928" name="object_3929"/>
            <p:cNvSpPr/>
            <p:nvPr/>
          </p:nvSpPr>
          <p:spPr>
            <a:xfrm>
              <a:off x="0" y="144400"/>
              <a:ext cx="61200" cy="61200"/>
            </a:xfrm>
            <a:prstGeom prst="ellipse">
              <a:avLst/>
            </a:prstGeom>
            <a:solidFill>
              <a:srgbClr val="707274"/>
            </a:solidFill>
            <a:ln>
              <a:noFill/>
            </a:ln>
          </p:spPr>
        </p:sp>
        <p:sp>
          <p:nvSpPr>
            <p:cNvPr id="3930" name="object_3931"/>
            <p:cNvSpPr/>
            <p:nvPr/>
          </p:nvSpPr>
          <p:spPr>
            <a:xfrm>
              <a:off x="141800" y="144400"/>
              <a:ext cx="61200" cy="61200"/>
            </a:xfrm>
            <a:prstGeom prst="ellipse">
              <a:avLst/>
            </a:prstGeom>
            <a:solidFill>
              <a:srgbClr val="707274"/>
            </a:solidFill>
            <a:ln>
              <a:noFill/>
            </a:ln>
          </p:spPr>
        </p:sp>
        <p:sp>
          <p:nvSpPr>
            <p:cNvPr id="3932" name="object_3933"/>
            <p:cNvSpPr/>
            <p:nvPr/>
          </p:nvSpPr>
          <p:spPr>
            <a:xfrm>
              <a:off x="30600" y="261067"/>
              <a:ext cx="288800" cy="61200"/>
            </a:xfrm>
            <a:prstGeom prst="rect">
              <a:avLst/>
            </a:prstGeom>
            <a:solidFill>
              <a:srgbClr val="707274"/>
            </a:solidFill>
            <a:ln>
              <a:noFill/>
            </a:ln>
          </p:spPr>
        </p:sp>
        <p:sp>
          <p:nvSpPr>
            <p:cNvPr id="3934" name="object_3935"/>
            <p:cNvSpPr/>
            <p:nvPr/>
          </p:nvSpPr>
          <p:spPr>
            <a:xfrm>
              <a:off x="0" y="261067"/>
              <a:ext cx="61200" cy="61200"/>
            </a:xfrm>
            <a:prstGeom prst="ellipse">
              <a:avLst/>
            </a:prstGeom>
            <a:solidFill>
              <a:srgbClr val="707274"/>
            </a:solidFill>
            <a:ln>
              <a:noFill/>
            </a:ln>
          </p:spPr>
        </p:sp>
        <p:sp>
          <p:nvSpPr>
            <p:cNvPr id="3936" name="object_3937"/>
            <p:cNvSpPr/>
            <p:nvPr/>
          </p:nvSpPr>
          <p:spPr>
            <a:xfrm>
              <a:off x="288800" y="261067"/>
              <a:ext cx="61200" cy="61200"/>
            </a:xfrm>
            <a:prstGeom prst="ellipse">
              <a:avLst/>
            </a:prstGeom>
            <a:solidFill>
              <a:srgbClr val="707274"/>
            </a:solidFill>
            <a:ln>
              <a:noFill/>
            </a:ln>
          </p:spPr>
        </p:sp>
        <p:sp>
          <p:nvSpPr>
            <p:cNvPr id="3938" name="object_3939"/>
            <p:cNvSpPr/>
            <p:nvPr/>
          </p:nvSpPr>
          <p:spPr>
            <a:xfrm>
              <a:off x="263500" y="58333"/>
              <a:ext cx="0" cy="233333"/>
            </a:xfrm>
            <a:prstGeom prst="rect">
              <a:avLst/>
            </a:prstGeom>
            <a:noFill/>
            <a:ln w="10470">
              <a:solidFill>
                <a:srgbClr val="707274"/>
              </a:solidFill>
            </a:ln>
          </p:spPr>
        </p:sp>
        <p:sp>
          <p:nvSpPr>
            <p:cNvPr id="3940" name="394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3942" name="object_3943"/>
          <p:cNvSpPr txBox="1"/>
          <p:nvPr/>
        </p:nvSpPr>
        <p:spPr>
          <a:xfrm>
            <a:off x="596900" y="2225675"/>
            <a:ext cx="5410200" cy="392415"/>
          </a:xfrm>
          <a:prstGeom prst="rect">
            <a:avLst/>
          </a:prstGeom>
          <a:noFill/>
        </p:spPr>
        <p:txBody>
          <a:bodyPr wrap="square" rtlCol="0">
            <a:spAutoFit/>
          </a:bodyPr>
          <a:lstStyle/>
          <a:p>
            <a:r>
              <a:rPr lang="en-US" sz="1950" dirty="0" err="1">
                <a:latin typeface="Arial" panose="02000000000000000000" pitchFamily="2" charset="0"/>
                <a:ea typeface="Arial" panose="02000000000000000000" pitchFamily="2" charset="0"/>
              </a:rPr>
              <a:t>I=100% (N=157)</a:t>
            </a:r>
            <a:endParaRPr lang="en-US" sz="1950" dirty="0">
              <a:latin typeface="Arial" panose="02000000000000000000" pitchFamily="2" charset="0"/>
              <a:ea typeface="Arial" panose="02000000000000000000" pitchFamily="2" charset="0"/>
            </a:endParaRPr>
          </a:p>
        </p:txBody>
      </p:sp>
      <p:sp>
        <p:nvSpPr>
          <p:cNvPr id="3944" name="object_3945"/>
          <p:cNvSpPr txBox="1"/>
          <p:nvPr/>
        </p:nvSpPr>
        <p:spPr>
          <a:xfrm>
            <a:off x="2790715" y="3678608"/>
            <a:ext cx="320040" cy="6517265"/>
          </a:xfrm>
          <a:prstGeom prst="rect">
            <a:avLst/>
          </a:prstGeom>
        </p:spPr>
        <p:txBody>
          <a:bodyPr vert="vert270" wrap="square" lIns="0" tIns="0" rIns="0" bIns="0" rtlCol="0">
            <a:spAutoFit/>
          </a:bodyPr>
          <a:lstStyle/>
          <a:p>
            <a:pPr marL="12700" algn="ctr">
              <a:lnSpc>
                <a:spcPts val="2325"/>
              </a:lnSpc>
            </a:pPr>
            <a:r>
              <a:rPr sz="1950" spc="10" dirty="0">
                <a:solidFill>
                  <a:srgbClr val="515455"/>
                </a:solidFill>
                <a:latin typeface="Arial"/>
                <a:cs typeface="Arial"/>
              </a:rPr>
              <a:t>The most important aspects (I)</a:t>
            </a:r>
            <a:endParaRPr sz="1950" dirty="0"/>
          </a:p>
        </p:txBody>
      </p:sp>
      <p:sp>
        <p:nvSpPr>
          <p:cNvPr id="3946" name="object_3947"/>
          <p:cNvSpPr txBox="1"/>
          <p:nvPr/>
        </p:nvSpPr>
        <p:spPr>
          <a:xfrm>
            <a:off x="3735878" y="10615248"/>
            <a:ext cx="3115772" cy="327025"/>
          </a:xfrm>
          <a:prstGeom prst="rect">
            <a:avLst/>
          </a:prstGeom>
        </p:spPr>
        <p:txBody>
          <a:bodyPr vert="horz" wrap="square" lIns="0" tIns="15875" rIns="0" bIns="0" rtlCol="0">
            <a:spAutoFit/>
          </a:bodyPr>
          <a:lstStyle/>
          <a:p>
            <a:pPr marL="12700">
              <a:lnSpc>
                <a:spcPct val="100000"/>
              </a:lnSpc>
              <a:spcBef>
                <a:spcPts val="125"/>
              </a:spcBef>
            </a:pPr>
            <a:r>
              <a:rPr sz="1950" spc="5" dirty="0">
                <a:solidFill>
                  <a:srgbClr val="515455"/>
                </a:solidFill>
                <a:latin typeface="Arial"/>
                <a:cs typeface="Arial"/>
              </a:rPr>
              <a:t>Low (6.0)</a:t>
            </a:r>
            <a:endParaRPr sz="1950" dirty="0"/>
          </a:p>
        </p:txBody>
      </p:sp>
      <p:sp>
        <p:nvSpPr>
          <p:cNvPr id="3948" name="object_3949"/>
          <p:cNvSpPr txBox="1"/>
          <p:nvPr/>
        </p:nvSpPr>
        <p:spPr>
          <a:xfrm>
            <a:off x="7385050" y="10615248"/>
            <a:ext cx="5336806" cy="327025"/>
          </a:xfrm>
          <a:prstGeom prst="rect">
            <a:avLst/>
          </a:prstGeom>
        </p:spPr>
        <p:txBody>
          <a:bodyPr vert="horz" wrap="square" lIns="0" tIns="15875" rIns="0" bIns="0" rtlCol="0">
            <a:spAutoFit/>
          </a:bodyPr>
          <a:lstStyle/>
          <a:p>
            <a:pPr marL="12700" algn="ctr">
              <a:lnSpc>
                <a:spcPct val="100000"/>
              </a:lnSpc>
              <a:spcBef>
                <a:spcPts val="125"/>
              </a:spcBef>
            </a:pPr>
            <a:r>
              <a:rPr sz="1950" spc="5" dirty="0">
                <a:solidFill>
                  <a:srgbClr val="515455"/>
                </a:solidFill>
                <a:latin typeface="Arial"/>
                <a:cs typeface="Arial"/>
              </a:rPr>
              <a:t>Agreement (A)</a:t>
            </a:r>
            <a:endParaRPr sz="1950" dirty="0"/>
          </a:p>
        </p:txBody>
      </p:sp>
      <p:sp>
        <p:nvSpPr>
          <p:cNvPr id="3950" name="object_3951"/>
          <p:cNvSpPr txBox="1"/>
          <p:nvPr/>
        </p:nvSpPr>
        <p:spPr>
          <a:xfrm>
            <a:off x="13176251" y="10615248"/>
            <a:ext cx="3179390" cy="316112"/>
          </a:xfrm>
          <a:prstGeom prst="rect">
            <a:avLst/>
          </a:prstGeom>
        </p:spPr>
        <p:txBody>
          <a:bodyPr vert="horz" wrap="square" lIns="0" tIns="15875" rIns="0" bIns="0" rtlCol="0">
            <a:spAutoFit/>
          </a:bodyPr>
          <a:lstStyle/>
          <a:p>
            <a:pPr marL="12700" algn="r">
              <a:lnSpc>
                <a:spcPct val="100000"/>
              </a:lnSpc>
              <a:spcBef>
                <a:spcPts val="125"/>
              </a:spcBef>
            </a:pPr>
            <a:r>
              <a:rPr sz="1950" spc="5" dirty="0">
                <a:solidFill>
                  <a:srgbClr val="515455"/>
                </a:solidFill>
                <a:latin typeface="Arial"/>
                <a:cs typeface="Arial"/>
              </a:rPr>
              <a:t>High (1.0)</a:t>
            </a:r>
          </a:p>
        </p:txBody>
      </p:sp>
      <p:sp>
        <p:nvSpPr>
          <p:cNvPr id="3746" name="object_3747"/>
          <p:cNvSpPr/>
          <p:nvPr/>
        </p:nvSpPr>
        <p:spPr>
          <a:xfrm>
            <a:off x="3748577" y="10104831"/>
            <a:ext cx="7690447" cy="157480"/>
          </a:xfrm>
          <a:prstGeom prst="rect">
            <a:avLst/>
          </a:prstGeom>
          <a:solidFill>
            <a:srgbClr val="DB2D3C"/>
          </a:solidFill>
        </p:spPr>
      </p:sp>
      <p:sp>
        <p:nvSpPr>
          <p:cNvPr id="3748" name="object_3749"/>
          <p:cNvSpPr/>
          <p:nvPr/>
        </p:nvSpPr>
        <p:spPr>
          <a:xfrm>
            <a:off x="3748577" y="3146501"/>
            <a:ext cx="7690447" cy="6958330"/>
          </a:xfrm>
          <a:prstGeom prst="rect">
            <a:avLst/>
          </a:prstGeom>
          <a:solidFill>
            <a:srgbClr val="DB2D3C">
              <a:alpha val="9999"/>
            </a:srgbClr>
          </a:solidFill>
        </p:spPr>
      </p:sp>
      <p:sp>
        <p:nvSpPr>
          <p:cNvPr id="3750" name="object_3751"/>
          <p:cNvSpPr/>
          <p:nvPr/>
        </p:nvSpPr>
        <p:spPr>
          <a:xfrm>
            <a:off x="11439024" y="10104831"/>
            <a:ext cx="1512875" cy="157480"/>
          </a:xfrm>
          <a:prstGeom prst="rect">
            <a:avLst/>
          </a:prstGeom>
          <a:solidFill>
            <a:srgbClr val="FABC46"/>
          </a:solidFill>
        </p:spPr>
      </p:sp>
      <p:sp>
        <p:nvSpPr>
          <p:cNvPr id="3752" name="object_3753"/>
          <p:cNvSpPr/>
          <p:nvPr/>
        </p:nvSpPr>
        <p:spPr>
          <a:xfrm>
            <a:off x="11439024" y="3146501"/>
            <a:ext cx="1512875" cy="6958330"/>
          </a:xfrm>
          <a:prstGeom prst="rect">
            <a:avLst/>
          </a:prstGeom>
          <a:solidFill>
            <a:srgbClr val="FABC46">
              <a:alpha val="9999"/>
            </a:srgbClr>
          </a:solidFill>
        </p:spPr>
      </p:sp>
      <p:sp>
        <p:nvSpPr>
          <p:cNvPr id="3754" name="object_3755"/>
          <p:cNvSpPr/>
          <p:nvPr/>
        </p:nvSpPr>
        <p:spPr>
          <a:xfrm>
            <a:off x="12951899" y="10104831"/>
            <a:ext cx="3403968" cy="157480"/>
          </a:xfrm>
          <a:prstGeom prst="rect">
            <a:avLst/>
          </a:prstGeom>
          <a:solidFill>
            <a:srgbClr val="35B77C"/>
          </a:solidFill>
        </p:spPr>
      </p:sp>
      <p:sp>
        <p:nvSpPr>
          <p:cNvPr id="3756" name="object_3757"/>
          <p:cNvSpPr/>
          <p:nvPr/>
        </p:nvSpPr>
        <p:spPr>
          <a:xfrm>
            <a:off x="12951899" y="3146501"/>
            <a:ext cx="3403968" cy="6958330"/>
          </a:xfrm>
          <a:prstGeom prst="rect">
            <a:avLst/>
          </a:prstGeom>
          <a:solidFill>
            <a:srgbClr val="35B77C">
              <a:alpha val="9999"/>
            </a:srgbClr>
          </a:solidFill>
        </p:spPr>
      </p:sp>
      <p:sp>
        <p:nvSpPr>
          <p:cNvPr id="3952" name="object_3953"/>
          <p:cNvSpPr/>
          <p:nvPr/>
        </p:nvSpPr>
        <p:spPr>
          <a:xfrm>
            <a:off x="10052222" y="3146501"/>
            <a:ext cx="0" cy="6958330"/>
          </a:xfrm>
          <a:prstGeom prst="rect">
            <a:avLst/>
          </a:prstGeom>
          <a:ln w="5235">
            <a:solidFill>
              <a:srgbClr val="767A7C"/>
            </a:solidFill>
          </a:ln>
        </p:spPr>
        <p:txBody>
          <a:bodyPr wrap="square" lIns="0" tIns="0" rIns="0" bIns="0" rtlCol="0"/>
          <a:lstStyle/>
          <a:p>
            <a:endParaRPr/>
          </a:p>
        </p:txBody>
      </p:sp>
      <p:sp>
        <p:nvSpPr>
          <p:cNvPr id="3954" name="object_3955"/>
          <p:cNvSpPr/>
          <p:nvPr/>
        </p:nvSpPr>
        <p:spPr>
          <a:xfrm>
            <a:off x="3748577" y="6625666"/>
            <a:ext cx="12607290" cy="0"/>
          </a:xfrm>
          <a:prstGeom prst="rect">
            <a:avLst/>
          </a:prstGeom>
          <a:ln w="5235">
            <a:solidFill>
              <a:srgbClr val="767A7C"/>
            </a:solidFill>
          </a:ln>
        </p:spPr>
        <p:txBody>
          <a:bodyPr wrap="square" lIns="0" tIns="0" rIns="0" bIns="0" rtlCol="0"/>
          <a:lstStyle/>
          <a:p>
            <a:endParaRPr/>
          </a:p>
        </p:txBody>
      </p:sp>
      <p:sp>
        <p:nvSpPr>
          <p:cNvPr id="3956" name="object_3957">
            <a:hlinkClick r:id="rId13" action="ppaction://hlinksldjump" tooltip="1: flexible working time models A=2.0 / I=55%"/>
          </p:cNvPr>
          <p:cNvSpPr/>
          <p:nvPr/>
        </p:nvSpPr>
        <p:spPr>
          <a:xfrm>
            <a:off x="13627746" y="6010732"/>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1</a:t>
            </a:r>
            <a:endParaRPr sz="1950" b="1" dirty="0"/>
          </a:p>
        </p:txBody>
      </p:sp>
      <p:sp>
        <p:nvSpPr>
          <p:cNvPr id="3958" name="object_3959">
            <a:hlinkClick r:id="rId14" action="ppaction://hlinksldjump" tooltip="8: internal communication A=3.6 / I=55%"/>
          </p:cNvPr>
          <p:cNvSpPr/>
          <p:nvPr/>
        </p:nvSpPr>
        <p:spPr>
          <a:xfrm>
            <a:off x="9632912" y="6010732"/>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8</a:t>
            </a:r>
            <a:endParaRPr sz="1950" b="1" dirty="0"/>
          </a:p>
        </p:txBody>
      </p:sp>
      <p:sp>
        <p:nvSpPr>
          <p:cNvPr id="3960" name="object_3961">
            <a:hlinkClick r:id="rId15" action="ppaction://hlinksldjump" tooltip="11: security in the supply chain A=3.3 / I=55%"/>
          </p:cNvPr>
          <p:cNvSpPr/>
          <p:nvPr/>
        </p:nvSpPr>
        <p:spPr>
          <a:xfrm>
            <a:off x="10312670" y="6010732"/>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11</a:t>
            </a:r>
            <a:endParaRPr sz="1950" b="1" dirty="0"/>
          </a:p>
        </p:txBody>
      </p:sp>
      <p:sp>
        <p:nvSpPr>
          <p:cNvPr id="3962" name="object_3963">
            <a:hlinkClick r:id="rId16" action="ppaction://hlinksldjump" tooltip="2: flexible forms of work A=2.4 / I=100%"/>
          </p:cNvPr>
          <p:cNvSpPr/>
          <p:nvPr/>
        </p:nvSpPr>
        <p:spPr>
          <a:xfrm>
            <a:off x="12626549" y="2879484"/>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2</a:t>
            </a:r>
            <a:endParaRPr sz="1950" b="1" dirty="0"/>
          </a:p>
        </p:txBody>
      </p:sp>
      <p:sp>
        <p:nvSpPr>
          <p:cNvPr id="3964" name="object_3965">
            <a:hlinkClick r:id="rId17" action="ppaction://hlinksldjump" tooltip="3: fair remuneration A=3.6 / I=53%"/>
          </p:cNvPr>
          <p:cNvSpPr/>
          <p:nvPr/>
        </p:nvSpPr>
        <p:spPr>
          <a:xfrm>
            <a:off x="9589792" y="6149899"/>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3</a:t>
            </a:r>
            <a:endParaRPr sz="1950" b="1" dirty="0"/>
          </a:p>
        </p:txBody>
      </p:sp>
      <p:sp>
        <p:nvSpPr>
          <p:cNvPr id="3966" name="object_3967">
            <a:hlinkClick r:id="rId18" action="ppaction://hlinksldjump" tooltip="6: cooperation A=2.0 / I=53%"/>
          </p:cNvPr>
          <p:cNvSpPr/>
          <p:nvPr/>
        </p:nvSpPr>
        <p:spPr>
          <a:xfrm>
            <a:off x="13588144" y="6149899"/>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6</a:t>
            </a:r>
            <a:endParaRPr sz="1950" b="1" dirty="0"/>
          </a:p>
        </p:txBody>
      </p:sp>
      <p:sp>
        <p:nvSpPr>
          <p:cNvPr id="3968" name="object_3969">
            <a:hlinkClick r:id="rId19" action="ppaction://hlinksldjump" tooltip="16: management culture A=2.1 / I=53%"/>
          </p:cNvPr>
          <p:cNvSpPr/>
          <p:nvPr/>
        </p:nvSpPr>
        <p:spPr>
          <a:xfrm>
            <a:off x="13378464" y="6149899"/>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16</a:t>
            </a:r>
            <a:endParaRPr sz="1950" b="1" dirty="0"/>
          </a:p>
        </p:txBody>
      </p:sp>
      <p:sp>
        <p:nvSpPr>
          <p:cNvPr id="3970" name="object_3971">
            <a:hlinkClick r:id="rId20" action="ppaction://hlinksldjump" tooltip="4: modern IT infrastructure A=2.6 / I=52%"/>
          </p:cNvPr>
          <p:cNvSpPr/>
          <p:nvPr/>
        </p:nvSpPr>
        <p:spPr>
          <a:xfrm>
            <a:off x="12149982" y="6219482"/>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4</a:t>
            </a:r>
            <a:endParaRPr sz="1950" b="1" dirty="0"/>
          </a:p>
        </p:txBody>
      </p:sp>
      <p:sp>
        <p:nvSpPr>
          <p:cNvPr id="3972" name="object_3973">
            <a:hlinkClick r:id="rId21" action="ppaction://hlinksldjump" tooltip="5: attention to health promotion A=3.2 / I=11%"/>
          </p:cNvPr>
          <p:cNvSpPr/>
          <p:nvPr/>
        </p:nvSpPr>
        <p:spPr>
          <a:xfrm>
            <a:off x="10645754" y="9072397"/>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5</a:t>
            </a:r>
            <a:endParaRPr sz="1950" b="1" dirty="0"/>
          </a:p>
        </p:txBody>
      </p:sp>
      <p:sp>
        <p:nvSpPr>
          <p:cNvPr id="3974" name="object_3975">
            <a:hlinkClick r:id="rId22" action="ppaction://hlinksldjump" tooltip="12: competitiveness A=2.0 / I=11%"/>
          </p:cNvPr>
          <p:cNvSpPr/>
          <p:nvPr/>
        </p:nvSpPr>
        <p:spPr>
          <a:xfrm>
            <a:off x="13585098" y="9072397"/>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12</a:t>
            </a:r>
            <a:endParaRPr sz="1950" b="1" dirty="0"/>
          </a:p>
        </p:txBody>
      </p:sp>
      <p:sp>
        <p:nvSpPr>
          <p:cNvPr id="3976" name="object_3977">
            <a:hlinkClick r:id="rId23" action="ppaction://hlinksldjump" tooltip="13: recruiting A=3.4 / I=11%"/>
          </p:cNvPr>
          <p:cNvSpPr/>
          <p:nvPr/>
        </p:nvSpPr>
        <p:spPr>
          <a:xfrm>
            <a:off x="10009718" y="9072397"/>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13</a:t>
            </a:r>
            <a:endParaRPr sz="1950" b="1" dirty="0"/>
          </a:p>
        </p:txBody>
      </p:sp>
      <p:sp>
        <p:nvSpPr>
          <p:cNvPr id="3978" name="object_3979">
            <a:hlinkClick r:id="rId24" action="ppaction://hlinksldjump" tooltip="7: knowledge management A=2.6 / I=32%"/>
          </p:cNvPr>
          <p:cNvSpPr/>
          <p:nvPr/>
        </p:nvSpPr>
        <p:spPr>
          <a:xfrm>
            <a:off x="12151722" y="7611148"/>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7</a:t>
            </a:r>
            <a:endParaRPr sz="1950" b="1" dirty="0"/>
          </a:p>
        </p:txBody>
      </p:sp>
      <p:sp>
        <p:nvSpPr>
          <p:cNvPr id="3980" name="object_3981">
            <a:hlinkClick r:id="rId25" action="ppaction://hlinksldjump" tooltip="9: trusting working atmosphere A=1.8 / I=62%"/>
          </p:cNvPr>
          <p:cNvSpPr/>
          <p:nvPr/>
        </p:nvSpPr>
        <p:spPr>
          <a:xfrm>
            <a:off x="14045892" y="5523649"/>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9</a:t>
            </a:r>
            <a:endParaRPr sz="1950" b="1" dirty="0"/>
          </a:p>
        </p:txBody>
      </p:sp>
      <p:sp>
        <p:nvSpPr>
          <p:cNvPr id="3982" name="object_3983">
            <a:hlinkClick r:id="rId26" action="ppaction://hlinksldjump" tooltip="10: unbureaucratic workflows A=3.1 / I=29%"/>
          </p:cNvPr>
          <p:cNvSpPr/>
          <p:nvPr/>
        </p:nvSpPr>
        <p:spPr>
          <a:xfrm>
            <a:off x="10720889" y="7819898"/>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10</a:t>
            </a:r>
            <a:endParaRPr sz="1950" b="1" dirty="0"/>
          </a:p>
        </p:txBody>
      </p:sp>
      <p:sp>
        <p:nvSpPr>
          <p:cNvPr id="3984" name="object_3985">
            <a:hlinkClick r:id="rId27" action="ppaction://hlinksldjump" tooltip="14: diversity A=2.0 / I=4%"/>
          </p:cNvPr>
          <p:cNvSpPr/>
          <p:nvPr/>
        </p:nvSpPr>
        <p:spPr>
          <a:xfrm>
            <a:off x="13588316" y="9559480"/>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14</a:t>
            </a:r>
            <a:endParaRPr sz="1950" b="1" dirty="0"/>
          </a:p>
        </p:txBody>
      </p:sp>
      <p:sp>
        <p:nvSpPr>
          <p:cNvPr id="3986" name="object_3987">
            <a:hlinkClick r:id="rId28" action="ppaction://hlinksldjump" tooltip="15: resilience A=2.9 / I=6%"/>
          </p:cNvPr>
          <p:cNvSpPr/>
          <p:nvPr/>
        </p:nvSpPr>
        <p:spPr>
          <a:xfrm>
            <a:off x="11386845" y="9420314"/>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15</a:t>
            </a:r>
            <a:endParaRPr sz="1950" b="1" dirty="0"/>
          </a:p>
        </p:txBody>
      </p:sp>
      <p:sp>
        <p:nvSpPr>
          <p:cNvPr id="3988" name="object_3989">
            <a:hlinkClick r:id="rId29" action="ppaction://hlinksldjump" tooltip="17: career Development Opportunities A=2.7 / I=57%"/>
          </p:cNvPr>
          <p:cNvSpPr/>
          <p:nvPr/>
        </p:nvSpPr>
        <p:spPr>
          <a:xfrm>
            <a:off x="11840275" y="5871565"/>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17</a:t>
            </a:r>
            <a:endParaRPr sz="1950" b="1" dirty="0"/>
          </a:p>
        </p:txBody>
      </p:sp>
      <p:sp>
        <p:nvSpPr>
          <p:cNvPr id="3990" name="object_3991">
            <a:hlinkClick r:id="rId30" action="ppaction://hlinksldjump" tooltip="18: innovation-friendly climate A=3.2 / I=12%"/>
          </p:cNvPr>
          <p:cNvSpPr/>
          <p:nvPr/>
        </p:nvSpPr>
        <p:spPr>
          <a:xfrm>
            <a:off x="10546043" y="9002814"/>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18</a:t>
            </a:r>
            <a:endParaRPr sz="1950" b="1" dirty="0"/>
          </a:p>
        </p:txBody>
      </p:sp>
      <p:sp>
        <p:nvSpPr>
          <p:cNvPr id="3992" name="object_3993">
            <a:hlinkClick r:id="rId31" action="ppaction://hlinksldjump" tooltip="19: digitization A=3.1 / I=41%"/>
          </p:cNvPr>
          <p:cNvSpPr/>
          <p:nvPr/>
        </p:nvSpPr>
        <p:spPr>
          <a:xfrm>
            <a:off x="10908041" y="6984898"/>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19</a:t>
            </a:r>
            <a:endParaRPr sz="1950" b="1" dirty="0"/>
          </a:p>
        </p:txBody>
      </p:sp>
      <p:sp>
        <p:nvSpPr>
          <p:cNvPr id="3994" name="object_3995">
            <a:hlinkClick r:id="rId32" action="ppaction://hlinksldjump" tooltip="20: customer focus A=2.9 / I=54%"/>
          </p:cNvPr>
          <p:cNvSpPr/>
          <p:nvPr/>
        </p:nvSpPr>
        <p:spPr>
          <a:xfrm>
            <a:off x="11280404" y="6080315"/>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20</a:t>
            </a:r>
            <a:endParaRPr sz="1950" b="1" dirty="0"/>
          </a:p>
        </p:txBody>
      </p:sp>
      <p:sp>
        <p:nvSpPr>
          <p:cNvPr id="3996" name="object_3997">
            <a:hlinkClick r:id="rId33" action="ppaction://hlinksldjump" tooltip="21: CSR - Corporate Social Responsibility A=2.4 / I=9%"/>
          </p:cNvPr>
          <p:cNvSpPr/>
          <p:nvPr/>
        </p:nvSpPr>
        <p:spPr>
          <a:xfrm>
            <a:off x="12523118" y="9211564"/>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21</a:t>
            </a:r>
            <a:endParaRPr sz="1950" b="1" dirty="0"/>
          </a:p>
        </p:txBody>
      </p:sp>
      <p:sp>
        <p:nvSpPr>
          <p:cNvPr id="3998" name="object_3999">
            <a:hlinkClick r:id="rId34" action="ppaction://hlinksldjump" tooltip="22: attractive employer A=2.2 / I=46%"/>
          </p:cNvPr>
          <p:cNvSpPr/>
          <p:nvPr/>
        </p:nvSpPr>
        <p:spPr>
          <a:xfrm>
            <a:off x="13160470" y="6636982"/>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22</a:t>
            </a:r>
            <a:endParaRPr sz="1950" b="1" dirty="0"/>
          </a:p>
        </p:txBody>
      </p:sp>
      <p:sp>
        <p:nvSpPr>
          <p:cNvPr id="4000" name="object_4001">
            <a:hlinkClick r:id="rId35" action="ppaction://hlinksldjump" tooltip="23: product recommendation A=2.2 / I=13%"/>
          </p:cNvPr>
          <p:cNvSpPr/>
          <p:nvPr/>
        </p:nvSpPr>
        <p:spPr>
          <a:xfrm>
            <a:off x="13160705" y="8933231"/>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23</a:t>
            </a:r>
            <a:endParaRPr sz="1950" b="1" dirty="0"/>
          </a:p>
        </p:txBody>
      </p:sp>
      <p:sp>
        <p:nvSpPr>
          <p:cNvPr id="4002" name="object_4003">
            <a:hlinkClick r:id="rId36" action="ppaction://hlinksldjump" tooltip="24: exemplary effect A=2.3 / I=20%"/>
          </p:cNvPr>
          <p:cNvSpPr/>
          <p:nvPr/>
        </p:nvSpPr>
        <p:spPr>
          <a:xfrm>
            <a:off x="12922781" y="8446148"/>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24</a:t>
            </a:r>
            <a:endParaRPr sz="1950" b="1" dirty="0"/>
          </a:p>
        </p:txBody>
      </p:sp>
      <p:sp>
        <p:nvSpPr>
          <p:cNvPr id="4004" name="object_4005">
            <a:hlinkClick r:id="rId37" action="ppaction://hlinksldjump" tooltip="25: social Benefit A=2.6 / I=56%"/>
          </p:cNvPr>
          <p:cNvSpPr/>
          <p:nvPr/>
        </p:nvSpPr>
        <p:spPr>
          <a:xfrm>
            <a:off x="12063075" y="5941149"/>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25</a:t>
            </a:r>
            <a:endParaRPr sz="1950" b="1" dirty="0"/>
          </a:p>
        </p:txBody>
      </p:sp>
      <p:sp>
        <p:nvSpPr>
          <p:cNvPr id="4006" name="object_4007"/>
          <p:cNvSpPr/>
          <p:nvPr/>
        </p:nvSpPr>
        <p:spPr>
          <a:xfrm>
            <a:off x="3748577" y="3146501"/>
            <a:ext cx="5730013" cy="6958330"/>
          </a:xfrm>
          <a:prstGeom prst="rect">
            <a:avLst/>
          </a:prstGeom>
          <a:solidFill>
            <a:srgbClr val="000000">
              <a:alpha val="25000"/>
            </a:srgbClr>
          </a:solidFill>
        </p:spPr>
      </p:sp>
      <p:sp>
        <p:nvSpPr>
          <p:cNvPr id="4008" name="object_4009"/>
          <p:cNvSpPr/>
          <p:nvPr/>
        </p:nvSpPr>
        <p:spPr>
          <a:xfrm>
            <a:off x="14691128" y="3146501"/>
            <a:ext cx="1664739" cy="6958330"/>
          </a:xfrm>
          <a:prstGeom prst="rect">
            <a:avLst/>
          </a:prstGeom>
          <a:solidFill>
            <a:srgbClr val="000000">
              <a:alpha val="25000"/>
            </a:srgbClr>
          </a:solidFill>
        </p:spPr>
      </p:sp>
      <p:sp>
        <p:nvSpPr>
          <p:cNvPr id="4010" name="object_4011"/>
          <p:cNvSpPr txBox="1"/>
          <p:nvPr/>
        </p:nvSpPr>
        <p:spPr>
          <a:xfrm>
            <a:off x="6362818" y="10255248"/>
            <a:ext cx="3115772" cy="327025"/>
          </a:xfrm>
          <a:prstGeom prst="rect">
            <a:avLst/>
          </a:prstGeom>
          <a:noFill/>
        </p:spPr>
        <p:txBody>
          <a:bodyPr wrap="square" rtlCol="0">
            <a:spAutoFit/>
          </a:bodyPr>
          <a:lstStyle/>
          <a:p>
            <a:pPr algn="r"/>
            <a:r>
              <a:rPr>
                <a:latin typeface="Arial"/>
                <a:ea typeface="Arial"/>
              </a:rPr>
              <a:t>(3.7)</a:t>
            </a:r>
          </a:p>
        </p:txBody>
      </p:sp>
      <p:sp>
        <p:nvSpPr>
          <p:cNvPr id="4012" name="object_4013"/>
          <p:cNvSpPr txBox="1"/>
          <p:nvPr/>
        </p:nvSpPr>
        <p:spPr>
          <a:xfrm>
            <a:off x="14691128" y="10255248"/>
            <a:ext cx="3115772" cy="327025"/>
          </a:xfrm>
          <a:prstGeom prst="rect">
            <a:avLst/>
          </a:prstGeom>
          <a:noFill/>
        </p:spPr>
        <p:txBody>
          <a:bodyPr wrap="square" rtlCol="0">
            <a:spAutoFit/>
          </a:bodyPr>
          <a:lstStyle/>
          <a:p>
            <a:r>
              <a:rPr>
                <a:latin typeface="Arial"/>
                <a:ea typeface="Arial"/>
              </a:rPr>
              <a:t>(1.7)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28" name="object_4029"/>
          <p:cNvPicPr>
            <a:picLocks noChangeAspect="1"/>
          </p:cNvPicPr>
          <p:nvPr/>
        </p:nvPicPr>
        <p:blipFill>
          <a:blip r:embed="rId3"/>
          <a:stretch>
            <a:fillRect/>
          </a:stretch>
        </p:blipFill>
        <p:spPr>
          <a:xfrm>
            <a:off x="603250" y="519041"/>
            <a:ext cx="1098413" cy="1098413"/>
          </a:xfrm>
          <a:prstGeom prst="rect">
            <a:avLst/>
          </a:prstGeom>
        </p:spPr>
      </p:pic>
      <p:sp>
        <p:nvSpPr>
          <p:cNvPr id="4030" name="object_403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Portfolio of Action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4032" name="4033">
            <a:hlinkClick r:id="rId4" action="ppaction://hlinksldjump" tooltip="Content"/>
          </p:cNvPr>
          <p:cNvGrpSpPr/>
          <p:nvPr/>
        </p:nvGrpSpPr>
        <p:grpSpPr>
          <a:xfrm>
            <a:off x="19403940" y="295737"/>
            <a:ext cx="350000" cy="350000"/>
            <a:chOff x="0" y="0"/>
            <a:chExt cx="0" cy="0"/>
          </a:xfrm>
        </p:grpSpPr>
        <p:sp>
          <p:nvSpPr>
            <p:cNvPr id="4034" name="4035"/>
            <p:cNvSpPr/>
            <p:nvPr/>
          </p:nvSpPr>
          <p:spPr>
            <a:xfrm>
              <a:off x="0" y="0"/>
              <a:ext cx="350000" cy="350000"/>
            </a:xfrm>
            <a:prstGeom prst="rect">
              <a:avLst/>
            </a:prstGeom>
            <a:noFill/>
            <a:ln w="30000" cap="flat" cmpd="sng" algn="ctr">
              <a:solidFill>
                <a:srgbClr val="707274"/>
              </a:solidFill>
            </a:ln>
          </p:spPr>
        </p:sp>
        <p:sp>
          <p:nvSpPr>
            <p:cNvPr id="4036" name="4037">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4038" name="4039">
            <a:hlinkClick r:id="rId5" action="ppaction://hlinksldjump" tooltip="Project overview"/>
          </p:cNvPr>
          <p:cNvGrpSpPr/>
          <p:nvPr/>
        </p:nvGrpSpPr>
        <p:grpSpPr>
          <a:xfrm>
            <a:off x="18380322" y="295737"/>
            <a:ext cx="350000" cy="350000"/>
            <a:chOff x="0" y="0"/>
            <a:chExt cx="0" cy="0"/>
          </a:xfrm>
        </p:grpSpPr>
        <p:sp>
          <p:nvSpPr>
            <p:cNvPr id="4040" name="4041"/>
            <p:cNvSpPr/>
            <p:nvPr/>
          </p:nvSpPr>
          <p:spPr>
            <a:xfrm>
              <a:off x="0" y="0"/>
              <a:ext cx="350000" cy="350000"/>
            </a:xfrm>
            <a:prstGeom prst="rect">
              <a:avLst/>
            </a:prstGeom>
            <a:noFill/>
            <a:ln w="30000" cap="flat" cmpd="sng" algn="ctr">
              <a:solidFill>
                <a:srgbClr val="707274"/>
              </a:solidFill>
            </a:ln>
          </p:spPr>
        </p:sp>
        <p:sp>
          <p:nvSpPr>
            <p:cNvPr id="4042" name="4043"/>
            <p:cNvSpPr/>
            <p:nvPr/>
          </p:nvSpPr>
          <p:spPr>
            <a:xfrm>
              <a:off x="0" y="280000"/>
              <a:ext cx="350000" cy="0"/>
            </a:xfrm>
            <a:prstGeom prst="line">
              <a:avLst/>
            </a:prstGeom>
            <a:solidFill>
              <a:srgbClr val="000000"/>
            </a:solidFill>
            <a:ln w="11000" cap="flat" cmpd="sng" algn="ctr">
              <a:solidFill>
                <a:srgbClr val="707274"/>
              </a:solidFill>
            </a:ln>
          </p:spPr>
        </p:sp>
        <p:sp>
          <p:nvSpPr>
            <p:cNvPr id="4044" name="4045"/>
            <p:cNvSpPr/>
            <p:nvPr/>
          </p:nvSpPr>
          <p:spPr>
            <a:xfrm>
              <a:off x="175000" y="280000"/>
              <a:ext cx="0" cy="70000"/>
            </a:xfrm>
            <a:prstGeom prst="line">
              <a:avLst/>
            </a:prstGeom>
            <a:solidFill>
              <a:srgbClr val="000000"/>
            </a:solidFill>
            <a:ln w="11000" cap="flat" cmpd="sng" algn="ctr">
              <a:solidFill>
                <a:srgbClr val="707274"/>
              </a:solidFill>
            </a:ln>
          </p:spPr>
        </p:sp>
        <p:sp>
          <p:nvSpPr>
            <p:cNvPr id="4046" name="object_4047"/>
            <p:cNvSpPr/>
            <p:nvPr/>
          </p:nvSpPr>
          <p:spPr>
            <a:xfrm>
              <a:off x="50000" y="87500"/>
              <a:ext cx="75000" cy="75000"/>
            </a:xfrm>
            <a:prstGeom prst="ellipse">
              <a:avLst/>
            </a:prstGeom>
            <a:solidFill>
              <a:srgbClr val="707274"/>
            </a:solidFill>
          </p:spPr>
        </p:sp>
        <p:sp>
          <p:nvSpPr>
            <p:cNvPr id="4048" name="object_4049"/>
            <p:cNvSpPr/>
            <p:nvPr/>
          </p:nvSpPr>
          <p:spPr>
            <a:xfrm>
              <a:off x="137500" y="87500"/>
              <a:ext cx="75000" cy="75000"/>
            </a:xfrm>
            <a:prstGeom prst="ellipse">
              <a:avLst/>
            </a:prstGeom>
            <a:solidFill>
              <a:srgbClr val="707274"/>
            </a:solidFill>
          </p:spPr>
        </p:sp>
        <p:sp>
          <p:nvSpPr>
            <p:cNvPr id="4050" name="object_4051"/>
            <p:cNvSpPr/>
            <p:nvPr/>
          </p:nvSpPr>
          <p:spPr>
            <a:xfrm>
              <a:off x="225000" y="87500"/>
              <a:ext cx="75000" cy="75000"/>
            </a:xfrm>
            <a:prstGeom prst="ellipse">
              <a:avLst/>
            </a:prstGeom>
            <a:solidFill>
              <a:srgbClr val="707274"/>
            </a:solidFill>
          </p:spPr>
        </p:sp>
        <p:sp>
          <p:nvSpPr>
            <p:cNvPr id="4052" name="4053"/>
            <p:cNvSpPr/>
            <p:nvPr/>
          </p:nvSpPr>
          <p:spPr>
            <a:xfrm>
              <a:off x="105000" y="233333"/>
              <a:ext cx="140000" cy="0"/>
            </a:xfrm>
            <a:prstGeom prst="rect">
              <a:avLst/>
            </a:prstGeom>
            <a:noFill/>
            <a:ln w="30000" cap="flat" cmpd="sng" algn="ctr">
              <a:solidFill>
                <a:srgbClr val="707274"/>
              </a:solidFill>
            </a:ln>
          </p:spPr>
        </p:sp>
        <p:sp>
          <p:nvSpPr>
            <p:cNvPr id="4054" name="4055">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056" name="4057">
            <a:hlinkClick r:id="rId6" action="ppaction://hlinksldjump" tooltip="Response-Rate"/>
          </p:cNvPr>
          <p:cNvGrpSpPr/>
          <p:nvPr/>
        </p:nvGrpSpPr>
        <p:grpSpPr>
          <a:xfrm>
            <a:off x="17356704" y="295737"/>
            <a:ext cx="350000" cy="350000"/>
            <a:chOff x="0" y="0"/>
            <a:chExt cx="0" cy="0"/>
          </a:xfrm>
        </p:grpSpPr>
        <p:sp>
          <p:nvSpPr>
            <p:cNvPr id="4058" name="4059"/>
            <p:cNvSpPr/>
            <p:nvPr/>
          </p:nvSpPr>
          <p:spPr>
            <a:xfrm>
              <a:off x="0" y="0"/>
              <a:ext cx="350000" cy="350000"/>
            </a:xfrm>
            <a:prstGeom prst="rect">
              <a:avLst/>
            </a:prstGeom>
            <a:noFill/>
            <a:ln w="30000" cap="flat" cmpd="sng" algn="ctr">
              <a:solidFill>
                <a:srgbClr val="707274"/>
              </a:solidFill>
            </a:ln>
          </p:spPr>
        </p:sp>
        <p:sp>
          <p:nvSpPr>
            <p:cNvPr id="4060" name="4061">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4062" name="object_4063">
            <a:hlinkClick r:id="rId7" action="ppaction://hlinksldjump" tooltip="Index overview"/>
          </p:cNvPr>
          <p:cNvGrpSpPr/>
          <p:nvPr/>
        </p:nvGrpSpPr>
        <p:grpSpPr>
          <a:xfrm>
            <a:off x="16333086" y="295737"/>
            <a:ext cx="511198" cy="515004"/>
            <a:chOff x="17809255" y="706508"/>
            <a:chExt cx="711198" cy="715004"/>
          </a:xfrm>
        </p:grpSpPr>
        <p:sp>
          <p:nvSpPr>
            <p:cNvPr id="4064" name="object_4065"/>
            <p:cNvSpPr/>
            <p:nvPr/>
          </p:nvSpPr>
          <p:spPr>
            <a:xfrm>
              <a:off x="17809255" y="706508"/>
              <a:ext cx="711198" cy="715004"/>
            </a:xfrm>
            <a:prstGeom prst="rect">
              <a:avLst/>
            </a:prstGeom>
            <a:solidFill>
              <a:srgbClr val="FFFFFF">
                <a:alpha val="500"/>
              </a:srgbClr>
            </a:solidFill>
            <a:ln>
              <a:noFill/>
            </a:ln>
          </p:spPr>
        </p:sp>
        <p:sp>
          <p:nvSpPr>
            <p:cNvPr id="4066" name="object_406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4068" name="object_406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4070" name="object_407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4072" name="object_407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4074" name="object_407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4076" name="object_407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4078" name="object_407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4080" name="object_408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4082" name="object_408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4084" name="object_4085">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4086" name="object_4087">
            <a:hlinkClick r:id="rId8" action="ppaction://hlinksldjump" tooltip="Dimensions"/>
          </p:cNvPr>
          <p:cNvGrpSpPr/>
          <p:nvPr/>
        </p:nvGrpSpPr>
        <p:grpSpPr>
          <a:xfrm>
            <a:off x="15309468" y="295737"/>
            <a:ext cx="350000" cy="350000"/>
            <a:chOff x="0" y="0"/>
            <a:chExt cx="0" cy="0"/>
          </a:xfrm>
        </p:grpSpPr>
        <p:sp>
          <p:nvSpPr>
            <p:cNvPr id="4088" name="object_4089"/>
            <p:cNvSpPr/>
            <p:nvPr/>
          </p:nvSpPr>
          <p:spPr>
            <a:xfrm>
              <a:off x="30600" y="27733"/>
              <a:ext cx="113800" cy="61200"/>
            </a:xfrm>
            <a:prstGeom prst="rect">
              <a:avLst/>
            </a:prstGeom>
            <a:solidFill>
              <a:srgbClr val="707274"/>
            </a:solidFill>
            <a:ln>
              <a:noFill/>
            </a:ln>
          </p:spPr>
        </p:sp>
        <p:sp>
          <p:nvSpPr>
            <p:cNvPr id="4090" name="object_4091"/>
            <p:cNvSpPr/>
            <p:nvPr/>
          </p:nvSpPr>
          <p:spPr>
            <a:xfrm>
              <a:off x="275600" y="27733"/>
              <a:ext cx="43800" cy="61200"/>
            </a:xfrm>
            <a:prstGeom prst="rect">
              <a:avLst/>
            </a:prstGeom>
            <a:solidFill>
              <a:srgbClr val="707274"/>
            </a:solidFill>
            <a:ln>
              <a:noFill/>
            </a:ln>
          </p:spPr>
        </p:sp>
        <p:sp>
          <p:nvSpPr>
            <p:cNvPr id="4092" name="object_4093"/>
            <p:cNvSpPr/>
            <p:nvPr/>
          </p:nvSpPr>
          <p:spPr>
            <a:xfrm>
              <a:off x="0" y="27733"/>
              <a:ext cx="61200" cy="61200"/>
            </a:xfrm>
            <a:prstGeom prst="ellipse">
              <a:avLst/>
            </a:prstGeom>
            <a:solidFill>
              <a:srgbClr val="707274"/>
            </a:solidFill>
            <a:ln>
              <a:noFill/>
            </a:ln>
          </p:spPr>
        </p:sp>
        <p:sp>
          <p:nvSpPr>
            <p:cNvPr id="4094" name="object_4095"/>
            <p:cNvSpPr/>
            <p:nvPr/>
          </p:nvSpPr>
          <p:spPr>
            <a:xfrm>
              <a:off x="113800" y="27733"/>
              <a:ext cx="61200" cy="61200"/>
            </a:xfrm>
            <a:prstGeom prst="ellipse">
              <a:avLst/>
            </a:prstGeom>
            <a:solidFill>
              <a:srgbClr val="707274"/>
            </a:solidFill>
            <a:ln>
              <a:noFill/>
            </a:ln>
          </p:spPr>
        </p:sp>
        <p:sp>
          <p:nvSpPr>
            <p:cNvPr id="4096" name="object_4097"/>
            <p:cNvSpPr/>
            <p:nvPr/>
          </p:nvSpPr>
          <p:spPr>
            <a:xfrm>
              <a:off x="288800" y="27733"/>
              <a:ext cx="61200" cy="61200"/>
            </a:xfrm>
            <a:prstGeom prst="ellipse">
              <a:avLst/>
            </a:prstGeom>
            <a:solidFill>
              <a:srgbClr val="707274"/>
            </a:solidFill>
            <a:ln>
              <a:noFill/>
            </a:ln>
          </p:spPr>
        </p:sp>
        <p:sp>
          <p:nvSpPr>
            <p:cNvPr id="4098" name="object_4099"/>
            <p:cNvSpPr/>
            <p:nvPr/>
          </p:nvSpPr>
          <p:spPr>
            <a:xfrm>
              <a:off x="245000" y="27733"/>
              <a:ext cx="61200" cy="61200"/>
            </a:xfrm>
            <a:prstGeom prst="ellipse">
              <a:avLst/>
            </a:prstGeom>
            <a:solidFill>
              <a:srgbClr val="707274"/>
            </a:solidFill>
            <a:ln>
              <a:noFill/>
            </a:ln>
          </p:spPr>
        </p:sp>
        <p:sp>
          <p:nvSpPr>
            <p:cNvPr id="4100" name="object_4101"/>
            <p:cNvSpPr/>
            <p:nvPr/>
          </p:nvSpPr>
          <p:spPr>
            <a:xfrm>
              <a:off x="30600" y="144400"/>
              <a:ext cx="43800" cy="61200"/>
            </a:xfrm>
            <a:prstGeom prst="rect">
              <a:avLst/>
            </a:prstGeom>
            <a:solidFill>
              <a:srgbClr val="707274"/>
            </a:solidFill>
            <a:ln>
              <a:noFill/>
            </a:ln>
          </p:spPr>
        </p:sp>
        <p:sp>
          <p:nvSpPr>
            <p:cNvPr id="4102" name="object_4103"/>
            <p:cNvSpPr/>
            <p:nvPr/>
          </p:nvSpPr>
          <p:spPr>
            <a:xfrm>
              <a:off x="205600" y="144400"/>
              <a:ext cx="113800" cy="61200"/>
            </a:xfrm>
            <a:prstGeom prst="rect">
              <a:avLst/>
            </a:prstGeom>
            <a:solidFill>
              <a:srgbClr val="707274"/>
            </a:solidFill>
            <a:ln>
              <a:noFill/>
            </a:ln>
          </p:spPr>
        </p:sp>
        <p:sp>
          <p:nvSpPr>
            <p:cNvPr id="4104" name="object_4105"/>
            <p:cNvSpPr/>
            <p:nvPr/>
          </p:nvSpPr>
          <p:spPr>
            <a:xfrm>
              <a:off x="0" y="144400"/>
              <a:ext cx="61200" cy="61200"/>
            </a:xfrm>
            <a:prstGeom prst="ellipse">
              <a:avLst/>
            </a:prstGeom>
            <a:solidFill>
              <a:srgbClr val="707274"/>
            </a:solidFill>
            <a:ln>
              <a:noFill/>
            </a:ln>
          </p:spPr>
        </p:sp>
        <p:sp>
          <p:nvSpPr>
            <p:cNvPr id="4106" name="object_4107"/>
            <p:cNvSpPr/>
            <p:nvPr/>
          </p:nvSpPr>
          <p:spPr>
            <a:xfrm>
              <a:off x="43800" y="144400"/>
              <a:ext cx="61200" cy="61200"/>
            </a:xfrm>
            <a:prstGeom prst="ellipse">
              <a:avLst/>
            </a:prstGeom>
            <a:solidFill>
              <a:srgbClr val="707274"/>
            </a:solidFill>
            <a:ln>
              <a:noFill/>
            </a:ln>
          </p:spPr>
        </p:sp>
        <p:sp>
          <p:nvSpPr>
            <p:cNvPr id="4108" name="object_4109"/>
            <p:cNvSpPr/>
            <p:nvPr/>
          </p:nvSpPr>
          <p:spPr>
            <a:xfrm>
              <a:off x="288800" y="144400"/>
              <a:ext cx="61200" cy="61200"/>
            </a:xfrm>
            <a:prstGeom prst="ellipse">
              <a:avLst/>
            </a:prstGeom>
            <a:solidFill>
              <a:srgbClr val="707274"/>
            </a:solidFill>
            <a:ln>
              <a:noFill/>
            </a:ln>
          </p:spPr>
        </p:sp>
        <p:sp>
          <p:nvSpPr>
            <p:cNvPr id="4110" name="object_4111"/>
            <p:cNvSpPr/>
            <p:nvPr/>
          </p:nvSpPr>
          <p:spPr>
            <a:xfrm>
              <a:off x="175000" y="144400"/>
              <a:ext cx="61200" cy="61200"/>
            </a:xfrm>
            <a:prstGeom prst="ellipse">
              <a:avLst/>
            </a:prstGeom>
            <a:solidFill>
              <a:srgbClr val="707274"/>
            </a:solidFill>
            <a:ln>
              <a:noFill/>
            </a:ln>
          </p:spPr>
        </p:sp>
        <p:sp>
          <p:nvSpPr>
            <p:cNvPr id="4112" name="object_4113"/>
            <p:cNvSpPr/>
            <p:nvPr/>
          </p:nvSpPr>
          <p:spPr>
            <a:xfrm>
              <a:off x="30600" y="261067"/>
              <a:ext cx="78800" cy="61200"/>
            </a:xfrm>
            <a:prstGeom prst="rect">
              <a:avLst/>
            </a:prstGeom>
            <a:solidFill>
              <a:srgbClr val="707274"/>
            </a:solidFill>
            <a:ln>
              <a:noFill/>
            </a:ln>
          </p:spPr>
        </p:sp>
        <p:sp>
          <p:nvSpPr>
            <p:cNvPr id="4114" name="object_4115"/>
            <p:cNvSpPr/>
            <p:nvPr/>
          </p:nvSpPr>
          <p:spPr>
            <a:xfrm>
              <a:off x="240600" y="261067"/>
              <a:ext cx="78800" cy="61200"/>
            </a:xfrm>
            <a:prstGeom prst="rect">
              <a:avLst/>
            </a:prstGeom>
            <a:solidFill>
              <a:srgbClr val="707274"/>
            </a:solidFill>
            <a:ln>
              <a:noFill/>
            </a:ln>
          </p:spPr>
        </p:sp>
        <p:sp>
          <p:nvSpPr>
            <p:cNvPr id="4116" name="object_4117"/>
            <p:cNvSpPr/>
            <p:nvPr/>
          </p:nvSpPr>
          <p:spPr>
            <a:xfrm>
              <a:off x="0" y="261067"/>
              <a:ext cx="61200" cy="61200"/>
            </a:xfrm>
            <a:prstGeom prst="ellipse">
              <a:avLst/>
            </a:prstGeom>
            <a:solidFill>
              <a:srgbClr val="707274"/>
            </a:solidFill>
            <a:ln>
              <a:noFill/>
            </a:ln>
          </p:spPr>
        </p:sp>
        <p:sp>
          <p:nvSpPr>
            <p:cNvPr id="4118" name="object_4119"/>
            <p:cNvSpPr/>
            <p:nvPr/>
          </p:nvSpPr>
          <p:spPr>
            <a:xfrm>
              <a:off x="78800" y="261067"/>
              <a:ext cx="61200" cy="61200"/>
            </a:xfrm>
            <a:prstGeom prst="ellipse">
              <a:avLst/>
            </a:prstGeom>
            <a:solidFill>
              <a:srgbClr val="707274"/>
            </a:solidFill>
            <a:ln>
              <a:noFill/>
            </a:ln>
          </p:spPr>
        </p:sp>
        <p:sp>
          <p:nvSpPr>
            <p:cNvPr id="4120" name="object_4121"/>
            <p:cNvSpPr/>
            <p:nvPr/>
          </p:nvSpPr>
          <p:spPr>
            <a:xfrm>
              <a:off x="288800" y="261067"/>
              <a:ext cx="61200" cy="61200"/>
            </a:xfrm>
            <a:prstGeom prst="ellipse">
              <a:avLst/>
            </a:prstGeom>
            <a:solidFill>
              <a:srgbClr val="707274"/>
            </a:solidFill>
            <a:ln>
              <a:noFill/>
            </a:ln>
          </p:spPr>
        </p:sp>
        <p:sp>
          <p:nvSpPr>
            <p:cNvPr id="4122" name="object_4123"/>
            <p:cNvSpPr/>
            <p:nvPr/>
          </p:nvSpPr>
          <p:spPr>
            <a:xfrm>
              <a:off x="210000" y="261067"/>
              <a:ext cx="61200" cy="61200"/>
            </a:xfrm>
            <a:prstGeom prst="ellipse">
              <a:avLst/>
            </a:prstGeom>
            <a:solidFill>
              <a:srgbClr val="707274"/>
            </a:solidFill>
            <a:ln>
              <a:noFill/>
            </a:ln>
          </p:spPr>
        </p:sp>
        <p:sp>
          <p:nvSpPr>
            <p:cNvPr id="4124" name="4125">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126" name="object_4127">
            <a:hlinkClick r:id="rId9" action="ppaction://hlinksldjump" tooltip="Portfolio of Action"/>
          </p:cNvPr>
          <p:cNvGrpSpPr/>
          <p:nvPr/>
        </p:nvGrpSpPr>
        <p:grpSpPr>
          <a:xfrm>
            <a:off x="19403940" y="887211"/>
            <a:ext cx="350000" cy="350000"/>
            <a:chOff x="0" y="0"/>
            <a:chExt cx="0" cy="0"/>
          </a:xfrm>
        </p:grpSpPr>
        <p:sp>
          <p:nvSpPr>
            <p:cNvPr id="4130" name="object_4131"/>
            <p:cNvSpPr/>
            <p:nvPr/>
          </p:nvSpPr>
          <p:spPr>
            <a:xfrm>
              <a:off x="11900" y="79800"/>
              <a:ext cx="51110" cy="51110"/>
            </a:xfrm>
            <a:prstGeom prst="ellipse">
              <a:avLst/>
            </a:prstGeom>
            <a:solidFill>
              <a:srgbClr val="707274"/>
            </a:solidFill>
          </p:spPr>
        </p:sp>
        <p:sp>
          <p:nvSpPr>
            <p:cNvPr id="4132" name="object_4133"/>
            <p:cNvSpPr/>
            <p:nvPr/>
          </p:nvSpPr>
          <p:spPr>
            <a:xfrm>
              <a:off x="121800" y="124250"/>
              <a:ext cx="51110" cy="51110"/>
            </a:xfrm>
            <a:prstGeom prst="ellipse">
              <a:avLst/>
            </a:prstGeom>
            <a:solidFill>
              <a:srgbClr val="707274"/>
            </a:solidFill>
          </p:spPr>
        </p:sp>
        <p:sp>
          <p:nvSpPr>
            <p:cNvPr id="4134" name="object_4135"/>
            <p:cNvSpPr/>
            <p:nvPr/>
          </p:nvSpPr>
          <p:spPr>
            <a:xfrm>
              <a:off x="244650" y="42700"/>
              <a:ext cx="51110" cy="51110"/>
            </a:xfrm>
            <a:prstGeom prst="ellipse">
              <a:avLst/>
            </a:prstGeom>
            <a:solidFill>
              <a:srgbClr val="707274"/>
            </a:solidFill>
          </p:spPr>
        </p:sp>
        <p:sp>
          <p:nvSpPr>
            <p:cNvPr id="4136" name="object_4137"/>
            <p:cNvSpPr/>
            <p:nvPr/>
          </p:nvSpPr>
          <p:spPr>
            <a:xfrm>
              <a:off x="282800" y="229250"/>
              <a:ext cx="51110" cy="51110"/>
            </a:xfrm>
            <a:prstGeom prst="ellipse">
              <a:avLst/>
            </a:prstGeom>
            <a:solidFill>
              <a:srgbClr val="707274"/>
            </a:solidFill>
          </p:spPr>
        </p:sp>
        <p:sp>
          <p:nvSpPr>
            <p:cNvPr id="4138" name="object_4139"/>
            <p:cNvSpPr/>
            <p:nvPr/>
          </p:nvSpPr>
          <p:spPr>
            <a:xfrm>
              <a:off x="79800" y="234500"/>
              <a:ext cx="51110" cy="51110"/>
            </a:xfrm>
            <a:prstGeom prst="ellipse">
              <a:avLst/>
            </a:prstGeom>
            <a:solidFill>
              <a:srgbClr val="707274"/>
            </a:solidFill>
          </p:spPr>
        </p:sp>
        <p:sp>
          <p:nvSpPr>
            <p:cNvPr id="4140" name="object_4141"/>
            <p:cNvSpPr/>
            <p:nvPr/>
          </p:nvSpPr>
          <p:spPr>
            <a:xfrm>
              <a:off x="105350" y="23800"/>
              <a:ext cx="51110" cy="51110"/>
            </a:xfrm>
            <a:prstGeom prst="ellipse">
              <a:avLst/>
            </a:prstGeom>
            <a:solidFill>
              <a:srgbClr val="707274"/>
            </a:solidFill>
          </p:spPr>
        </p:sp>
        <p:sp>
          <p:nvSpPr>
            <p:cNvPr id="4142" name="object_4143"/>
            <p:cNvSpPr/>
            <p:nvPr/>
          </p:nvSpPr>
          <p:spPr>
            <a:xfrm>
              <a:off x="232050" y="149450"/>
              <a:ext cx="51110" cy="51110"/>
            </a:xfrm>
            <a:prstGeom prst="ellipse">
              <a:avLst/>
            </a:prstGeom>
            <a:solidFill>
              <a:srgbClr val="707274"/>
            </a:solidFill>
          </p:spPr>
        </p:sp>
        <p:sp>
          <p:nvSpPr>
            <p:cNvPr id="4144" name="object_4145"/>
            <p:cNvSpPr/>
            <p:nvPr/>
          </p:nvSpPr>
          <p:spPr>
            <a:xfrm>
              <a:off x="0" y="175000"/>
              <a:ext cx="350000" cy="0"/>
            </a:xfrm>
            <a:prstGeom prst="rect">
              <a:avLst/>
            </a:prstGeom>
            <a:noFill/>
            <a:ln w="10470">
              <a:solidFill>
                <a:srgbClr val="707274"/>
              </a:solidFill>
            </a:ln>
          </p:spPr>
        </p:sp>
        <p:sp>
          <p:nvSpPr>
            <p:cNvPr id="4146" name="object_4147"/>
            <p:cNvSpPr/>
            <p:nvPr/>
          </p:nvSpPr>
          <p:spPr>
            <a:xfrm>
              <a:off x="175000" y="0"/>
              <a:ext cx="0" cy="350000"/>
            </a:xfrm>
            <a:prstGeom prst="rect">
              <a:avLst/>
            </a:prstGeom>
            <a:noFill/>
            <a:ln w="10470">
              <a:solidFill>
                <a:srgbClr val="707274"/>
              </a:solidFill>
            </a:ln>
          </p:spPr>
        </p:sp>
        <p:sp>
          <p:nvSpPr>
            <p:cNvPr id="4148" name="4149">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150" name="4151">
            <a:hlinkClick r:id="rId10" action="ppaction://hlinksldjump" tooltip="Semantic Differential"/>
          </p:cNvPr>
          <p:cNvGrpSpPr/>
          <p:nvPr/>
        </p:nvGrpSpPr>
        <p:grpSpPr>
          <a:xfrm>
            <a:off x="18380322" y="887211"/>
            <a:ext cx="561600" cy="648000"/>
            <a:chOff x="0" y="0"/>
            <a:chExt cx="0" cy="0"/>
          </a:xfrm>
        </p:grpSpPr>
        <p:sp>
          <p:nvSpPr>
            <p:cNvPr id="4152" name="4153"/>
            <p:cNvSpPr/>
            <p:nvPr/>
          </p:nvSpPr>
          <p:spPr>
            <a:xfrm>
              <a:off x="0" y="0"/>
              <a:ext cx="350000" cy="350000"/>
            </a:xfrm>
            <a:prstGeom prst="rect">
              <a:avLst/>
            </a:prstGeom>
            <a:noFill/>
            <a:ln w="30000" cap="flat" cmpd="sng" algn="ctr">
              <a:solidFill>
                <a:srgbClr val="707274"/>
              </a:solidFill>
            </a:ln>
          </p:spPr>
        </p:sp>
        <p:cxnSp>
          <p:nvCxnSpPr>
            <p:cNvPr id="4154" name="object_415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4156" name="object_415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4158" name="4159">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160" name="4161">
            <a:hlinkClick r:id="rId11" action="ppaction://hlinksldjump"/>
          </p:cNvPr>
          <p:cNvGrpSpPr/>
          <p:nvPr/>
        </p:nvGrpSpPr>
        <p:grpSpPr>
          <a:xfrm>
            <a:off x="17356704" y="887211"/>
            <a:ext cx="561600" cy="648000"/>
            <a:chOff x="0" y="0"/>
            <a:chExt cx="0" cy="0"/>
          </a:xfrm>
        </p:grpSpPr>
        <p:sp>
          <p:nvSpPr>
            <p:cNvPr id="4162" name="4163"/>
            <p:cNvSpPr/>
            <p:nvPr/>
          </p:nvSpPr>
          <p:spPr>
            <a:xfrm>
              <a:off x="0" y="0"/>
              <a:ext cx="350000" cy="350000"/>
            </a:xfrm>
            <a:prstGeom prst="rect">
              <a:avLst/>
            </a:prstGeom>
            <a:noFill/>
            <a:ln w="30000" cap="flat" cmpd="sng" algn="ctr">
              <a:solidFill>
                <a:srgbClr val="707274"/>
              </a:solidFill>
            </a:ln>
          </p:spPr>
        </p:sp>
        <p:sp>
          <p:nvSpPr>
            <p:cNvPr id="4164" name="object_416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4166" name="object_4167"/>
            <p:cNvSpPr/>
            <p:nvPr/>
          </p:nvSpPr>
          <p:spPr>
            <a:xfrm>
              <a:off x="136856" y="41051"/>
              <a:ext cx="54000" cy="59400"/>
            </a:xfrm>
            <a:prstGeom prst="rect">
              <a:avLst/>
            </a:prstGeom>
            <a:solidFill>
              <a:srgbClr val="707274"/>
            </a:solidFill>
          </p:spPr>
        </p:sp>
        <p:sp>
          <p:nvSpPr>
            <p:cNvPr id="4168" name="object_4169"/>
            <p:cNvSpPr/>
            <p:nvPr/>
          </p:nvSpPr>
          <p:spPr>
            <a:xfrm>
              <a:off x="180596" y="70751"/>
              <a:ext cx="55300" cy="0"/>
            </a:xfrm>
            <a:prstGeom prst="line">
              <a:avLst/>
            </a:prstGeom>
            <a:solidFill>
              <a:srgbClr val="000000"/>
            </a:solidFill>
            <a:ln w="11000" cap="flat" cmpd="sng" algn="ctr">
              <a:solidFill>
                <a:srgbClr val="707274"/>
              </a:solidFill>
            </a:ln>
          </p:spPr>
        </p:sp>
        <p:sp>
          <p:nvSpPr>
            <p:cNvPr id="4170" name="object_4171"/>
            <p:cNvSpPr/>
            <p:nvPr/>
          </p:nvSpPr>
          <p:spPr>
            <a:xfrm>
              <a:off x="245893" y="41051"/>
              <a:ext cx="54000" cy="59400"/>
            </a:xfrm>
            <a:prstGeom prst="ellipse">
              <a:avLst/>
            </a:prstGeom>
            <a:solidFill>
              <a:srgbClr val="707274"/>
            </a:solidFill>
          </p:spPr>
        </p:sp>
        <p:sp>
          <p:nvSpPr>
            <p:cNvPr id="4172" name="object_4173"/>
            <p:cNvSpPr/>
            <p:nvPr/>
          </p:nvSpPr>
          <p:spPr>
            <a:xfrm>
              <a:off x="136856" y="143142"/>
              <a:ext cx="54000" cy="59400"/>
            </a:xfrm>
            <a:prstGeom prst="rect">
              <a:avLst/>
            </a:prstGeom>
            <a:solidFill>
              <a:srgbClr val="707274"/>
            </a:solidFill>
          </p:spPr>
        </p:sp>
        <p:sp>
          <p:nvSpPr>
            <p:cNvPr id="4174" name="object_4175"/>
            <p:cNvSpPr/>
            <p:nvPr/>
          </p:nvSpPr>
          <p:spPr>
            <a:xfrm>
              <a:off x="180596" y="172842"/>
              <a:ext cx="55300" cy="0"/>
            </a:xfrm>
            <a:prstGeom prst="line">
              <a:avLst/>
            </a:prstGeom>
            <a:solidFill>
              <a:srgbClr val="000000"/>
            </a:solidFill>
            <a:ln w="11000" cap="flat" cmpd="sng" algn="ctr">
              <a:solidFill>
                <a:srgbClr val="707274"/>
              </a:solidFill>
            </a:ln>
          </p:spPr>
        </p:sp>
        <p:sp>
          <p:nvSpPr>
            <p:cNvPr id="4176" name="object_4177"/>
            <p:cNvSpPr/>
            <p:nvPr/>
          </p:nvSpPr>
          <p:spPr>
            <a:xfrm>
              <a:off x="245893" y="143142"/>
              <a:ext cx="54000" cy="59400"/>
            </a:xfrm>
            <a:prstGeom prst="ellipse">
              <a:avLst/>
            </a:prstGeom>
            <a:solidFill>
              <a:srgbClr val="707274"/>
            </a:solidFill>
          </p:spPr>
        </p:sp>
        <p:sp>
          <p:nvSpPr>
            <p:cNvPr id="4178" name="object_4179"/>
            <p:cNvSpPr/>
            <p:nvPr/>
          </p:nvSpPr>
          <p:spPr>
            <a:xfrm>
              <a:off x="136856" y="237985"/>
              <a:ext cx="54000" cy="59400"/>
            </a:xfrm>
            <a:prstGeom prst="rect">
              <a:avLst/>
            </a:prstGeom>
            <a:solidFill>
              <a:srgbClr val="707274"/>
            </a:solidFill>
          </p:spPr>
        </p:sp>
        <p:sp>
          <p:nvSpPr>
            <p:cNvPr id="4180" name="object_4181"/>
            <p:cNvSpPr/>
            <p:nvPr/>
          </p:nvSpPr>
          <p:spPr>
            <a:xfrm>
              <a:off x="180596" y="267685"/>
              <a:ext cx="55300" cy="0"/>
            </a:xfrm>
            <a:prstGeom prst="line">
              <a:avLst/>
            </a:prstGeom>
            <a:solidFill>
              <a:srgbClr val="000000"/>
            </a:solidFill>
            <a:ln w="11000" cap="flat" cmpd="sng" algn="ctr">
              <a:solidFill>
                <a:srgbClr val="707274"/>
              </a:solidFill>
            </a:ln>
          </p:spPr>
        </p:sp>
        <p:sp>
          <p:nvSpPr>
            <p:cNvPr id="4182" name="object_4183"/>
            <p:cNvSpPr/>
            <p:nvPr/>
          </p:nvSpPr>
          <p:spPr>
            <a:xfrm>
              <a:off x="245893" y="237985"/>
              <a:ext cx="54000" cy="59400"/>
            </a:xfrm>
            <a:prstGeom prst="ellipse">
              <a:avLst/>
            </a:prstGeom>
            <a:solidFill>
              <a:srgbClr val="707274"/>
            </a:solidFill>
          </p:spPr>
        </p:sp>
        <p:sp>
          <p:nvSpPr>
            <p:cNvPr id="4184" name="4185">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186" name="object_4187">
            <a:hlinkClick r:id="rId12" action="ppaction://hlinksldjump" tooltip="Tabellenband Demoskopie"/>
          </p:cNvPr>
          <p:cNvGrpSpPr/>
          <p:nvPr/>
        </p:nvGrpSpPr>
        <p:grpSpPr>
          <a:xfrm>
            <a:off x="16333086" y="887211"/>
            <a:ext cx="350000" cy="350000"/>
            <a:chOff x="0" y="0"/>
            <a:chExt cx="0" cy="0"/>
          </a:xfrm>
        </p:grpSpPr>
        <p:sp>
          <p:nvSpPr>
            <p:cNvPr id="4190" name="object_4191"/>
            <p:cNvSpPr/>
            <p:nvPr/>
          </p:nvSpPr>
          <p:spPr>
            <a:xfrm>
              <a:off x="30600" y="27733"/>
              <a:ext cx="222300" cy="61200"/>
            </a:xfrm>
            <a:prstGeom prst="rect">
              <a:avLst/>
            </a:prstGeom>
            <a:solidFill>
              <a:srgbClr val="707274"/>
            </a:solidFill>
            <a:ln>
              <a:noFill/>
            </a:ln>
          </p:spPr>
        </p:sp>
        <p:sp>
          <p:nvSpPr>
            <p:cNvPr id="4192" name="object_4193"/>
            <p:cNvSpPr/>
            <p:nvPr/>
          </p:nvSpPr>
          <p:spPr>
            <a:xfrm>
              <a:off x="0" y="27733"/>
              <a:ext cx="61200" cy="61200"/>
            </a:xfrm>
            <a:prstGeom prst="ellipse">
              <a:avLst/>
            </a:prstGeom>
            <a:solidFill>
              <a:srgbClr val="707274"/>
            </a:solidFill>
            <a:ln>
              <a:noFill/>
            </a:ln>
          </p:spPr>
        </p:sp>
        <p:sp>
          <p:nvSpPr>
            <p:cNvPr id="4194" name="object_4195"/>
            <p:cNvSpPr/>
            <p:nvPr/>
          </p:nvSpPr>
          <p:spPr>
            <a:xfrm>
              <a:off x="222300" y="27733"/>
              <a:ext cx="61200" cy="61200"/>
            </a:xfrm>
            <a:prstGeom prst="ellipse">
              <a:avLst/>
            </a:prstGeom>
            <a:solidFill>
              <a:srgbClr val="707274"/>
            </a:solidFill>
            <a:ln>
              <a:noFill/>
            </a:ln>
          </p:spPr>
        </p:sp>
        <p:sp>
          <p:nvSpPr>
            <p:cNvPr id="4196" name="object_4197"/>
            <p:cNvSpPr/>
            <p:nvPr/>
          </p:nvSpPr>
          <p:spPr>
            <a:xfrm>
              <a:off x="30600" y="144400"/>
              <a:ext cx="141800" cy="61200"/>
            </a:xfrm>
            <a:prstGeom prst="rect">
              <a:avLst/>
            </a:prstGeom>
            <a:solidFill>
              <a:srgbClr val="707274"/>
            </a:solidFill>
            <a:ln>
              <a:noFill/>
            </a:ln>
          </p:spPr>
        </p:sp>
        <p:sp>
          <p:nvSpPr>
            <p:cNvPr id="4198" name="object_4199"/>
            <p:cNvSpPr/>
            <p:nvPr/>
          </p:nvSpPr>
          <p:spPr>
            <a:xfrm>
              <a:off x="0" y="144400"/>
              <a:ext cx="61200" cy="61200"/>
            </a:xfrm>
            <a:prstGeom prst="ellipse">
              <a:avLst/>
            </a:prstGeom>
            <a:solidFill>
              <a:srgbClr val="707274"/>
            </a:solidFill>
            <a:ln>
              <a:noFill/>
            </a:ln>
          </p:spPr>
        </p:sp>
        <p:sp>
          <p:nvSpPr>
            <p:cNvPr id="4200" name="object_4201"/>
            <p:cNvSpPr/>
            <p:nvPr/>
          </p:nvSpPr>
          <p:spPr>
            <a:xfrm>
              <a:off x="141800" y="144400"/>
              <a:ext cx="61200" cy="61200"/>
            </a:xfrm>
            <a:prstGeom prst="ellipse">
              <a:avLst/>
            </a:prstGeom>
            <a:solidFill>
              <a:srgbClr val="707274"/>
            </a:solidFill>
            <a:ln>
              <a:noFill/>
            </a:ln>
          </p:spPr>
        </p:sp>
        <p:sp>
          <p:nvSpPr>
            <p:cNvPr id="4202" name="object_4203"/>
            <p:cNvSpPr/>
            <p:nvPr/>
          </p:nvSpPr>
          <p:spPr>
            <a:xfrm>
              <a:off x="30600" y="261067"/>
              <a:ext cx="288800" cy="61200"/>
            </a:xfrm>
            <a:prstGeom prst="rect">
              <a:avLst/>
            </a:prstGeom>
            <a:solidFill>
              <a:srgbClr val="707274"/>
            </a:solidFill>
            <a:ln>
              <a:noFill/>
            </a:ln>
          </p:spPr>
        </p:sp>
        <p:sp>
          <p:nvSpPr>
            <p:cNvPr id="4204" name="object_4205"/>
            <p:cNvSpPr/>
            <p:nvPr/>
          </p:nvSpPr>
          <p:spPr>
            <a:xfrm>
              <a:off x="0" y="261067"/>
              <a:ext cx="61200" cy="61200"/>
            </a:xfrm>
            <a:prstGeom prst="ellipse">
              <a:avLst/>
            </a:prstGeom>
            <a:solidFill>
              <a:srgbClr val="707274"/>
            </a:solidFill>
            <a:ln>
              <a:noFill/>
            </a:ln>
          </p:spPr>
        </p:sp>
        <p:sp>
          <p:nvSpPr>
            <p:cNvPr id="4206" name="object_4207"/>
            <p:cNvSpPr/>
            <p:nvPr/>
          </p:nvSpPr>
          <p:spPr>
            <a:xfrm>
              <a:off x="288800" y="261067"/>
              <a:ext cx="61200" cy="61200"/>
            </a:xfrm>
            <a:prstGeom prst="ellipse">
              <a:avLst/>
            </a:prstGeom>
            <a:solidFill>
              <a:srgbClr val="707274"/>
            </a:solidFill>
            <a:ln>
              <a:noFill/>
            </a:ln>
          </p:spPr>
        </p:sp>
        <p:sp>
          <p:nvSpPr>
            <p:cNvPr id="4208" name="object_4209"/>
            <p:cNvSpPr/>
            <p:nvPr/>
          </p:nvSpPr>
          <p:spPr>
            <a:xfrm>
              <a:off x="263500" y="58333"/>
              <a:ext cx="0" cy="233333"/>
            </a:xfrm>
            <a:prstGeom prst="rect">
              <a:avLst/>
            </a:prstGeom>
            <a:noFill/>
            <a:ln w="10470">
              <a:solidFill>
                <a:srgbClr val="707274"/>
              </a:solidFill>
            </a:ln>
          </p:spPr>
        </p:sp>
        <p:sp>
          <p:nvSpPr>
            <p:cNvPr id="4210" name="421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4212" name="object_4213"/>
          <p:cNvSpPr txBox="1"/>
          <p:nvPr/>
        </p:nvSpPr>
        <p:spPr>
          <a:xfrm>
            <a:off x="596900" y="2225675"/>
            <a:ext cx="5410200" cy="392415"/>
          </a:xfrm>
          <a:prstGeom prst="rect">
            <a:avLst/>
          </a:prstGeom>
          <a:noFill/>
        </p:spPr>
        <p:txBody>
          <a:bodyPr wrap="square" rtlCol="0">
            <a:spAutoFit/>
          </a:bodyPr>
          <a:lstStyle/>
          <a:p>
            <a:r>
              <a:rPr lang="en-US" sz="1950" dirty="0" err="1">
                <a:latin typeface="Arial" panose="02000000000000000000" pitchFamily="2" charset="0"/>
                <a:ea typeface="Arial" panose="02000000000000000000" pitchFamily="2" charset="0"/>
              </a:rPr>
              <a:t>I=100% (N=157)</a:t>
            </a:r>
            <a:endParaRPr lang="en-US" sz="1950" dirty="0">
              <a:latin typeface="Arial" panose="02000000000000000000" pitchFamily="2" charset="0"/>
              <a:ea typeface="Arial" panose="02000000000000000000" pitchFamily="2" charset="0"/>
            </a:endParaRPr>
          </a:p>
        </p:txBody>
      </p:sp>
      <p:sp>
        <p:nvSpPr>
          <p:cNvPr id="4214" name="object_4215"/>
          <p:cNvSpPr txBox="1"/>
          <p:nvPr/>
        </p:nvSpPr>
        <p:spPr>
          <a:xfrm>
            <a:off x="2790715" y="3678608"/>
            <a:ext cx="320040" cy="6517265"/>
          </a:xfrm>
          <a:prstGeom prst="rect">
            <a:avLst/>
          </a:prstGeom>
        </p:spPr>
        <p:txBody>
          <a:bodyPr vert="vert270" wrap="square" lIns="0" tIns="0" rIns="0" bIns="0" rtlCol="0">
            <a:spAutoFit/>
          </a:bodyPr>
          <a:lstStyle/>
          <a:p>
            <a:pPr marL="12700" algn="ctr">
              <a:lnSpc>
                <a:spcPts val="2325"/>
              </a:lnSpc>
            </a:pPr>
            <a:r>
              <a:rPr sz="1950" spc="10" dirty="0">
                <a:solidFill>
                  <a:srgbClr val="515455"/>
                </a:solidFill>
                <a:latin typeface="Arial"/>
                <a:cs typeface="Arial"/>
              </a:rPr>
              <a:t>The most important aspects (I)</a:t>
            </a:r>
            <a:endParaRPr sz="1950" dirty="0"/>
          </a:p>
        </p:txBody>
      </p:sp>
      <p:sp>
        <p:nvSpPr>
          <p:cNvPr id="4216" name="object_4217"/>
          <p:cNvSpPr txBox="1"/>
          <p:nvPr/>
        </p:nvSpPr>
        <p:spPr>
          <a:xfrm>
            <a:off x="3735878" y="10615248"/>
            <a:ext cx="3115772" cy="327025"/>
          </a:xfrm>
          <a:prstGeom prst="rect">
            <a:avLst/>
          </a:prstGeom>
        </p:spPr>
        <p:txBody>
          <a:bodyPr vert="horz" wrap="square" lIns="0" tIns="15875" rIns="0" bIns="0" rtlCol="0">
            <a:spAutoFit/>
          </a:bodyPr>
          <a:lstStyle/>
          <a:p>
            <a:pPr marL="12700">
              <a:lnSpc>
                <a:spcPct val="100000"/>
              </a:lnSpc>
              <a:spcBef>
                <a:spcPts val="125"/>
              </a:spcBef>
            </a:pPr>
            <a:r>
              <a:rPr sz="1950" spc="5" dirty="0">
                <a:solidFill>
                  <a:srgbClr val="515455"/>
                </a:solidFill>
                <a:latin typeface="Arial"/>
                <a:cs typeface="Arial"/>
              </a:rPr>
              <a:t>Low (3.7)</a:t>
            </a:r>
            <a:endParaRPr sz="1950" dirty="0"/>
          </a:p>
        </p:txBody>
      </p:sp>
      <p:sp>
        <p:nvSpPr>
          <p:cNvPr id="4218" name="object_4219"/>
          <p:cNvSpPr txBox="1"/>
          <p:nvPr/>
        </p:nvSpPr>
        <p:spPr>
          <a:xfrm>
            <a:off x="7385050" y="10615248"/>
            <a:ext cx="5336806" cy="327025"/>
          </a:xfrm>
          <a:prstGeom prst="rect">
            <a:avLst/>
          </a:prstGeom>
        </p:spPr>
        <p:txBody>
          <a:bodyPr vert="horz" wrap="square" lIns="0" tIns="15875" rIns="0" bIns="0" rtlCol="0">
            <a:spAutoFit/>
          </a:bodyPr>
          <a:lstStyle/>
          <a:p>
            <a:pPr marL="12700" algn="ctr">
              <a:lnSpc>
                <a:spcPct val="100000"/>
              </a:lnSpc>
              <a:spcBef>
                <a:spcPts val="125"/>
              </a:spcBef>
            </a:pPr>
            <a:r>
              <a:rPr sz="1950" spc="5" dirty="0">
                <a:solidFill>
                  <a:srgbClr val="515455"/>
                </a:solidFill>
                <a:latin typeface="Arial"/>
                <a:cs typeface="Arial"/>
              </a:rPr>
              <a:t>Agreement (A)</a:t>
            </a:r>
            <a:endParaRPr sz="1950" dirty="0"/>
          </a:p>
        </p:txBody>
      </p:sp>
      <p:sp>
        <p:nvSpPr>
          <p:cNvPr id="4220" name="object_4221"/>
          <p:cNvSpPr txBox="1"/>
          <p:nvPr/>
        </p:nvSpPr>
        <p:spPr>
          <a:xfrm>
            <a:off x="13176251" y="10615248"/>
            <a:ext cx="3179390" cy="316112"/>
          </a:xfrm>
          <a:prstGeom prst="rect">
            <a:avLst/>
          </a:prstGeom>
        </p:spPr>
        <p:txBody>
          <a:bodyPr vert="horz" wrap="square" lIns="0" tIns="15875" rIns="0" bIns="0" rtlCol="0">
            <a:spAutoFit/>
          </a:bodyPr>
          <a:lstStyle/>
          <a:p>
            <a:pPr marL="12700" algn="r">
              <a:lnSpc>
                <a:spcPct val="100000"/>
              </a:lnSpc>
              <a:spcBef>
                <a:spcPts val="125"/>
              </a:spcBef>
            </a:pPr>
            <a:r>
              <a:rPr sz="1950" spc="5" dirty="0">
                <a:solidFill>
                  <a:srgbClr val="515455"/>
                </a:solidFill>
                <a:latin typeface="Arial"/>
                <a:cs typeface="Arial"/>
              </a:rPr>
              <a:t>High (1.7)</a:t>
            </a:r>
          </a:p>
        </p:txBody>
      </p:sp>
      <p:sp>
        <p:nvSpPr>
          <p:cNvPr id="4016" name="object_4017"/>
          <p:cNvSpPr/>
          <p:nvPr/>
        </p:nvSpPr>
        <p:spPr>
          <a:xfrm>
            <a:off x="3748577" y="10104831"/>
            <a:ext cx="4741598" cy="157480"/>
          </a:xfrm>
          <a:prstGeom prst="rect">
            <a:avLst/>
          </a:prstGeom>
          <a:solidFill>
            <a:srgbClr val="DB2D3C"/>
          </a:solidFill>
        </p:spPr>
      </p:sp>
      <p:sp>
        <p:nvSpPr>
          <p:cNvPr id="4018" name="object_4019"/>
          <p:cNvSpPr/>
          <p:nvPr/>
        </p:nvSpPr>
        <p:spPr>
          <a:xfrm>
            <a:off x="3748577" y="3146501"/>
            <a:ext cx="4741598" cy="6958330"/>
          </a:xfrm>
          <a:prstGeom prst="rect">
            <a:avLst/>
          </a:prstGeom>
          <a:solidFill>
            <a:srgbClr val="DB2D3C">
              <a:alpha val="9999"/>
            </a:srgbClr>
          </a:solidFill>
        </p:spPr>
      </p:sp>
      <p:sp>
        <p:nvSpPr>
          <p:cNvPr id="4020" name="object_4021"/>
          <p:cNvSpPr/>
          <p:nvPr/>
        </p:nvSpPr>
        <p:spPr>
          <a:xfrm>
            <a:off x="8490175" y="10104831"/>
            <a:ext cx="3659111" cy="157480"/>
          </a:xfrm>
          <a:prstGeom prst="rect">
            <a:avLst/>
          </a:prstGeom>
          <a:solidFill>
            <a:srgbClr val="FABC46"/>
          </a:solidFill>
        </p:spPr>
      </p:sp>
      <p:sp>
        <p:nvSpPr>
          <p:cNvPr id="4022" name="object_4023"/>
          <p:cNvSpPr/>
          <p:nvPr/>
        </p:nvSpPr>
        <p:spPr>
          <a:xfrm>
            <a:off x="8490175" y="3146501"/>
            <a:ext cx="3659111" cy="6958330"/>
          </a:xfrm>
          <a:prstGeom prst="rect">
            <a:avLst/>
          </a:prstGeom>
          <a:solidFill>
            <a:srgbClr val="FABC46">
              <a:alpha val="9999"/>
            </a:srgbClr>
          </a:solidFill>
        </p:spPr>
      </p:sp>
      <p:sp>
        <p:nvSpPr>
          <p:cNvPr id="4024" name="object_4025"/>
          <p:cNvSpPr/>
          <p:nvPr/>
        </p:nvSpPr>
        <p:spPr>
          <a:xfrm>
            <a:off x="12149286" y="10104831"/>
            <a:ext cx="4206582" cy="157480"/>
          </a:xfrm>
          <a:prstGeom prst="rect">
            <a:avLst/>
          </a:prstGeom>
          <a:solidFill>
            <a:srgbClr val="35B77C"/>
          </a:solidFill>
        </p:spPr>
      </p:sp>
      <p:sp>
        <p:nvSpPr>
          <p:cNvPr id="4026" name="object_4027"/>
          <p:cNvSpPr/>
          <p:nvPr/>
        </p:nvSpPr>
        <p:spPr>
          <a:xfrm>
            <a:off x="12149286" y="3146501"/>
            <a:ext cx="4206582" cy="6958330"/>
          </a:xfrm>
          <a:prstGeom prst="rect">
            <a:avLst/>
          </a:prstGeom>
          <a:solidFill>
            <a:srgbClr val="35B77C">
              <a:alpha val="9999"/>
            </a:srgbClr>
          </a:solidFill>
        </p:spPr>
      </p:sp>
      <p:sp>
        <p:nvSpPr>
          <p:cNvPr id="4222" name="object_4223"/>
          <p:cNvSpPr/>
          <p:nvPr/>
        </p:nvSpPr>
        <p:spPr>
          <a:xfrm>
            <a:off x="10052222" y="3146501"/>
            <a:ext cx="0" cy="6958330"/>
          </a:xfrm>
          <a:prstGeom prst="rect">
            <a:avLst/>
          </a:prstGeom>
          <a:ln w="5235">
            <a:solidFill>
              <a:srgbClr val="767A7C"/>
            </a:solidFill>
          </a:ln>
        </p:spPr>
        <p:txBody>
          <a:bodyPr wrap="square" lIns="0" tIns="0" rIns="0" bIns="0" rtlCol="0"/>
          <a:lstStyle/>
          <a:p>
            <a:endParaRPr/>
          </a:p>
        </p:txBody>
      </p:sp>
      <p:sp>
        <p:nvSpPr>
          <p:cNvPr id="4224" name="object_4225"/>
          <p:cNvSpPr/>
          <p:nvPr/>
        </p:nvSpPr>
        <p:spPr>
          <a:xfrm>
            <a:off x="3748577" y="6625666"/>
            <a:ext cx="12607290" cy="0"/>
          </a:xfrm>
          <a:prstGeom prst="rect">
            <a:avLst/>
          </a:prstGeom>
          <a:ln w="5235">
            <a:solidFill>
              <a:srgbClr val="767A7C"/>
            </a:solidFill>
          </a:ln>
        </p:spPr>
        <p:txBody>
          <a:bodyPr wrap="square" lIns="0" tIns="0" rIns="0" bIns="0" rtlCol="0"/>
          <a:lstStyle/>
          <a:p>
            <a:endParaRPr/>
          </a:p>
        </p:txBody>
      </p:sp>
      <p:sp>
        <p:nvSpPr>
          <p:cNvPr id="4226" name="object_4227">
            <a:hlinkClick r:id="rId13" action="ppaction://hlinksldjump" tooltip="1: flexible working time models A=2.0 / I=55%"/>
          </p:cNvPr>
          <p:cNvSpPr/>
          <p:nvPr/>
        </p:nvSpPr>
        <p:spPr>
          <a:xfrm>
            <a:off x="14162724" y="6010732"/>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1</a:t>
            </a:r>
            <a:endParaRPr sz="1950" b="1" dirty="0"/>
          </a:p>
        </p:txBody>
      </p:sp>
      <p:sp>
        <p:nvSpPr>
          <p:cNvPr id="4228" name="object_4229">
            <a:hlinkClick r:id="rId14" action="ppaction://hlinksldjump" tooltip="8: internal communication A=3.6 / I=55%"/>
          </p:cNvPr>
          <p:cNvSpPr/>
          <p:nvPr/>
        </p:nvSpPr>
        <p:spPr>
          <a:xfrm>
            <a:off x="4500631" y="6010732"/>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8</a:t>
            </a:r>
            <a:endParaRPr sz="1950" b="1" dirty="0"/>
          </a:p>
        </p:txBody>
      </p:sp>
      <p:sp>
        <p:nvSpPr>
          <p:cNvPr id="4230" name="object_4231">
            <a:hlinkClick r:id="rId15" action="ppaction://hlinksldjump" tooltip="11: security in the supply chain A=3.3 / I=55%"/>
          </p:cNvPr>
          <p:cNvSpPr/>
          <p:nvPr/>
        </p:nvSpPr>
        <p:spPr>
          <a:xfrm>
            <a:off x="6144725" y="6010732"/>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11</a:t>
            </a:r>
            <a:endParaRPr sz="1950" b="1" dirty="0"/>
          </a:p>
        </p:txBody>
      </p:sp>
      <p:sp>
        <p:nvSpPr>
          <p:cNvPr id="4232" name="object_4233">
            <a:hlinkClick r:id="rId16" action="ppaction://hlinksldjump" tooltip="2: flexible forms of work A=2.4 / I=100%"/>
          </p:cNvPr>
          <p:cNvSpPr/>
          <p:nvPr/>
        </p:nvSpPr>
        <p:spPr>
          <a:xfrm>
            <a:off x="11741183" y="2879484"/>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2</a:t>
            </a:r>
            <a:endParaRPr sz="1950" b="1" dirty="0"/>
          </a:p>
        </p:txBody>
      </p:sp>
      <p:sp>
        <p:nvSpPr>
          <p:cNvPr id="4234" name="object_4235">
            <a:hlinkClick r:id="rId17" action="ppaction://hlinksldjump" tooltip="3: fair remuneration A=3.6 / I=53%"/>
          </p:cNvPr>
          <p:cNvSpPr/>
          <p:nvPr/>
        </p:nvSpPr>
        <p:spPr>
          <a:xfrm>
            <a:off x="4396337" y="6149899"/>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3</a:t>
            </a:r>
            <a:endParaRPr sz="1950" b="1" dirty="0"/>
          </a:p>
        </p:txBody>
      </p:sp>
      <p:sp>
        <p:nvSpPr>
          <p:cNvPr id="4236" name="object_4237">
            <a:hlinkClick r:id="rId18" action="ppaction://hlinksldjump" tooltip="6: cooperation A=2.0 / I=53%"/>
          </p:cNvPr>
          <p:cNvSpPr/>
          <p:nvPr/>
        </p:nvSpPr>
        <p:spPr>
          <a:xfrm>
            <a:off x="14066942" y="6149899"/>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6</a:t>
            </a:r>
            <a:endParaRPr sz="1950" b="1" dirty="0"/>
          </a:p>
        </p:txBody>
      </p:sp>
      <p:sp>
        <p:nvSpPr>
          <p:cNvPr id="4238" name="object_4239">
            <a:hlinkClick r:id="rId19" action="ppaction://hlinksldjump" tooltip="16: management culture A=2.1 / I=53%"/>
          </p:cNvPr>
          <p:cNvSpPr/>
          <p:nvPr/>
        </p:nvSpPr>
        <p:spPr>
          <a:xfrm>
            <a:off x="13559799" y="6149899"/>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16</a:t>
            </a:r>
            <a:endParaRPr sz="1950" b="1" dirty="0"/>
          </a:p>
        </p:txBody>
      </p:sp>
      <p:sp>
        <p:nvSpPr>
          <p:cNvPr id="4240" name="object_4241">
            <a:hlinkClick r:id="rId20" action="ppaction://hlinksldjump" tooltip="4: modern IT infrastructure A=2.6 / I=52%"/>
          </p:cNvPr>
          <p:cNvSpPr/>
          <p:nvPr/>
        </p:nvSpPr>
        <p:spPr>
          <a:xfrm>
            <a:off x="10588536" y="6219482"/>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4</a:t>
            </a:r>
            <a:endParaRPr sz="1950" b="1" dirty="0"/>
          </a:p>
        </p:txBody>
      </p:sp>
      <p:sp>
        <p:nvSpPr>
          <p:cNvPr id="4242" name="object_4243">
            <a:hlinkClick r:id="rId21" action="ppaction://hlinksldjump" tooltip="5: attention to health promotion A=3.2 / I=11%"/>
          </p:cNvPr>
          <p:cNvSpPr/>
          <p:nvPr/>
        </p:nvSpPr>
        <p:spPr>
          <a:xfrm>
            <a:off x="6950337" y="9072397"/>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5</a:t>
            </a:r>
            <a:endParaRPr sz="1950" b="1" dirty="0"/>
          </a:p>
        </p:txBody>
      </p:sp>
      <p:sp>
        <p:nvSpPr>
          <p:cNvPr id="4244" name="object_4245">
            <a:hlinkClick r:id="rId22" action="ppaction://hlinksldjump" tooltip="12: competitiveness A=2.0 / I=11%"/>
          </p:cNvPr>
          <p:cNvSpPr/>
          <p:nvPr/>
        </p:nvSpPr>
        <p:spPr>
          <a:xfrm>
            <a:off x="14059576" y="9072397"/>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12</a:t>
            </a:r>
            <a:endParaRPr sz="1950" b="1" dirty="0"/>
          </a:p>
        </p:txBody>
      </p:sp>
      <p:sp>
        <p:nvSpPr>
          <p:cNvPr id="4246" name="object_4247">
            <a:hlinkClick r:id="rId23" action="ppaction://hlinksldjump" tooltip="13: recruiting A=3.4 / I=11%"/>
          </p:cNvPr>
          <p:cNvSpPr/>
          <p:nvPr/>
        </p:nvSpPr>
        <p:spPr>
          <a:xfrm>
            <a:off x="5411991" y="9072397"/>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13</a:t>
            </a:r>
            <a:endParaRPr sz="1950" b="1" dirty="0"/>
          </a:p>
        </p:txBody>
      </p:sp>
      <p:sp>
        <p:nvSpPr>
          <p:cNvPr id="4248" name="object_4249">
            <a:hlinkClick r:id="rId24" action="ppaction://hlinksldjump" tooltip="7: knowledge management A=2.6 / I=32%"/>
          </p:cNvPr>
          <p:cNvSpPr/>
          <p:nvPr/>
        </p:nvSpPr>
        <p:spPr>
          <a:xfrm>
            <a:off x="10592743" y="7611148"/>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7</a:t>
            </a:r>
            <a:endParaRPr sz="1950" b="1" dirty="0"/>
          </a:p>
        </p:txBody>
      </p:sp>
      <p:sp>
        <p:nvSpPr>
          <p:cNvPr id="4250" name="object_4251">
            <a:hlinkClick r:id="rId25" action="ppaction://hlinksldjump" tooltip="9: trusting working atmosphere A=1.8 / I=62%"/>
          </p:cNvPr>
          <p:cNvSpPr/>
          <p:nvPr/>
        </p:nvSpPr>
        <p:spPr>
          <a:xfrm>
            <a:off x="15174072" y="5523649"/>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9</a:t>
            </a:r>
            <a:endParaRPr sz="1950" b="1" dirty="0"/>
          </a:p>
        </p:txBody>
      </p:sp>
      <p:sp>
        <p:nvSpPr>
          <p:cNvPr id="4252" name="object_4253">
            <a:hlinkClick r:id="rId26" action="ppaction://hlinksldjump" tooltip="10: unbureaucratic workflows A=3.1 / I=29%"/>
          </p:cNvPr>
          <p:cNvSpPr/>
          <p:nvPr/>
        </p:nvSpPr>
        <p:spPr>
          <a:xfrm>
            <a:off x="7132064" y="7819898"/>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10</a:t>
            </a:r>
            <a:endParaRPr sz="1950" b="1" dirty="0"/>
          </a:p>
        </p:txBody>
      </p:sp>
      <p:sp>
        <p:nvSpPr>
          <p:cNvPr id="4254" name="object_4255">
            <a:hlinkClick r:id="rId27" action="ppaction://hlinksldjump" tooltip="14: diversity A=2.0 / I=4%"/>
          </p:cNvPr>
          <p:cNvSpPr/>
          <p:nvPr/>
        </p:nvSpPr>
        <p:spPr>
          <a:xfrm>
            <a:off x="14067359" y="9559480"/>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14</a:t>
            </a:r>
            <a:endParaRPr sz="1950" b="1" dirty="0"/>
          </a:p>
        </p:txBody>
      </p:sp>
      <p:sp>
        <p:nvSpPr>
          <p:cNvPr id="4256" name="object_4257">
            <a:hlinkClick r:id="rId28" action="ppaction://hlinksldjump" tooltip="15: resilience A=2.9 / I=6%"/>
          </p:cNvPr>
          <p:cNvSpPr/>
          <p:nvPr/>
        </p:nvSpPr>
        <p:spPr>
          <a:xfrm>
            <a:off x="8742776" y="9420314"/>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15</a:t>
            </a:r>
            <a:endParaRPr sz="1950" b="1" dirty="0"/>
          </a:p>
        </p:txBody>
      </p:sp>
      <p:sp>
        <p:nvSpPr>
          <p:cNvPr id="4258" name="object_4259">
            <a:hlinkClick r:id="rId29" action="ppaction://hlinksldjump" tooltip="17: career Development Opportunities A=2.7 / I=57%"/>
          </p:cNvPr>
          <p:cNvSpPr/>
          <p:nvPr/>
        </p:nvSpPr>
        <p:spPr>
          <a:xfrm>
            <a:off x="9839464" y="5871565"/>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17</a:t>
            </a:r>
            <a:endParaRPr sz="1950" b="1" dirty="0"/>
          </a:p>
        </p:txBody>
      </p:sp>
      <p:sp>
        <p:nvSpPr>
          <p:cNvPr id="4260" name="object_4261">
            <a:hlinkClick r:id="rId30" action="ppaction://hlinksldjump" tooltip="18: innovation-friendly climate A=3.2 / I=12%"/>
          </p:cNvPr>
          <p:cNvSpPr/>
          <p:nvPr/>
        </p:nvSpPr>
        <p:spPr>
          <a:xfrm>
            <a:off x="6709173" y="9002814"/>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18</a:t>
            </a:r>
            <a:endParaRPr sz="1950" b="1" dirty="0"/>
          </a:p>
        </p:txBody>
      </p:sp>
      <p:sp>
        <p:nvSpPr>
          <p:cNvPr id="4262" name="object_4263">
            <a:hlinkClick r:id="rId31" action="ppaction://hlinksldjump" tooltip="19: digitization A=3.1 / I=41%"/>
          </p:cNvPr>
          <p:cNvSpPr/>
          <p:nvPr/>
        </p:nvSpPr>
        <p:spPr>
          <a:xfrm>
            <a:off x="7584718" y="6984898"/>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19</a:t>
            </a:r>
            <a:endParaRPr sz="1950" b="1" dirty="0"/>
          </a:p>
        </p:txBody>
      </p:sp>
      <p:sp>
        <p:nvSpPr>
          <p:cNvPr id="4264" name="object_4265">
            <a:hlinkClick r:id="rId32" action="ppaction://hlinksldjump" tooltip="20: customer focus A=2.9 / I=54%"/>
          </p:cNvPr>
          <p:cNvSpPr/>
          <p:nvPr/>
        </p:nvSpPr>
        <p:spPr>
          <a:xfrm>
            <a:off x="8485332" y="6080315"/>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20</a:t>
            </a:r>
            <a:endParaRPr sz="1950" b="1" dirty="0"/>
          </a:p>
        </p:txBody>
      </p:sp>
      <p:sp>
        <p:nvSpPr>
          <p:cNvPr id="4266" name="object_4267">
            <a:hlinkClick r:id="rId33" action="ppaction://hlinksldjump" tooltip="21: CSR - Corporate Social Responsibility A=2.4 / I=9%"/>
          </p:cNvPr>
          <p:cNvSpPr/>
          <p:nvPr/>
        </p:nvSpPr>
        <p:spPr>
          <a:xfrm>
            <a:off x="11491019" y="9211564"/>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21</a:t>
            </a:r>
            <a:endParaRPr sz="1950" b="1" dirty="0"/>
          </a:p>
        </p:txBody>
      </p:sp>
      <p:sp>
        <p:nvSpPr>
          <p:cNvPr id="4268" name="object_4269">
            <a:hlinkClick r:id="rId34" action="ppaction://hlinksldjump" tooltip="22: attractive employer A=2.2 / I=46%"/>
          </p:cNvPr>
          <p:cNvSpPr/>
          <p:nvPr/>
        </p:nvSpPr>
        <p:spPr>
          <a:xfrm>
            <a:off x="13032550" y="6636982"/>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22</a:t>
            </a:r>
            <a:endParaRPr sz="1950" b="1" dirty="0"/>
          </a:p>
        </p:txBody>
      </p:sp>
      <p:sp>
        <p:nvSpPr>
          <p:cNvPr id="4270" name="object_4271">
            <a:hlinkClick r:id="rId35" action="ppaction://hlinksldjump" tooltip="23: product recommendation A=2.2 / I=13%"/>
          </p:cNvPr>
          <p:cNvSpPr/>
          <p:nvPr/>
        </p:nvSpPr>
        <p:spPr>
          <a:xfrm>
            <a:off x="13033117" y="8933231"/>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23</a:t>
            </a:r>
            <a:endParaRPr sz="1950" b="1" dirty="0"/>
          </a:p>
        </p:txBody>
      </p:sp>
      <p:sp>
        <p:nvSpPr>
          <p:cNvPr id="4272" name="object_4273">
            <a:hlinkClick r:id="rId36" action="ppaction://hlinksldjump" tooltip="24: exemplary effect A=2.3 / I=20%"/>
          </p:cNvPr>
          <p:cNvSpPr/>
          <p:nvPr/>
        </p:nvSpPr>
        <p:spPr>
          <a:xfrm>
            <a:off x="12457665" y="8446148"/>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24</a:t>
            </a:r>
            <a:endParaRPr sz="1950" b="1" dirty="0"/>
          </a:p>
        </p:txBody>
      </p:sp>
      <p:sp>
        <p:nvSpPr>
          <p:cNvPr id="4274" name="object_4275">
            <a:hlinkClick r:id="rId37" action="ppaction://hlinksldjump" tooltip="25: social Benefit A=2.6 / I=56%"/>
          </p:cNvPr>
          <p:cNvSpPr/>
          <p:nvPr/>
        </p:nvSpPr>
        <p:spPr>
          <a:xfrm>
            <a:off x="10378338" y="5941149"/>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25</a:t>
            </a:r>
            <a:endParaRPr sz="195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90" name="object_4291"/>
          <p:cNvPicPr>
            <a:picLocks noChangeAspect="1"/>
          </p:cNvPicPr>
          <p:nvPr/>
        </p:nvPicPr>
        <p:blipFill>
          <a:blip r:embed="rId3"/>
          <a:stretch>
            <a:fillRect/>
          </a:stretch>
        </p:blipFill>
        <p:spPr>
          <a:xfrm>
            <a:off x="603250" y="519041"/>
            <a:ext cx="1098413" cy="1098413"/>
          </a:xfrm>
          <a:prstGeom prst="rect">
            <a:avLst/>
          </a:prstGeom>
        </p:spPr>
      </p:pic>
      <p:sp>
        <p:nvSpPr>
          <p:cNvPr id="4292" name="object_429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Action portfolio | Strengths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4294" name="4295">
            <a:hlinkClick r:id="rId4" action="ppaction://hlinksldjump" tooltip="Content"/>
          </p:cNvPr>
          <p:cNvGrpSpPr/>
          <p:nvPr/>
        </p:nvGrpSpPr>
        <p:grpSpPr>
          <a:xfrm>
            <a:off x="19403940" y="295737"/>
            <a:ext cx="350000" cy="350000"/>
            <a:chOff x="0" y="0"/>
            <a:chExt cx="0" cy="0"/>
          </a:xfrm>
        </p:grpSpPr>
        <p:sp>
          <p:nvSpPr>
            <p:cNvPr id="4296" name="4297"/>
            <p:cNvSpPr/>
            <p:nvPr/>
          </p:nvSpPr>
          <p:spPr>
            <a:xfrm>
              <a:off x="0" y="0"/>
              <a:ext cx="350000" cy="350000"/>
            </a:xfrm>
            <a:prstGeom prst="rect">
              <a:avLst/>
            </a:prstGeom>
            <a:noFill/>
            <a:ln w="30000" cap="flat" cmpd="sng" algn="ctr">
              <a:solidFill>
                <a:srgbClr val="707274"/>
              </a:solidFill>
            </a:ln>
          </p:spPr>
        </p:sp>
        <p:sp>
          <p:nvSpPr>
            <p:cNvPr id="4298" name="4299">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4300" name="4301">
            <a:hlinkClick r:id="rId5" action="ppaction://hlinksldjump" tooltip="Project overview"/>
          </p:cNvPr>
          <p:cNvGrpSpPr/>
          <p:nvPr/>
        </p:nvGrpSpPr>
        <p:grpSpPr>
          <a:xfrm>
            <a:off x="18380322" y="295737"/>
            <a:ext cx="350000" cy="350000"/>
            <a:chOff x="0" y="0"/>
            <a:chExt cx="0" cy="0"/>
          </a:xfrm>
        </p:grpSpPr>
        <p:sp>
          <p:nvSpPr>
            <p:cNvPr id="4302" name="4303"/>
            <p:cNvSpPr/>
            <p:nvPr/>
          </p:nvSpPr>
          <p:spPr>
            <a:xfrm>
              <a:off x="0" y="0"/>
              <a:ext cx="350000" cy="350000"/>
            </a:xfrm>
            <a:prstGeom prst="rect">
              <a:avLst/>
            </a:prstGeom>
            <a:noFill/>
            <a:ln w="30000" cap="flat" cmpd="sng" algn="ctr">
              <a:solidFill>
                <a:srgbClr val="707274"/>
              </a:solidFill>
            </a:ln>
          </p:spPr>
        </p:sp>
        <p:sp>
          <p:nvSpPr>
            <p:cNvPr id="4304" name="4305"/>
            <p:cNvSpPr/>
            <p:nvPr/>
          </p:nvSpPr>
          <p:spPr>
            <a:xfrm>
              <a:off x="0" y="280000"/>
              <a:ext cx="350000" cy="0"/>
            </a:xfrm>
            <a:prstGeom prst="line">
              <a:avLst/>
            </a:prstGeom>
            <a:solidFill>
              <a:srgbClr val="000000"/>
            </a:solidFill>
            <a:ln w="11000" cap="flat" cmpd="sng" algn="ctr">
              <a:solidFill>
                <a:srgbClr val="707274"/>
              </a:solidFill>
            </a:ln>
          </p:spPr>
        </p:sp>
        <p:sp>
          <p:nvSpPr>
            <p:cNvPr id="4306" name="4307"/>
            <p:cNvSpPr/>
            <p:nvPr/>
          </p:nvSpPr>
          <p:spPr>
            <a:xfrm>
              <a:off x="175000" y="280000"/>
              <a:ext cx="0" cy="70000"/>
            </a:xfrm>
            <a:prstGeom prst="line">
              <a:avLst/>
            </a:prstGeom>
            <a:solidFill>
              <a:srgbClr val="000000"/>
            </a:solidFill>
            <a:ln w="11000" cap="flat" cmpd="sng" algn="ctr">
              <a:solidFill>
                <a:srgbClr val="707274"/>
              </a:solidFill>
            </a:ln>
          </p:spPr>
        </p:sp>
        <p:sp>
          <p:nvSpPr>
            <p:cNvPr id="4308" name="object_4309"/>
            <p:cNvSpPr/>
            <p:nvPr/>
          </p:nvSpPr>
          <p:spPr>
            <a:xfrm>
              <a:off x="50000" y="87500"/>
              <a:ext cx="75000" cy="75000"/>
            </a:xfrm>
            <a:prstGeom prst="ellipse">
              <a:avLst/>
            </a:prstGeom>
            <a:solidFill>
              <a:srgbClr val="707274"/>
            </a:solidFill>
          </p:spPr>
        </p:sp>
        <p:sp>
          <p:nvSpPr>
            <p:cNvPr id="4310" name="object_4311"/>
            <p:cNvSpPr/>
            <p:nvPr/>
          </p:nvSpPr>
          <p:spPr>
            <a:xfrm>
              <a:off x="137500" y="87500"/>
              <a:ext cx="75000" cy="75000"/>
            </a:xfrm>
            <a:prstGeom prst="ellipse">
              <a:avLst/>
            </a:prstGeom>
            <a:solidFill>
              <a:srgbClr val="707274"/>
            </a:solidFill>
          </p:spPr>
        </p:sp>
        <p:sp>
          <p:nvSpPr>
            <p:cNvPr id="4312" name="object_4313"/>
            <p:cNvSpPr/>
            <p:nvPr/>
          </p:nvSpPr>
          <p:spPr>
            <a:xfrm>
              <a:off x="225000" y="87500"/>
              <a:ext cx="75000" cy="75000"/>
            </a:xfrm>
            <a:prstGeom prst="ellipse">
              <a:avLst/>
            </a:prstGeom>
            <a:solidFill>
              <a:srgbClr val="707274"/>
            </a:solidFill>
          </p:spPr>
        </p:sp>
        <p:sp>
          <p:nvSpPr>
            <p:cNvPr id="4314" name="4315"/>
            <p:cNvSpPr/>
            <p:nvPr/>
          </p:nvSpPr>
          <p:spPr>
            <a:xfrm>
              <a:off x="105000" y="233333"/>
              <a:ext cx="140000" cy="0"/>
            </a:xfrm>
            <a:prstGeom prst="rect">
              <a:avLst/>
            </a:prstGeom>
            <a:noFill/>
            <a:ln w="30000" cap="flat" cmpd="sng" algn="ctr">
              <a:solidFill>
                <a:srgbClr val="707274"/>
              </a:solidFill>
            </a:ln>
          </p:spPr>
        </p:sp>
        <p:sp>
          <p:nvSpPr>
            <p:cNvPr id="4316" name="4317">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318" name="4319">
            <a:hlinkClick r:id="rId6" action="ppaction://hlinksldjump" tooltip="Response-Rate"/>
          </p:cNvPr>
          <p:cNvGrpSpPr/>
          <p:nvPr/>
        </p:nvGrpSpPr>
        <p:grpSpPr>
          <a:xfrm>
            <a:off x="17356704" y="295737"/>
            <a:ext cx="350000" cy="350000"/>
            <a:chOff x="0" y="0"/>
            <a:chExt cx="0" cy="0"/>
          </a:xfrm>
        </p:grpSpPr>
        <p:sp>
          <p:nvSpPr>
            <p:cNvPr id="4320" name="4321"/>
            <p:cNvSpPr/>
            <p:nvPr/>
          </p:nvSpPr>
          <p:spPr>
            <a:xfrm>
              <a:off x="0" y="0"/>
              <a:ext cx="350000" cy="350000"/>
            </a:xfrm>
            <a:prstGeom prst="rect">
              <a:avLst/>
            </a:prstGeom>
            <a:noFill/>
            <a:ln w="30000" cap="flat" cmpd="sng" algn="ctr">
              <a:solidFill>
                <a:srgbClr val="707274"/>
              </a:solidFill>
            </a:ln>
          </p:spPr>
        </p:sp>
        <p:sp>
          <p:nvSpPr>
            <p:cNvPr id="4322" name="4323">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4324" name="object_4325">
            <a:hlinkClick r:id="rId7" action="ppaction://hlinksldjump" tooltip="Index overview"/>
          </p:cNvPr>
          <p:cNvGrpSpPr/>
          <p:nvPr/>
        </p:nvGrpSpPr>
        <p:grpSpPr>
          <a:xfrm>
            <a:off x="16333086" y="295737"/>
            <a:ext cx="511198" cy="515004"/>
            <a:chOff x="17809255" y="706508"/>
            <a:chExt cx="711198" cy="715004"/>
          </a:xfrm>
        </p:grpSpPr>
        <p:sp>
          <p:nvSpPr>
            <p:cNvPr id="4326" name="object_4327"/>
            <p:cNvSpPr/>
            <p:nvPr/>
          </p:nvSpPr>
          <p:spPr>
            <a:xfrm>
              <a:off x="17809255" y="706508"/>
              <a:ext cx="711198" cy="715004"/>
            </a:xfrm>
            <a:prstGeom prst="rect">
              <a:avLst/>
            </a:prstGeom>
            <a:solidFill>
              <a:srgbClr val="FFFFFF">
                <a:alpha val="500"/>
              </a:srgbClr>
            </a:solidFill>
            <a:ln>
              <a:noFill/>
            </a:ln>
          </p:spPr>
        </p:sp>
        <p:sp>
          <p:nvSpPr>
            <p:cNvPr id="4328" name="object_432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4330" name="object_433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4332" name="object_433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4334" name="object_433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4336" name="object_433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4338" name="object_433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4340" name="object_434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4342" name="object_434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4344" name="object_434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4346" name="object_4347">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4348" name="object_4349">
            <a:hlinkClick r:id="rId8" action="ppaction://hlinksldjump" tooltip="Dimensions"/>
          </p:cNvPr>
          <p:cNvGrpSpPr/>
          <p:nvPr/>
        </p:nvGrpSpPr>
        <p:grpSpPr>
          <a:xfrm>
            <a:off x="15309468" y="295737"/>
            <a:ext cx="350000" cy="350000"/>
            <a:chOff x="0" y="0"/>
            <a:chExt cx="0" cy="0"/>
          </a:xfrm>
        </p:grpSpPr>
        <p:sp>
          <p:nvSpPr>
            <p:cNvPr id="4350" name="object_4351"/>
            <p:cNvSpPr/>
            <p:nvPr/>
          </p:nvSpPr>
          <p:spPr>
            <a:xfrm>
              <a:off x="30600" y="27733"/>
              <a:ext cx="113800" cy="61200"/>
            </a:xfrm>
            <a:prstGeom prst="rect">
              <a:avLst/>
            </a:prstGeom>
            <a:solidFill>
              <a:srgbClr val="707274"/>
            </a:solidFill>
            <a:ln>
              <a:noFill/>
            </a:ln>
          </p:spPr>
        </p:sp>
        <p:sp>
          <p:nvSpPr>
            <p:cNvPr id="4352" name="object_4353"/>
            <p:cNvSpPr/>
            <p:nvPr/>
          </p:nvSpPr>
          <p:spPr>
            <a:xfrm>
              <a:off x="275600" y="27733"/>
              <a:ext cx="43800" cy="61200"/>
            </a:xfrm>
            <a:prstGeom prst="rect">
              <a:avLst/>
            </a:prstGeom>
            <a:solidFill>
              <a:srgbClr val="707274"/>
            </a:solidFill>
            <a:ln>
              <a:noFill/>
            </a:ln>
          </p:spPr>
        </p:sp>
        <p:sp>
          <p:nvSpPr>
            <p:cNvPr id="4354" name="object_4355"/>
            <p:cNvSpPr/>
            <p:nvPr/>
          </p:nvSpPr>
          <p:spPr>
            <a:xfrm>
              <a:off x="0" y="27733"/>
              <a:ext cx="61200" cy="61200"/>
            </a:xfrm>
            <a:prstGeom prst="ellipse">
              <a:avLst/>
            </a:prstGeom>
            <a:solidFill>
              <a:srgbClr val="707274"/>
            </a:solidFill>
            <a:ln>
              <a:noFill/>
            </a:ln>
          </p:spPr>
        </p:sp>
        <p:sp>
          <p:nvSpPr>
            <p:cNvPr id="4356" name="object_4357"/>
            <p:cNvSpPr/>
            <p:nvPr/>
          </p:nvSpPr>
          <p:spPr>
            <a:xfrm>
              <a:off x="113800" y="27733"/>
              <a:ext cx="61200" cy="61200"/>
            </a:xfrm>
            <a:prstGeom prst="ellipse">
              <a:avLst/>
            </a:prstGeom>
            <a:solidFill>
              <a:srgbClr val="707274"/>
            </a:solidFill>
            <a:ln>
              <a:noFill/>
            </a:ln>
          </p:spPr>
        </p:sp>
        <p:sp>
          <p:nvSpPr>
            <p:cNvPr id="4358" name="object_4359"/>
            <p:cNvSpPr/>
            <p:nvPr/>
          </p:nvSpPr>
          <p:spPr>
            <a:xfrm>
              <a:off x="288800" y="27733"/>
              <a:ext cx="61200" cy="61200"/>
            </a:xfrm>
            <a:prstGeom prst="ellipse">
              <a:avLst/>
            </a:prstGeom>
            <a:solidFill>
              <a:srgbClr val="707274"/>
            </a:solidFill>
            <a:ln>
              <a:noFill/>
            </a:ln>
          </p:spPr>
        </p:sp>
        <p:sp>
          <p:nvSpPr>
            <p:cNvPr id="4360" name="object_4361"/>
            <p:cNvSpPr/>
            <p:nvPr/>
          </p:nvSpPr>
          <p:spPr>
            <a:xfrm>
              <a:off x="245000" y="27733"/>
              <a:ext cx="61200" cy="61200"/>
            </a:xfrm>
            <a:prstGeom prst="ellipse">
              <a:avLst/>
            </a:prstGeom>
            <a:solidFill>
              <a:srgbClr val="707274"/>
            </a:solidFill>
            <a:ln>
              <a:noFill/>
            </a:ln>
          </p:spPr>
        </p:sp>
        <p:sp>
          <p:nvSpPr>
            <p:cNvPr id="4362" name="object_4363"/>
            <p:cNvSpPr/>
            <p:nvPr/>
          </p:nvSpPr>
          <p:spPr>
            <a:xfrm>
              <a:off x="30600" y="144400"/>
              <a:ext cx="43800" cy="61200"/>
            </a:xfrm>
            <a:prstGeom prst="rect">
              <a:avLst/>
            </a:prstGeom>
            <a:solidFill>
              <a:srgbClr val="707274"/>
            </a:solidFill>
            <a:ln>
              <a:noFill/>
            </a:ln>
          </p:spPr>
        </p:sp>
        <p:sp>
          <p:nvSpPr>
            <p:cNvPr id="4364" name="object_4365"/>
            <p:cNvSpPr/>
            <p:nvPr/>
          </p:nvSpPr>
          <p:spPr>
            <a:xfrm>
              <a:off x="205600" y="144400"/>
              <a:ext cx="113800" cy="61200"/>
            </a:xfrm>
            <a:prstGeom prst="rect">
              <a:avLst/>
            </a:prstGeom>
            <a:solidFill>
              <a:srgbClr val="707274"/>
            </a:solidFill>
            <a:ln>
              <a:noFill/>
            </a:ln>
          </p:spPr>
        </p:sp>
        <p:sp>
          <p:nvSpPr>
            <p:cNvPr id="4366" name="object_4367"/>
            <p:cNvSpPr/>
            <p:nvPr/>
          </p:nvSpPr>
          <p:spPr>
            <a:xfrm>
              <a:off x="0" y="144400"/>
              <a:ext cx="61200" cy="61200"/>
            </a:xfrm>
            <a:prstGeom prst="ellipse">
              <a:avLst/>
            </a:prstGeom>
            <a:solidFill>
              <a:srgbClr val="707274"/>
            </a:solidFill>
            <a:ln>
              <a:noFill/>
            </a:ln>
          </p:spPr>
        </p:sp>
        <p:sp>
          <p:nvSpPr>
            <p:cNvPr id="4368" name="object_4369"/>
            <p:cNvSpPr/>
            <p:nvPr/>
          </p:nvSpPr>
          <p:spPr>
            <a:xfrm>
              <a:off x="43800" y="144400"/>
              <a:ext cx="61200" cy="61200"/>
            </a:xfrm>
            <a:prstGeom prst="ellipse">
              <a:avLst/>
            </a:prstGeom>
            <a:solidFill>
              <a:srgbClr val="707274"/>
            </a:solidFill>
            <a:ln>
              <a:noFill/>
            </a:ln>
          </p:spPr>
        </p:sp>
        <p:sp>
          <p:nvSpPr>
            <p:cNvPr id="4370" name="object_4371"/>
            <p:cNvSpPr/>
            <p:nvPr/>
          </p:nvSpPr>
          <p:spPr>
            <a:xfrm>
              <a:off x="288800" y="144400"/>
              <a:ext cx="61200" cy="61200"/>
            </a:xfrm>
            <a:prstGeom prst="ellipse">
              <a:avLst/>
            </a:prstGeom>
            <a:solidFill>
              <a:srgbClr val="707274"/>
            </a:solidFill>
            <a:ln>
              <a:noFill/>
            </a:ln>
          </p:spPr>
        </p:sp>
        <p:sp>
          <p:nvSpPr>
            <p:cNvPr id="4372" name="object_4373"/>
            <p:cNvSpPr/>
            <p:nvPr/>
          </p:nvSpPr>
          <p:spPr>
            <a:xfrm>
              <a:off x="175000" y="144400"/>
              <a:ext cx="61200" cy="61200"/>
            </a:xfrm>
            <a:prstGeom prst="ellipse">
              <a:avLst/>
            </a:prstGeom>
            <a:solidFill>
              <a:srgbClr val="707274"/>
            </a:solidFill>
            <a:ln>
              <a:noFill/>
            </a:ln>
          </p:spPr>
        </p:sp>
        <p:sp>
          <p:nvSpPr>
            <p:cNvPr id="4374" name="object_4375"/>
            <p:cNvSpPr/>
            <p:nvPr/>
          </p:nvSpPr>
          <p:spPr>
            <a:xfrm>
              <a:off x="30600" y="261067"/>
              <a:ext cx="78800" cy="61200"/>
            </a:xfrm>
            <a:prstGeom prst="rect">
              <a:avLst/>
            </a:prstGeom>
            <a:solidFill>
              <a:srgbClr val="707274"/>
            </a:solidFill>
            <a:ln>
              <a:noFill/>
            </a:ln>
          </p:spPr>
        </p:sp>
        <p:sp>
          <p:nvSpPr>
            <p:cNvPr id="4376" name="object_4377"/>
            <p:cNvSpPr/>
            <p:nvPr/>
          </p:nvSpPr>
          <p:spPr>
            <a:xfrm>
              <a:off x="240600" y="261067"/>
              <a:ext cx="78800" cy="61200"/>
            </a:xfrm>
            <a:prstGeom prst="rect">
              <a:avLst/>
            </a:prstGeom>
            <a:solidFill>
              <a:srgbClr val="707274"/>
            </a:solidFill>
            <a:ln>
              <a:noFill/>
            </a:ln>
          </p:spPr>
        </p:sp>
        <p:sp>
          <p:nvSpPr>
            <p:cNvPr id="4378" name="object_4379"/>
            <p:cNvSpPr/>
            <p:nvPr/>
          </p:nvSpPr>
          <p:spPr>
            <a:xfrm>
              <a:off x="0" y="261067"/>
              <a:ext cx="61200" cy="61200"/>
            </a:xfrm>
            <a:prstGeom prst="ellipse">
              <a:avLst/>
            </a:prstGeom>
            <a:solidFill>
              <a:srgbClr val="707274"/>
            </a:solidFill>
            <a:ln>
              <a:noFill/>
            </a:ln>
          </p:spPr>
        </p:sp>
        <p:sp>
          <p:nvSpPr>
            <p:cNvPr id="4380" name="object_4381"/>
            <p:cNvSpPr/>
            <p:nvPr/>
          </p:nvSpPr>
          <p:spPr>
            <a:xfrm>
              <a:off x="78800" y="261067"/>
              <a:ext cx="61200" cy="61200"/>
            </a:xfrm>
            <a:prstGeom prst="ellipse">
              <a:avLst/>
            </a:prstGeom>
            <a:solidFill>
              <a:srgbClr val="707274"/>
            </a:solidFill>
            <a:ln>
              <a:noFill/>
            </a:ln>
          </p:spPr>
        </p:sp>
        <p:sp>
          <p:nvSpPr>
            <p:cNvPr id="4382" name="object_4383"/>
            <p:cNvSpPr/>
            <p:nvPr/>
          </p:nvSpPr>
          <p:spPr>
            <a:xfrm>
              <a:off x="288800" y="261067"/>
              <a:ext cx="61200" cy="61200"/>
            </a:xfrm>
            <a:prstGeom prst="ellipse">
              <a:avLst/>
            </a:prstGeom>
            <a:solidFill>
              <a:srgbClr val="707274"/>
            </a:solidFill>
            <a:ln>
              <a:noFill/>
            </a:ln>
          </p:spPr>
        </p:sp>
        <p:sp>
          <p:nvSpPr>
            <p:cNvPr id="4384" name="object_4385"/>
            <p:cNvSpPr/>
            <p:nvPr/>
          </p:nvSpPr>
          <p:spPr>
            <a:xfrm>
              <a:off x="210000" y="261067"/>
              <a:ext cx="61200" cy="61200"/>
            </a:xfrm>
            <a:prstGeom prst="ellipse">
              <a:avLst/>
            </a:prstGeom>
            <a:solidFill>
              <a:srgbClr val="707274"/>
            </a:solidFill>
            <a:ln>
              <a:noFill/>
            </a:ln>
          </p:spPr>
        </p:sp>
        <p:sp>
          <p:nvSpPr>
            <p:cNvPr id="4386" name="4387">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388" name="object_4389">
            <a:hlinkClick r:id="rId9" action="ppaction://hlinksldjump" tooltip="Portfolio of Action"/>
          </p:cNvPr>
          <p:cNvGrpSpPr/>
          <p:nvPr/>
        </p:nvGrpSpPr>
        <p:grpSpPr>
          <a:xfrm>
            <a:off x="19403940" y="887211"/>
            <a:ext cx="350000" cy="350000"/>
            <a:chOff x="0" y="0"/>
            <a:chExt cx="0" cy="0"/>
          </a:xfrm>
        </p:grpSpPr>
        <p:sp>
          <p:nvSpPr>
            <p:cNvPr id="4392" name="object_4393"/>
            <p:cNvSpPr/>
            <p:nvPr/>
          </p:nvSpPr>
          <p:spPr>
            <a:xfrm>
              <a:off x="11900" y="79800"/>
              <a:ext cx="51110" cy="51110"/>
            </a:xfrm>
            <a:prstGeom prst="ellipse">
              <a:avLst/>
            </a:prstGeom>
            <a:solidFill>
              <a:srgbClr val="707274"/>
            </a:solidFill>
          </p:spPr>
        </p:sp>
        <p:sp>
          <p:nvSpPr>
            <p:cNvPr id="4394" name="object_4395"/>
            <p:cNvSpPr/>
            <p:nvPr/>
          </p:nvSpPr>
          <p:spPr>
            <a:xfrm>
              <a:off x="121800" y="124250"/>
              <a:ext cx="51110" cy="51110"/>
            </a:xfrm>
            <a:prstGeom prst="ellipse">
              <a:avLst/>
            </a:prstGeom>
            <a:solidFill>
              <a:srgbClr val="707274"/>
            </a:solidFill>
          </p:spPr>
        </p:sp>
        <p:sp>
          <p:nvSpPr>
            <p:cNvPr id="4396" name="object_4397"/>
            <p:cNvSpPr/>
            <p:nvPr/>
          </p:nvSpPr>
          <p:spPr>
            <a:xfrm>
              <a:off x="244650" y="42700"/>
              <a:ext cx="51110" cy="51110"/>
            </a:xfrm>
            <a:prstGeom prst="ellipse">
              <a:avLst/>
            </a:prstGeom>
            <a:solidFill>
              <a:srgbClr val="707274"/>
            </a:solidFill>
          </p:spPr>
        </p:sp>
        <p:sp>
          <p:nvSpPr>
            <p:cNvPr id="4398" name="object_4399"/>
            <p:cNvSpPr/>
            <p:nvPr/>
          </p:nvSpPr>
          <p:spPr>
            <a:xfrm>
              <a:off x="282800" y="229250"/>
              <a:ext cx="51110" cy="51110"/>
            </a:xfrm>
            <a:prstGeom prst="ellipse">
              <a:avLst/>
            </a:prstGeom>
            <a:solidFill>
              <a:srgbClr val="707274"/>
            </a:solidFill>
          </p:spPr>
        </p:sp>
        <p:sp>
          <p:nvSpPr>
            <p:cNvPr id="4400" name="object_4401"/>
            <p:cNvSpPr/>
            <p:nvPr/>
          </p:nvSpPr>
          <p:spPr>
            <a:xfrm>
              <a:off x="79800" y="234500"/>
              <a:ext cx="51110" cy="51110"/>
            </a:xfrm>
            <a:prstGeom prst="ellipse">
              <a:avLst/>
            </a:prstGeom>
            <a:solidFill>
              <a:srgbClr val="707274"/>
            </a:solidFill>
          </p:spPr>
        </p:sp>
        <p:sp>
          <p:nvSpPr>
            <p:cNvPr id="4402" name="object_4403"/>
            <p:cNvSpPr/>
            <p:nvPr/>
          </p:nvSpPr>
          <p:spPr>
            <a:xfrm>
              <a:off x="105350" y="23800"/>
              <a:ext cx="51110" cy="51110"/>
            </a:xfrm>
            <a:prstGeom prst="ellipse">
              <a:avLst/>
            </a:prstGeom>
            <a:solidFill>
              <a:srgbClr val="707274"/>
            </a:solidFill>
          </p:spPr>
        </p:sp>
        <p:sp>
          <p:nvSpPr>
            <p:cNvPr id="4404" name="object_4405"/>
            <p:cNvSpPr/>
            <p:nvPr/>
          </p:nvSpPr>
          <p:spPr>
            <a:xfrm>
              <a:off x="232050" y="149450"/>
              <a:ext cx="51110" cy="51110"/>
            </a:xfrm>
            <a:prstGeom prst="ellipse">
              <a:avLst/>
            </a:prstGeom>
            <a:solidFill>
              <a:srgbClr val="707274"/>
            </a:solidFill>
          </p:spPr>
        </p:sp>
        <p:sp>
          <p:nvSpPr>
            <p:cNvPr id="4406" name="object_4407"/>
            <p:cNvSpPr/>
            <p:nvPr/>
          </p:nvSpPr>
          <p:spPr>
            <a:xfrm>
              <a:off x="0" y="175000"/>
              <a:ext cx="350000" cy="0"/>
            </a:xfrm>
            <a:prstGeom prst="rect">
              <a:avLst/>
            </a:prstGeom>
            <a:noFill/>
            <a:ln w="10470">
              <a:solidFill>
                <a:srgbClr val="707274"/>
              </a:solidFill>
            </a:ln>
          </p:spPr>
        </p:sp>
        <p:sp>
          <p:nvSpPr>
            <p:cNvPr id="4408" name="object_4409"/>
            <p:cNvSpPr/>
            <p:nvPr/>
          </p:nvSpPr>
          <p:spPr>
            <a:xfrm>
              <a:off x="175000" y="0"/>
              <a:ext cx="0" cy="350000"/>
            </a:xfrm>
            <a:prstGeom prst="rect">
              <a:avLst/>
            </a:prstGeom>
            <a:noFill/>
            <a:ln w="10470">
              <a:solidFill>
                <a:srgbClr val="707274"/>
              </a:solidFill>
            </a:ln>
          </p:spPr>
        </p:sp>
        <p:sp>
          <p:nvSpPr>
            <p:cNvPr id="4410" name="4411">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412" name="4413">
            <a:hlinkClick r:id="rId10" action="ppaction://hlinksldjump" tooltip="Semantic Differential"/>
          </p:cNvPr>
          <p:cNvGrpSpPr/>
          <p:nvPr/>
        </p:nvGrpSpPr>
        <p:grpSpPr>
          <a:xfrm>
            <a:off x="18380322" y="887211"/>
            <a:ext cx="561600" cy="648000"/>
            <a:chOff x="0" y="0"/>
            <a:chExt cx="0" cy="0"/>
          </a:xfrm>
        </p:grpSpPr>
        <p:sp>
          <p:nvSpPr>
            <p:cNvPr id="4414" name="4415"/>
            <p:cNvSpPr/>
            <p:nvPr/>
          </p:nvSpPr>
          <p:spPr>
            <a:xfrm>
              <a:off x="0" y="0"/>
              <a:ext cx="350000" cy="350000"/>
            </a:xfrm>
            <a:prstGeom prst="rect">
              <a:avLst/>
            </a:prstGeom>
            <a:noFill/>
            <a:ln w="30000" cap="flat" cmpd="sng" algn="ctr">
              <a:solidFill>
                <a:srgbClr val="707274"/>
              </a:solidFill>
            </a:ln>
          </p:spPr>
        </p:sp>
        <p:cxnSp>
          <p:nvCxnSpPr>
            <p:cNvPr id="4416" name="object_441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4418" name="object_441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4420" name="4421">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422" name="4423">
            <a:hlinkClick r:id="rId11" action="ppaction://hlinksldjump"/>
          </p:cNvPr>
          <p:cNvGrpSpPr/>
          <p:nvPr/>
        </p:nvGrpSpPr>
        <p:grpSpPr>
          <a:xfrm>
            <a:off x="17356704" y="887211"/>
            <a:ext cx="561600" cy="648000"/>
            <a:chOff x="0" y="0"/>
            <a:chExt cx="0" cy="0"/>
          </a:xfrm>
        </p:grpSpPr>
        <p:sp>
          <p:nvSpPr>
            <p:cNvPr id="4424" name="4425"/>
            <p:cNvSpPr/>
            <p:nvPr/>
          </p:nvSpPr>
          <p:spPr>
            <a:xfrm>
              <a:off x="0" y="0"/>
              <a:ext cx="350000" cy="350000"/>
            </a:xfrm>
            <a:prstGeom prst="rect">
              <a:avLst/>
            </a:prstGeom>
            <a:noFill/>
            <a:ln w="30000" cap="flat" cmpd="sng" algn="ctr">
              <a:solidFill>
                <a:srgbClr val="707274"/>
              </a:solidFill>
            </a:ln>
          </p:spPr>
        </p:sp>
        <p:sp>
          <p:nvSpPr>
            <p:cNvPr id="4426" name="object_442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4428" name="object_4429"/>
            <p:cNvSpPr/>
            <p:nvPr/>
          </p:nvSpPr>
          <p:spPr>
            <a:xfrm>
              <a:off x="136856" y="41051"/>
              <a:ext cx="54000" cy="59400"/>
            </a:xfrm>
            <a:prstGeom prst="rect">
              <a:avLst/>
            </a:prstGeom>
            <a:solidFill>
              <a:srgbClr val="707274"/>
            </a:solidFill>
          </p:spPr>
        </p:sp>
        <p:sp>
          <p:nvSpPr>
            <p:cNvPr id="4430" name="object_4431"/>
            <p:cNvSpPr/>
            <p:nvPr/>
          </p:nvSpPr>
          <p:spPr>
            <a:xfrm>
              <a:off x="180596" y="70751"/>
              <a:ext cx="55300" cy="0"/>
            </a:xfrm>
            <a:prstGeom prst="line">
              <a:avLst/>
            </a:prstGeom>
            <a:solidFill>
              <a:srgbClr val="000000"/>
            </a:solidFill>
            <a:ln w="11000" cap="flat" cmpd="sng" algn="ctr">
              <a:solidFill>
                <a:srgbClr val="707274"/>
              </a:solidFill>
            </a:ln>
          </p:spPr>
        </p:sp>
        <p:sp>
          <p:nvSpPr>
            <p:cNvPr id="4432" name="object_4433"/>
            <p:cNvSpPr/>
            <p:nvPr/>
          </p:nvSpPr>
          <p:spPr>
            <a:xfrm>
              <a:off x="245893" y="41051"/>
              <a:ext cx="54000" cy="59400"/>
            </a:xfrm>
            <a:prstGeom prst="ellipse">
              <a:avLst/>
            </a:prstGeom>
            <a:solidFill>
              <a:srgbClr val="707274"/>
            </a:solidFill>
          </p:spPr>
        </p:sp>
        <p:sp>
          <p:nvSpPr>
            <p:cNvPr id="4434" name="object_4435"/>
            <p:cNvSpPr/>
            <p:nvPr/>
          </p:nvSpPr>
          <p:spPr>
            <a:xfrm>
              <a:off x="136856" y="143142"/>
              <a:ext cx="54000" cy="59400"/>
            </a:xfrm>
            <a:prstGeom prst="rect">
              <a:avLst/>
            </a:prstGeom>
            <a:solidFill>
              <a:srgbClr val="707274"/>
            </a:solidFill>
          </p:spPr>
        </p:sp>
        <p:sp>
          <p:nvSpPr>
            <p:cNvPr id="4436" name="object_4437"/>
            <p:cNvSpPr/>
            <p:nvPr/>
          </p:nvSpPr>
          <p:spPr>
            <a:xfrm>
              <a:off x="180596" y="172842"/>
              <a:ext cx="55300" cy="0"/>
            </a:xfrm>
            <a:prstGeom prst="line">
              <a:avLst/>
            </a:prstGeom>
            <a:solidFill>
              <a:srgbClr val="000000"/>
            </a:solidFill>
            <a:ln w="11000" cap="flat" cmpd="sng" algn="ctr">
              <a:solidFill>
                <a:srgbClr val="707274"/>
              </a:solidFill>
            </a:ln>
          </p:spPr>
        </p:sp>
        <p:sp>
          <p:nvSpPr>
            <p:cNvPr id="4438" name="object_4439"/>
            <p:cNvSpPr/>
            <p:nvPr/>
          </p:nvSpPr>
          <p:spPr>
            <a:xfrm>
              <a:off x="245893" y="143142"/>
              <a:ext cx="54000" cy="59400"/>
            </a:xfrm>
            <a:prstGeom prst="ellipse">
              <a:avLst/>
            </a:prstGeom>
            <a:solidFill>
              <a:srgbClr val="707274"/>
            </a:solidFill>
          </p:spPr>
        </p:sp>
        <p:sp>
          <p:nvSpPr>
            <p:cNvPr id="4440" name="object_4441"/>
            <p:cNvSpPr/>
            <p:nvPr/>
          </p:nvSpPr>
          <p:spPr>
            <a:xfrm>
              <a:off x="136856" y="237985"/>
              <a:ext cx="54000" cy="59400"/>
            </a:xfrm>
            <a:prstGeom prst="rect">
              <a:avLst/>
            </a:prstGeom>
            <a:solidFill>
              <a:srgbClr val="707274"/>
            </a:solidFill>
          </p:spPr>
        </p:sp>
        <p:sp>
          <p:nvSpPr>
            <p:cNvPr id="4442" name="object_4443"/>
            <p:cNvSpPr/>
            <p:nvPr/>
          </p:nvSpPr>
          <p:spPr>
            <a:xfrm>
              <a:off x="180596" y="267685"/>
              <a:ext cx="55300" cy="0"/>
            </a:xfrm>
            <a:prstGeom prst="line">
              <a:avLst/>
            </a:prstGeom>
            <a:solidFill>
              <a:srgbClr val="000000"/>
            </a:solidFill>
            <a:ln w="11000" cap="flat" cmpd="sng" algn="ctr">
              <a:solidFill>
                <a:srgbClr val="707274"/>
              </a:solidFill>
            </a:ln>
          </p:spPr>
        </p:sp>
        <p:sp>
          <p:nvSpPr>
            <p:cNvPr id="4444" name="object_4445"/>
            <p:cNvSpPr/>
            <p:nvPr/>
          </p:nvSpPr>
          <p:spPr>
            <a:xfrm>
              <a:off x="245893" y="237985"/>
              <a:ext cx="54000" cy="59400"/>
            </a:xfrm>
            <a:prstGeom prst="ellipse">
              <a:avLst/>
            </a:prstGeom>
            <a:solidFill>
              <a:srgbClr val="707274"/>
            </a:solidFill>
          </p:spPr>
        </p:sp>
        <p:sp>
          <p:nvSpPr>
            <p:cNvPr id="4446" name="4447">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448" name="object_4449">
            <a:hlinkClick r:id="rId12" action="ppaction://hlinksldjump" tooltip="Tabellenband Demoskopie"/>
          </p:cNvPr>
          <p:cNvGrpSpPr/>
          <p:nvPr/>
        </p:nvGrpSpPr>
        <p:grpSpPr>
          <a:xfrm>
            <a:off x="16333086" y="887211"/>
            <a:ext cx="350000" cy="350000"/>
            <a:chOff x="0" y="0"/>
            <a:chExt cx="0" cy="0"/>
          </a:xfrm>
        </p:grpSpPr>
        <p:sp>
          <p:nvSpPr>
            <p:cNvPr id="4452" name="object_4453"/>
            <p:cNvSpPr/>
            <p:nvPr/>
          </p:nvSpPr>
          <p:spPr>
            <a:xfrm>
              <a:off x="30600" y="27733"/>
              <a:ext cx="222300" cy="61200"/>
            </a:xfrm>
            <a:prstGeom prst="rect">
              <a:avLst/>
            </a:prstGeom>
            <a:solidFill>
              <a:srgbClr val="707274"/>
            </a:solidFill>
            <a:ln>
              <a:noFill/>
            </a:ln>
          </p:spPr>
        </p:sp>
        <p:sp>
          <p:nvSpPr>
            <p:cNvPr id="4454" name="object_4455"/>
            <p:cNvSpPr/>
            <p:nvPr/>
          </p:nvSpPr>
          <p:spPr>
            <a:xfrm>
              <a:off x="0" y="27733"/>
              <a:ext cx="61200" cy="61200"/>
            </a:xfrm>
            <a:prstGeom prst="ellipse">
              <a:avLst/>
            </a:prstGeom>
            <a:solidFill>
              <a:srgbClr val="707274"/>
            </a:solidFill>
            <a:ln>
              <a:noFill/>
            </a:ln>
          </p:spPr>
        </p:sp>
        <p:sp>
          <p:nvSpPr>
            <p:cNvPr id="4456" name="object_4457"/>
            <p:cNvSpPr/>
            <p:nvPr/>
          </p:nvSpPr>
          <p:spPr>
            <a:xfrm>
              <a:off x="222300" y="27733"/>
              <a:ext cx="61200" cy="61200"/>
            </a:xfrm>
            <a:prstGeom prst="ellipse">
              <a:avLst/>
            </a:prstGeom>
            <a:solidFill>
              <a:srgbClr val="707274"/>
            </a:solidFill>
            <a:ln>
              <a:noFill/>
            </a:ln>
          </p:spPr>
        </p:sp>
        <p:sp>
          <p:nvSpPr>
            <p:cNvPr id="4458" name="object_4459"/>
            <p:cNvSpPr/>
            <p:nvPr/>
          </p:nvSpPr>
          <p:spPr>
            <a:xfrm>
              <a:off x="30600" y="144400"/>
              <a:ext cx="141800" cy="61200"/>
            </a:xfrm>
            <a:prstGeom prst="rect">
              <a:avLst/>
            </a:prstGeom>
            <a:solidFill>
              <a:srgbClr val="707274"/>
            </a:solidFill>
            <a:ln>
              <a:noFill/>
            </a:ln>
          </p:spPr>
        </p:sp>
        <p:sp>
          <p:nvSpPr>
            <p:cNvPr id="4460" name="object_4461"/>
            <p:cNvSpPr/>
            <p:nvPr/>
          </p:nvSpPr>
          <p:spPr>
            <a:xfrm>
              <a:off x="0" y="144400"/>
              <a:ext cx="61200" cy="61200"/>
            </a:xfrm>
            <a:prstGeom prst="ellipse">
              <a:avLst/>
            </a:prstGeom>
            <a:solidFill>
              <a:srgbClr val="707274"/>
            </a:solidFill>
            <a:ln>
              <a:noFill/>
            </a:ln>
          </p:spPr>
        </p:sp>
        <p:sp>
          <p:nvSpPr>
            <p:cNvPr id="4462" name="object_4463"/>
            <p:cNvSpPr/>
            <p:nvPr/>
          </p:nvSpPr>
          <p:spPr>
            <a:xfrm>
              <a:off x="141800" y="144400"/>
              <a:ext cx="61200" cy="61200"/>
            </a:xfrm>
            <a:prstGeom prst="ellipse">
              <a:avLst/>
            </a:prstGeom>
            <a:solidFill>
              <a:srgbClr val="707274"/>
            </a:solidFill>
            <a:ln>
              <a:noFill/>
            </a:ln>
          </p:spPr>
        </p:sp>
        <p:sp>
          <p:nvSpPr>
            <p:cNvPr id="4464" name="object_4465"/>
            <p:cNvSpPr/>
            <p:nvPr/>
          </p:nvSpPr>
          <p:spPr>
            <a:xfrm>
              <a:off x="30600" y="261067"/>
              <a:ext cx="288800" cy="61200"/>
            </a:xfrm>
            <a:prstGeom prst="rect">
              <a:avLst/>
            </a:prstGeom>
            <a:solidFill>
              <a:srgbClr val="707274"/>
            </a:solidFill>
            <a:ln>
              <a:noFill/>
            </a:ln>
          </p:spPr>
        </p:sp>
        <p:sp>
          <p:nvSpPr>
            <p:cNvPr id="4466" name="object_4467"/>
            <p:cNvSpPr/>
            <p:nvPr/>
          </p:nvSpPr>
          <p:spPr>
            <a:xfrm>
              <a:off x="0" y="261067"/>
              <a:ext cx="61200" cy="61200"/>
            </a:xfrm>
            <a:prstGeom prst="ellipse">
              <a:avLst/>
            </a:prstGeom>
            <a:solidFill>
              <a:srgbClr val="707274"/>
            </a:solidFill>
            <a:ln>
              <a:noFill/>
            </a:ln>
          </p:spPr>
        </p:sp>
        <p:sp>
          <p:nvSpPr>
            <p:cNvPr id="4468" name="object_4469"/>
            <p:cNvSpPr/>
            <p:nvPr/>
          </p:nvSpPr>
          <p:spPr>
            <a:xfrm>
              <a:off x="288800" y="261067"/>
              <a:ext cx="61200" cy="61200"/>
            </a:xfrm>
            <a:prstGeom prst="ellipse">
              <a:avLst/>
            </a:prstGeom>
            <a:solidFill>
              <a:srgbClr val="707274"/>
            </a:solidFill>
            <a:ln>
              <a:noFill/>
            </a:ln>
          </p:spPr>
        </p:sp>
        <p:sp>
          <p:nvSpPr>
            <p:cNvPr id="4470" name="object_4471"/>
            <p:cNvSpPr/>
            <p:nvPr/>
          </p:nvSpPr>
          <p:spPr>
            <a:xfrm>
              <a:off x="263500" y="58333"/>
              <a:ext cx="0" cy="233333"/>
            </a:xfrm>
            <a:prstGeom prst="rect">
              <a:avLst/>
            </a:prstGeom>
            <a:noFill/>
            <a:ln w="10470">
              <a:solidFill>
                <a:srgbClr val="707274"/>
              </a:solidFill>
            </a:ln>
          </p:spPr>
        </p:sp>
        <p:sp>
          <p:nvSpPr>
            <p:cNvPr id="4472" name="447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4474" name="object_4475"/>
          <p:cNvSpPr txBox="1"/>
          <p:nvPr/>
        </p:nvSpPr>
        <p:spPr>
          <a:xfrm>
            <a:off x="596900" y="2225675"/>
            <a:ext cx="5410200" cy="392415"/>
          </a:xfrm>
          <a:prstGeom prst="rect">
            <a:avLst/>
          </a:prstGeom>
          <a:noFill/>
        </p:spPr>
        <p:txBody>
          <a:bodyPr wrap="square" rtlCol="0">
            <a:spAutoFit/>
          </a:bodyPr>
          <a:lstStyle/>
          <a:p>
            <a:r>
              <a:rPr lang="en-US" sz="1950" dirty="0" err="1">
                <a:latin typeface="Arial" panose="02000000000000000000" pitchFamily="2" charset="0"/>
                <a:ea typeface="Arial" panose="02000000000000000000" pitchFamily="2" charset="0"/>
              </a:rPr>
              <a:t>I=100% (N=157)</a:t>
            </a:r>
            <a:endParaRPr lang="en-US" sz="1950" dirty="0">
              <a:latin typeface="Arial" panose="02000000000000000000" pitchFamily="2" charset="0"/>
              <a:ea typeface="Arial" panose="02000000000000000000" pitchFamily="2" charset="0"/>
            </a:endParaRPr>
          </a:p>
        </p:txBody>
      </p:sp>
      <p:sp>
        <p:nvSpPr>
          <p:cNvPr id="4476" name="object_4477"/>
          <p:cNvSpPr txBox="1"/>
          <p:nvPr/>
        </p:nvSpPr>
        <p:spPr>
          <a:xfrm>
            <a:off x="2790715" y="3678608"/>
            <a:ext cx="320040" cy="6517265"/>
          </a:xfrm>
          <a:prstGeom prst="rect">
            <a:avLst/>
          </a:prstGeom>
        </p:spPr>
        <p:txBody>
          <a:bodyPr vert="vert270" wrap="square" lIns="0" tIns="0" rIns="0" bIns="0" rtlCol="0">
            <a:spAutoFit/>
          </a:bodyPr>
          <a:lstStyle/>
          <a:p>
            <a:pPr marL="12700" algn="ctr">
              <a:lnSpc>
                <a:spcPts val="2325"/>
              </a:lnSpc>
            </a:pPr>
            <a:r>
              <a:rPr sz="1950" spc="10" dirty="0">
                <a:solidFill>
                  <a:srgbClr val="515455"/>
                </a:solidFill>
                <a:latin typeface="Arial"/>
                <a:cs typeface="Arial"/>
              </a:rPr>
              <a:t>The most important aspects (I)</a:t>
            </a:r>
            <a:endParaRPr sz="1950" dirty="0"/>
          </a:p>
        </p:txBody>
      </p:sp>
      <p:sp>
        <p:nvSpPr>
          <p:cNvPr id="4478" name="object_4479"/>
          <p:cNvSpPr txBox="1"/>
          <p:nvPr/>
        </p:nvSpPr>
        <p:spPr>
          <a:xfrm>
            <a:off x="3735878" y="10615248"/>
            <a:ext cx="3115772" cy="327025"/>
          </a:xfrm>
          <a:prstGeom prst="rect">
            <a:avLst/>
          </a:prstGeom>
        </p:spPr>
        <p:txBody>
          <a:bodyPr vert="horz" wrap="square" lIns="0" tIns="15875" rIns="0" bIns="0" rtlCol="0">
            <a:spAutoFit/>
          </a:bodyPr>
          <a:lstStyle/>
          <a:p>
            <a:pPr marL="12700">
              <a:lnSpc>
                <a:spcPct val="100000"/>
              </a:lnSpc>
              <a:spcBef>
                <a:spcPts val="125"/>
              </a:spcBef>
            </a:pPr>
            <a:r>
              <a:rPr sz="1950" spc="5" dirty="0">
                <a:solidFill>
                  <a:srgbClr val="515455"/>
                </a:solidFill>
                <a:latin typeface="Arial"/>
                <a:cs typeface="Arial"/>
              </a:rPr>
              <a:t>Low (3.7)</a:t>
            </a:r>
            <a:endParaRPr sz="1950" dirty="0"/>
          </a:p>
        </p:txBody>
      </p:sp>
      <p:sp>
        <p:nvSpPr>
          <p:cNvPr id="4480" name="object_4481"/>
          <p:cNvSpPr txBox="1"/>
          <p:nvPr/>
        </p:nvSpPr>
        <p:spPr>
          <a:xfrm>
            <a:off x="7385050" y="10615248"/>
            <a:ext cx="5336806" cy="327025"/>
          </a:xfrm>
          <a:prstGeom prst="rect">
            <a:avLst/>
          </a:prstGeom>
        </p:spPr>
        <p:txBody>
          <a:bodyPr vert="horz" wrap="square" lIns="0" tIns="15875" rIns="0" bIns="0" rtlCol="0">
            <a:spAutoFit/>
          </a:bodyPr>
          <a:lstStyle/>
          <a:p>
            <a:pPr marL="12700" algn="ctr">
              <a:lnSpc>
                <a:spcPct val="100000"/>
              </a:lnSpc>
              <a:spcBef>
                <a:spcPts val="125"/>
              </a:spcBef>
            </a:pPr>
            <a:r>
              <a:rPr sz="1950" spc="5" dirty="0">
                <a:solidFill>
                  <a:srgbClr val="515455"/>
                </a:solidFill>
                <a:latin typeface="Arial"/>
                <a:cs typeface="Arial"/>
              </a:rPr>
              <a:t>Agreement (A)</a:t>
            </a:r>
            <a:endParaRPr sz="1950" dirty="0"/>
          </a:p>
        </p:txBody>
      </p:sp>
      <p:sp>
        <p:nvSpPr>
          <p:cNvPr id="4482" name="object_4483"/>
          <p:cNvSpPr txBox="1"/>
          <p:nvPr/>
        </p:nvSpPr>
        <p:spPr>
          <a:xfrm>
            <a:off x="13176251" y="10615248"/>
            <a:ext cx="3179390" cy="316112"/>
          </a:xfrm>
          <a:prstGeom prst="rect">
            <a:avLst/>
          </a:prstGeom>
        </p:spPr>
        <p:txBody>
          <a:bodyPr vert="horz" wrap="square" lIns="0" tIns="15875" rIns="0" bIns="0" rtlCol="0">
            <a:spAutoFit/>
          </a:bodyPr>
          <a:lstStyle/>
          <a:p>
            <a:pPr marL="12700" algn="r">
              <a:lnSpc>
                <a:spcPct val="100000"/>
              </a:lnSpc>
              <a:spcBef>
                <a:spcPts val="125"/>
              </a:spcBef>
            </a:pPr>
            <a:r>
              <a:rPr sz="1950" spc="5" dirty="0">
                <a:solidFill>
                  <a:srgbClr val="515455"/>
                </a:solidFill>
                <a:latin typeface="Arial"/>
                <a:cs typeface="Arial"/>
              </a:rPr>
              <a:t>High (1.7)</a:t>
            </a:r>
          </a:p>
        </p:txBody>
      </p:sp>
      <p:sp>
        <p:nvSpPr>
          <p:cNvPr id="4278" name="object_4279"/>
          <p:cNvSpPr/>
          <p:nvPr/>
        </p:nvSpPr>
        <p:spPr>
          <a:xfrm>
            <a:off x="3748577" y="10104831"/>
            <a:ext cx="4741598" cy="157480"/>
          </a:xfrm>
          <a:prstGeom prst="rect">
            <a:avLst/>
          </a:prstGeom>
          <a:solidFill>
            <a:srgbClr val="DB2D3C"/>
          </a:solidFill>
        </p:spPr>
      </p:sp>
      <p:sp>
        <p:nvSpPr>
          <p:cNvPr id="4280" name="object_4281"/>
          <p:cNvSpPr/>
          <p:nvPr/>
        </p:nvSpPr>
        <p:spPr>
          <a:xfrm>
            <a:off x="3748577" y="3146501"/>
            <a:ext cx="4741598" cy="6958330"/>
          </a:xfrm>
          <a:prstGeom prst="rect">
            <a:avLst/>
          </a:prstGeom>
          <a:solidFill>
            <a:srgbClr val="DB2D3C">
              <a:alpha val="9999"/>
            </a:srgbClr>
          </a:solidFill>
        </p:spPr>
      </p:sp>
      <p:sp>
        <p:nvSpPr>
          <p:cNvPr id="4282" name="object_4283"/>
          <p:cNvSpPr/>
          <p:nvPr/>
        </p:nvSpPr>
        <p:spPr>
          <a:xfrm>
            <a:off x="8490175" y="10104831"/>
            <a:ext cx="3659111" cy="157480"/>
          </a:xfrm>
          <a:prstGeom prst="rect">
            <a:avLst/>
          </a:prstGeom>
          <a:solidFill>
            <a:srgbClr val="FABC46"/>
          </a:solidFill>
        </p:spPr>
      </p:sp>
      <p:sp>
        <p:nvSpPr>
          <p:cNvPr id="4284" name="object_4285"/>
          <p:cNvSpPr/>
          <p:nvPr/>
        </p:nvSpPr>
        <p:spPr>
          <a:xfrm>
            <a:off x="8490175" y="3146501"/>
            <a:ext cx="3659111" cy="6958330"/>
          </a:xfrm>
          <a:prstGeom prst="rect">
            <a:avLst/>
          </a:prstGeom>
          <a:solidFill>
            <a:srgbClr val="FABC46">
              <a:alpha val="9999"/>
            </a:srgbClr>
          </a:solidFill>
        </p:spPr>
      </p:sp>
      <p:sp>
        <p:nvSpPr>
          <p:cNvPr id="4286" name="object_4287"/>
          <p:cNvSpPr/>
          <p:nvPr/>
        </p:nvSpPr>
        <p:spPr>
          <a:xfrm>
            <a:off x="12149286" y="10104831"/>
            <a:ext cx="4206582" cy="157480"/>
          </a:xfrm>
          <a:prstGeom prst="rect">
            <a:avLst/>
          </a:prstGeom>
          <a:solidFill>
            <a:srgbClr val="35B77C"/>
          </a:solidFill>
        </p:spPr>
      </p:sp>
      <p:sp>
        <p:nvSpPr>
          <p:cNvPr id="4288" name="object_4289"/>
          <p:cNvSpPr/>
          <p:nvPr/>
        </p:nvSpPr>
        <p:spPr>
          <a:xfrm>
            <a:off x="12149286" y="3146501"/>
            <a:ext cx="4206582" cy="6958330"/>
          </a:xfrm>
          <a:prstGeom prst="rect">
            <a:avLst/>
          </a:prstGeom>
          <a:solidFill>
            <a:srgbClr val="35B77C">
              <a:alpha val="9999"/>
            </a:srgbClr>
          </a:solidFill>
        </p:spPr>
      </p:sp>
      <p:sp>
        <p:nvSpPr>
          <p:cNvPr id="4484" name="object_4485"/>
          <p:cNvSpPr/>
          <p:nvPr/>
        </p:nvSpPr>
        <p:spPr>
          <a:xfrm>
            <a:off x="10052222" y="3146501"/>
            <a:ext cx="0" cy="6958330"/>
          </a:xfrm>
          <a:prstGeom prst="rect">
            <a:avLst/>
          </a:prstGeom>
          <a:ln w="5235">
            <a:solidFill>
              <a:srgbClr val="767A7C"/>
            </a:solidFill>
          </a:ln>
        </p:spPr>
        <p:txBody>
          <a:bodyPr wrap="square" lIns="0" tIns="0" rIns="0" bIns="0" rtlCol="0"/>
          <a:lstStyle/>
          <a:p>
            <a:endParaRPr/>
          </a:p>
        </p:txBody>
      </p:sp>
      <p:sp>
        <p:nvSpPr>
          <p:cNvPr id="4486" name="object_4487"/>
          <p:cNvSpPr/>
          <p:nvPr/>
        </p:nvSpPr>
        <p:spPr>
          <a:xfrm>
            <a:off x="3748577" y="6625666"/>
            <a:ext cx="12607290" cy="0"/>
          </a:xfrm>
          <a:prstGeom prst="rect">
            <a:avLst/>
          </a:prstGeom>
          <a:ln w="5235">
            <a:solidFill>
              <a:srgbClr val="767A7C"/>
            </a:solidFill>
          </a:ln>
        </p:spPr>
        <p:txBody>
          <a:bodyPr wrap="square" lIns="0" tIns="0" rIns="0" bIns="0" rtlCol="0"/>
          <a:lstStyle/>
          <a:p>
            <a:endParaRPr/>
          </a:p>
        </p:txBody>
      </p:sp>
      <p:sp>
        <p:nvSpPr>
          <p:cNvPr id="4488" name="object_4489">
            <a:hlinkClick r:id="rId13" action="ppaction://hlinksldjump" tooltip="1: flexible working time models A=2.0 / I=55%"/>
          </p:cNvPr>
          <p:cNvSpPr/>
          <p:nvPr/>
        </p:nvSpPr>
        <p:spPr>
          <a:xfrm>
            <a:off x="14162724" y="6010732"/>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1</a:t>
            </a:r>
            <a:endParaRPr sz="1950" b="1" dirty="0"/>
          </a:p>
        </p:txBody>
      </p:sp>
      <p:sp>
        <p:nvSpPr>
          <p:cNvPr id="4490" name="object_4491">
            <a:hlinkClick r:id="rId14" action="ppaction://hlinksldjump" tooltip="8: internal communication A=3.6 / I=55%"/>
          </p:cNvPr>
          <p:cNvSpPr/>
          <p:nvPr/>
        </p:nvSpPr>
        <p:spPr>
          <a:xfrm>
            <a:off x="4500631" y="6010732"/>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8</a:t>
            </a:r>
            <a:endParaRPr sz="1950" b="1" dirty="0"/>
          </a:p>
        </p:txBody>
      </p:sp>
      <p:sp>
        <p:nvSpPr>
          <p:cNvPr id="4492" name="object_4493">
            <a:hlinkClick r:id="rId15" action="ppaction://hlinksldjump" tooltip="11: security in the supply chain A=3.3 / I=55%"/>
          </p:cNvPr>
          <p:cNvSpPr/>
          <p:nvPr/>
        </p:nvSpPr>
        <p:spPr>
          <a:xfrm>
            <a:off x="6144725" y="6010732"/>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11</a:t>
            </a:r>
            <a:endParaRPr sz="1950" b="1" dirty="0"/>
          </a:p>
        </p:txBody>
      </p:sp>
      <p:sp>
        <p:nvSpPr>
          <p:cNvPr id="4494" name="object_4495">
            <a:hlinkClick r:id="rId16" action="ppaction://hlinksldjump" tooltip="2: flexible forms of work A=2.4 / I=100%"/>
          </p:cNvPr>
          <p:cNvSpPr/>
          <p:nvPr/>
        </p:nvSpPr>
        <p:spPr>
          <a:xfrm>
            <a:off x="11741183" y="2879484"/>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2</a:t>
            </a:r>
            <a:endParaRPr sz="1950" b="1" dirty="0"/>
          </a:p>
        </p:txBody>
      </p:sp>
      <p:sp>
        <p:nvSpPr>
          <p:cNvPr id="4496" name="object_4497">
            <a:hlinkClick r:id="rId17" action="ppaction://hlinksldjump" tooltip="3: fair remuneration A=3.6 / I=53%"/>
          </p:cNvPr>
          <p:cNvSpPr/>
          <p:nvPr/>
        </p:nvSpPr>
        <p:spPr>
          <a:xfrm>
            <a:off x="4396337" y="6149899"/>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3</a:t>
            </a:r>
            <a:endParaRPr sz="1950" b="1" dirty="0"/>
          </a:p>
        </p:txBody>
      </p:sp>
      <p:sp>
        <p:nvSpPr>
          <p:cNvPr id="4498" name="object_4499">
            <a:hlinkClick r:id="rId18" action="ppaction://hlinksldjump" tooltip="6: cooperation A=2.0 / I=53%"/>
          </p:cNvPr>
          <p:cNvSpPr/>
          <p:nvPr/>
        </p:nvSpPr>
        <p:spPr>
          <a:xfrm>
            <a:off x="14066942" y="6149899"/>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6</a:t>
            </a:r>
            <a:endParaRPr sz="1950" b="1" dirty="0"/>
          </a:p>
        </p:txBody>
      </p:sp>
      <p:sp>
        <p:nvSpPr>
          <p:cNvPr id="4500" name="object_4501">
            <a:hlinkClick r:id="rId19" action="ppaction://hlinksldjump" tooltip="16: management culture A=2.1 / I=53%"/>
          </p:cNvPr>
          <p:cNvSpPr/>
          <p:nvPr/>
        </p:nvSpPr>
        <p:spPr>
          <a:xfrm>
            <a:off x="13559799" y="6149899"/>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16</a:t>
            </a:r>
            <a:endParaRPr sz="1950" b="1" dirty="0"/>
          </a:p>
        </p:txBody>
      </p:sp>
      <p:sp>
        <p:nvSpPr>
          <p:cNvPr id="4502" name="object_4503">
            <a:hlinkClick r:id="rId20" action="ppaction://hlinksldjump" tooltip="4: modern IT infrastructure A=2.6 / I=52%"/>
          </p:cNvPr>
          <p:cNvSpPr/>
          <p:nvPr/>
        </p:nvSpPr>
        <p:spPr>
          <a:xfrm>
            <a:off x="10588536" y="6219482"/>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4</a:t>
            </a:r>
            <a:endParaRPr sz="1950" b="1" dirty="0"/>
          </a:p>
        </p:txBody>
      </p:sp>
      <p:sp>
        <p:nvSpPr>
          <p:cNvPr id="4504" name="object_4505">
            <a:hlinkClick r:id="rId21" action="ppaction://hlinksldjump" tooltip="5: attention to health promotion A=3.2 / I=11%"/>
          </p:cNvPr>
          <p:cNvSpPr/>
          <p:nvPr/>
        </p:nvSpPr>
        <p:spPr>
          <a:xfrm>
            <a:off x="6950337" y="9072397"/>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5</a:t>
            </a:r>
            <a:endParaRPr sz="1950" b="1" dirty="0"/>
          </a:p>
        </p:txBody>
      </p:sp>
      <p:sp>
        <p:nvSpPr>
          <p:cNvPr id="4506" name="object_4507">
            <a:hlinkClick r:id="rId22" action="ppaction://hlinksldjump" tooltip="12: competitiveness A=2.0 / I=11%"/>
          </p:cNvPr>
          <p:cNvSpPr/>
          <p:nvPr/>
        </p:nvSpPr>
        <p:spPr>
          <a:xfrm>
            <a:off x="14059576" y="9072397"/>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12</a:t>
            </a:r>
            <a:endParaRPr sz="1950" b="1" dirty="0"/>
          </a:p>
        </p:txBody>
      </p:sp>
      <p:sp>
        <p:nvSpPr>
          <p:cNvPr id="4508" name="object_4509">
            <a:hlinkClick r:id="rId23" action="ppaction://hlinksldjump" tooltip="13: recruiting A=3.4 / I=11%"/>
          </p:cNvPr>
          <p:cNvSpPr/>
          <p:nvPr/>
        </p:nvSpPr>
        <p:spPr>
          <a:xfrm>
            <a:off x="5411991" y="9072397"/>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13</a:t>
            </a:r>
            <a:endParaRPr sz="1950" b="1" dirty="0"/>
          </a:p>
        </p:txBody>
      </p:sp>
      <p:sp>
        <p:nvSpPr>
          <p:cNvPr id="4510" name="object_4511">
            <a:hlinkClick r:id="rId24" action="ppaction://hlinksldjump" tooltip="7: knowledge management A=2.6 / I=32%"/>
          </p:cNvPr>
          <p:cNvSpPr/>
          <p:nvPr/>
        </p:nvSpPr>
        <p:spPr>
          <a:xfrm>
            <a:off x="10592743" y="7611148"/>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7</a:t>
            </a:r>
            <a:endParaRPr sz="1950" b="1" dirty="0"/>
          </a:p>
        </p:txBody>
      </p:sp>
      <p:sp>
        <p:nvSpPr>
          <p:cNvPr id="4512" name="object_4513">
            <a:hlinkClick r:id="rId25" action="ppaction://hlinksldjump" tooltip="9: trusting working atmosphere A=1.8 / I=62%"/>
          </p:cNvPr>
          <p:cNvSpPr/>
          <p:nvPr/>
        </p:nvSpPr>
        <p:spPr>
          <a:xfrm>
            <a:off x="15174072" y="5523649"/>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9</a:t>
            </a:r>
            <a:endParaRPr sz="1950" b="1" dirty="0"/>
          </a:p>
        </p:txBody>
      </p:sp>
      <p:sp>
        <p:nvSpPr>
          <p:cNvPr id="4514" name="object_4515">
            <a:hlinkClick r:id="rId26" action="ppaction://hlinksldjump" tooltip="10: unbureaucratic workflows A=3.1 / I=29%"/>
          </p:cNvPr>
          <p:cNvSpPr/>
          <p:nvPr/>
        </p:nvSpPr>
        <p:spPr>
          <a:xfrm>
            <a:off x="7132064" y="7819898"/>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10</a:t>
            </a:r>
            <a:endParaRPr sz="1950" b="1" dirty="0"/>
          </a:p>
        </p:txBody>
      </p:sp>
      <p:sp>
        <p:nvSpPr>
          <p:cNvPr id="4516" name="object_4517">
            <a:hlinkClick r:id="rId27" action="ppaction://hlinksldjump" tooltip="14: diversity A=2.0 / I=4%"/>
          </p:cNvPr>
          <p:cNvSpPr/>
          <p:nvPr/>
        </p:nvSpPr>
        <p:spPr>
          <a:xfrm>
            <a:off x="14067359" y="9559480"/>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14</a:t>
            </a:r>
            <a:endParaRPr sz="1950" b="1" dirty="0"/>
          </a:p>
        </p:txBody>
      </p:sp>
      <p:sp>
        <p:nvSpPr>
          <p:cNvPr id="4518" name="object_4519">
            <a:hlinkClick r:id="rId28" action="ppaction://hlinksldjump" tooltip="15: resilience A=2.9 / I=6%"/>
          </p:cNvPr>
          <p:cNvSpPr/>
          <p:nvPr/>
        </p:nvSpPr>
        <p:spPr>
          <a:xfrm>
            <a:off x="8742776" y="9420314"/>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15</a:t>
            </a:r>
            <a:endParaRPr sz="1950" b="1" dirty="0"/>
          </a:p>
        </p:txBody>
      </p:sp>
      <p:sp>
        <p:nvSpPr>
          <p:cNvPr id="4520" name="object_4521">
            <a:hlinkClick r:id="rId29" action="ppaction://hlinksldjump" tooltip="17: career Development Opportunities A=2.7 / I=57%"/>
          </p:cNvPr>
          <p:cNvSpPr/>
          <p:nvPr/>
        </p:nvSpPr>
        <p:spPr>
          <a:xfrm>
            <a:off x="9839464" y="5871565"/>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17</a:t>
            </a:r>
            <a:endParaRPr sz="1950" b="1" dirty="0"/>
          </a:p>
        </p:txBody>
      </p:sp>
      <p:sp>
        <p:nvSpPr>
          <p:cNvPr id="4522" name="object_4523">
            <a:hlinkClick r:id="rId30" action="ppaction://hlinksldjump" tooltip="18: innovation-friendly climate A=3.2 / I=12%"/>
          </p:cNvPr>
          <p:cNvSpPr/>
          <p:nvPr/>
        </p:nvSpPr>
        <p:spPr>
          <a:xfrm>
            <a:off x="6709173" y="9002814"/>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18</a:t>
            </a:r>
            <a:endParaRPr sz="1950" b="1" dirty="0"/>
          </a:p>
        </p:txBody>
      </p:sp>
      <p:sp>
        <p:nvSpPr>
          <p:cNvPr id="4524" name="object_4525">
            <a:hlinkClick r:id="rId31" action="ppaction://hlinksldjump" tooltip="19: digitization A=3.1 / I=41%"/>
          </p:cNvPr>
          <p:cNvSpPr/>
          <p:nvPr/>
        </p:nvSpPr>
        <p:spPr>
          <a:xfrm>
            <a:off x="7584718" y="6984898"/>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19</a:t>
            </a:r>
            <a:endParaRPr sz="1950" b="1" dirty="0"/>
          </a:p>
        </p:txBody>
      </p:sp>
      <p:sp>
        <p:nvSpPr>
          <p:cNvPr id="4526" name="object_4527">
            <a:hlinkClick r:id="rId32" action="ppaction://hlinksldjump" tooltip="20: customer focus A=2.9 / I=54%"/>
          </p:cNvPr>
          <p:cNvSpPr/>
          <p:nvPr/>
        </p:nvSpPr>
        <p:spPr>
          <a:xfrm>
            <a:off x="8485332" y="6080315"/>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20</a:t>
            </a:r>
            <a:endParaRPr sz="1950" b="1" dirty="0"/>
          </a:p>
        </p:txBody>
      </p:sp>
      <p:sp>
        <p:nvSpPr>
          <p:cNvPr id="4528" name="object_4529">
            <a:hlinkClick r:id="rId33" action="ppaction://hlinksldjump" tooltip="21: CSR - Corporate Social Responsibility A=2.4 / I=9%"/>
          </p:cNvPr>
          <p:cNvSpPr/>
          <p:nvPr/>
        </p:nvSpPr>
        <p:spPr>
          <a:xfrm>
            <a:off x="11491019" y="9211564"/>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21</a:t>
            </a:r>
            <a:endParaRPr sz="1950" b="1" dirty="0"/>
          </a:p>
        </p:txBody>
      </p:sp>
      <p:sp>
        <p:nvSpPr>
          <p:cNvPr id="4530" name="object_4531">
            <a:hlinkClick r:id="rId34" action="ppaction://hlinksldjump" tooltip="22: attractive employer A=2.2 / I=46%"/>
          </p:cNvPr>
          <p:cNvSpPr/>
          <p:nvPr/>
        </p:nvSpPr>
        <p:spPr>
          <a:xfrm>
            <a:off x="13032550" y="6636982"/>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22</a:t>
            </a:r>
            <a:endParaRPr sz="1950" b="1" dirty="0"/>
          </a:p>
        </p:txBody>
      </p:sp>
      <p:sp>
        <p:nvSpPr>
          <p:cNvPr id="4532" name="object_4533">
            <a:hlinkClick r:id="rId35" action="ppaction://hlinksldjump" tooltip="23: product recommendation A=2.2 / I=13%"/>
          </p:cNvPr>
          <p:cNvSpPr/>
          <p:nvPr/>
        </p:nvSpPr>
        <p:spPr>
          <a:xfrm>
            <a:off x="13033117" y="8933231"/>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23</a:t>
            </a:r>
            <a:endParaRPr sz="1950" b="1" dirty="0"/>
          </a:p>
        </p:txBody>
      </p:sp>
      <p:sp>
        <p:nvSpPr>
          <p:cNvPr id="4534" name="object_4535">
            <a:hlinkClick r:id="rId36" action="ppaction://hlinksldjump" tooltip="24: exemplary effect A=2.3 / I=20%"/>
          </p:cNvPr>
          <p:cNvSpPr/>
          <p:nvPr/>
        </p:nvSpPr>
        <p:spPr>
          <a:xfrm>
            <a:off x="12457665" y="8446148"/>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24</a:t>
            </a:r>
            <a:endParaRPr sz="1950" b="1" dirty="0"/>
          </a:p>
        </p:txBody>
      </p:sp>
      <p:sp>
        <p:nvSpPr>
          <p:cNvPr id="4536" name="object_4537">
            <a:hlinkClick r:id="rId37" action="ppaction://hlinksldjump" tooltip="25: social Benefit A=2.6 / I=56%"/>
          </p:cNvPr>
          <p:cNvSpPr/>
          <p:nvPr/>
        </p:nvSpPr>
        <p:spPr>
          <a:xfrm>
            <a:off x="10378338" y="5941149"/>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25</a:t>
            </a:r>
            <a:endParaRPr sz="1950" b="1" dirty="0"/>
          </a:p>
        </p:txBody>
      </p:sp>
      <p:sp>
        <p:nvSpPr>
          <p:cNvPr id="4538" name="object_4539"/>
          <p:cNvSpPr/>
          <p:nvPr/>
        </p:nvSpPr>
        <p:spPr>
          <a:xfrm>
            <a:off x="3481214" y="2879484"/>
            <a:ext cx="6283963" cy="6958330"/>
          </a:xfrm>
          <a:prstGeom prst="rect">
            <a:avLst/>
          </a:prstGeom>
          <a:solidFill>
            <a:srgbClr val="35B77C">
              <a:alpha val="91000"/>
            </a:srgbClr>
          </a:solidFill>
        </p:spPr>
        <p:txBody>
          <a:bodyPr wrap="square" lIns="720000" tIns="720000" rIns="0" bIns="0" rtlCol="0"/>
          <a:lstStyle/>
          <a:p>
            <a:pPr>
              <a:spcAft>
                <a:spcPts val="2400"/>
              </a:spcAft>
            </a:pPr>
            <a:r>
              <a:rPr lang="de-AT" sz="2800" dirty="0">
                <a:solidFill>
                  <a:srgbClr val="FFFFFF"/>
                </a:solidFill>
                <a:latin typeface="Arial"/>
                <a:ea typeface="Arial"/>
              </a:rPr>
              <a:t>9 – trusting working atmosphere</a:t>
            </a:r>
          </a:p>
          <a:p>
            <a:pPr>
              <a:spcAft>
                <a:spcPts val="2400"/>
              </a:spcAft>
            </a:pPr>
            <a:r>
              <a:rPr lang="de-AT" sz="2800" dirty="0">
                <a:solidFill>
                  <a:srgbClr val="FFFFFF"/>
                </a:solidFill>
                <a:latin typeface="Arial"/>
                <a:ea typeface="Arial"/>
              </a:rPr>
              <a:t>1 – flexible working time models</a:t>
            </a:r>
          </a:p>
          <a:p>
            <a:pPr>
              <a:spcAft>
                <a:spcPts val="2400"/>
              </a:spcAft>
            </a:pPr>
            <a:r>
              <a:rPr lang="de-AT" sz="2800" dirty="0">
                <a:solidFill>
                  <a:srgbClr val="FFFFFF"/>
                </a:solidFill>
                <a:latin typeface="Arial"/>
                <a:ea typeface="Arial"/>
              </a:rPr>
              <a:t>6 – cooperation</a:t>
            </a:r>
          </a:p>
          <a:p>
            <a:pPr>
              <a:spcAft>
                <a:spcPts val="2400"/>
              </a:spcAft>
            </a:pPr>
            <a:r>
              <a:rPr lang="de-AT" sz="2800" dirty="0">
                <a:solidFill>
                  <a:srgbClr val="FFFFFF"/>
                </a:solidFill>
                <a:latin typeface="Arial"/>
                <a:ea typeface="Arial"/>
              </a:rPr>
              <a:t>16 – management culture</a:t>
            </a:r>
          </a:p>
          <a:p>
            <a:pPr>
              <a:spcAft>
                <a:spcPts val="2400"/>
              </a:spcAft>
            </a:pPr>
            <a:r>
              <a:rPr lang="de-AT" sz="2800" dirty="0">
                <a:solidFill>
                  <a:srgbClr val="FFFFFF"/>
                </a:solidFill>
                <a:latin typeface="Arial"/>
                <a:ea typeface="Arial"/>
              </a:rPr>
              <a:t>22 – attractive employer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54" name="object_4555"/>
          <p:cNvPicPr>
            <a:picLocks noChangeAspect="1"/>
          </p:cNvPicPr>
          <p:nvPr/>
        </p:nvPicPr>
        <p:blipFill>
          <a:blip r:embed="rId3"/>
          <a:stretch>
            <a:fillRect/>
          </a:stretch>
        </p:blipFill>
        <p:spPr>
          <a:xfrm>
            <a:off x="603250" y="519041"/>
            <a:ext cx="1098413" cy="1098413"/>
          </a:xfrm>
          <a:prstGeom prst="rect">
            <a:avLst/>
          </a:prstGeom>
        </p:spPr>
      </p:pic>
      <p:sp>
        <p:nvSpPr>
          <p:cNvPr id="4556" name="object_455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Action portfolio | Potential for improvement</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4558" name="4559">
            <a:hlinkClick r:id="rId4" action="ppaction://hlinksldjump" tooltip="Content"/>
          </p:cNvPr>
          <p:cNvGrpSpPr/>
          <p:nvPr/>
        </p:nvGrpSpPr>
        <p:grpSpPr>
          <a:xfrm>
            <a:off x="19403940" y="295737"/>
            <a:ext cx="350000" cy="350000"/>
            <a:chOff x="0" y="0"/>
            <a:chExt cx="0" cy="0"/>
          </a:xfrm>
        </p:grpSpPr>
        <p:sp>
          <p:nvSpPr>
            <p:cNvPr id="4560" name="4561"/>
            <p:cNvSpPr/>
            <p:nvPr/>
          </p:nvSpPr>
          <p:spPr>
            <a:xfrm>
              <a:off x="0" y="0"/>
              <a:ext cx="350000" cy="350000"/>
            </a:xfrm>
            <a:prstGeom prst="rect">
              <a:avLst/>
            </a:prstGeom>
            <a:noFill/>
            <a:ln w="30000" cap="flat" cmpd="sng" algn="ctr">
              <a:solidFill>
                <a:srgbClr val="707274"/>
              </a:solidFill>
            </a:ln>
          </p:spPr>
        </p:sp>
        <p:sp>
          <p:nvSpPr>
            <p:cNvPr id="4562" name="4563">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4564" name="4565">
            <a:hlinkClick r:id="rId5" action="ppaction://hlinksldjump" tooltip="Project overview"/>
          </p:cNvPr>
          <p:cNvGrpSpPr/>
          <p:nvPr/>
        </p:nvGrpSpPr>
        <p:grpSpPr>
          <a:xfrm>
            <a:off x="18380322" y="295737"/>
            <a:ext cx="350000" cy="350000"/>
            <a:chOff x="0" y="0"/>
            <a:chExt cx="0" cy="0"/>
          </a:xfrm>
        </p:grpSpPr>
        <p:sp>
          <p:nvSpPr>
            <p:cNvPr id="4566" name="4567"/>
            <p:cNvSpPr/>
            <p:nvPr/>
          </p:nvSpPr>
          <p:spPr>
            <a:xfrm>
              <a:off x="0" y="0"/>
              <a:ext cx="350000" cy="350000"/>
            </a:xfrm>
            <a:prstGeom prst="rect">
              <a:avLst/>
            </a:prstGeom>
            <a:noFill/>
            <a:ln w="30000" cap="flat" cmpd="sng" algn="ctr">
              <a:solidFill>
                <a:srgbClr val="707274"/>
              </a:solidFill>
            </a:ln>
          </p:spPr>
        </p:sp>
        <p:sp>
          <p:nvSpPr>
            <p:cNvPr id="4568" name="4569"/>
            <p:cNvSpPr/>
            <p:nvPr/>
          </p:nvSpPr>
          <p:spPr>
            <a:xfrm>
              <a:off x="0" y="280000"/>
              <a:ext cx="350000" cy="0"/>
            </a:xfrm>
            <a:prstGeom prst="line">
              <a:avLst/>
            </a:prstGeom>
            <a:solidFill>
              <a:srgbClr val="000000"/>
            </a:solidFill>
            <a:ln w="11000" cap="flat" cmpd="sng" algn="ctr">
              <a:solidFill>
                <a:srgbClr val="707274"/>
              </a:solidFill>
            </a:ln>
          </p:spPr>
        </p:sp>
        <p:sp>
          <p:nvSpPr>
            <p:cNvPr id="4570" name="4571"/>
            <p:cNvSpPr/>
            <p:nvPr/>
          </p:nvSpPr>
          <p:spPr>
            <a:xfrm>
              <a:off x="175000" y="280000"/>
              <a:ext cx="0" cy="70000"/>
            </a:xfrm>
            <a:prstGeom prst="line">
              <a:avLst/>
            </a:prstGeom>
            <a:solidFill>
              <a:srgbClr val="000000"/>
            </a:solidFill>
            <a:ln w="11000" cap="flat" cmpd="sng" algn="ctr">
              <a:solidFill>
                <a:srgbClr val="707274"/>
              </a:solidFill>
            </a:ln>
          </p:spPr>
        </p:sp>
        <p:sp>
          <p:nvSpPr>
            <p:cNvPr id="4572" name="object_4573"/>
            <p:cNvSpPr/>
            <p:nvPr/>
          </p:nvSpPr>
          <p:spPr>
            <a:xfrm>
              <a:off x="50000" y="87500"/>
              <a:ext cx="75000" cy="75000"/>
            </a:xfrm>
            <a:prstGeom prst="ellipse">
              <a:avLst/>
            </a:prstGeom>
            <a:solidFill>
              <a:srgbClr val="707274"/>
            </a:solidFill>
          </p:spPr>
        </p:sp>
        <p:sp>
          <p:nvSpPr>
            <p:cNvPr id="4574" name="object_4575"/>
            <p:cNvSpPr/>
            <p:nvPr/>
          </p:nvSpPr>
          <p:spPr>
            <a:xfrm>
              <a:off x="137500" y="87500"/>
              <a:ext cx="75000" cy="75000"/>
            </a:xfrm>
            <a:prstGeom prst="ellipse">
              <a:avLst/>
            </a:prstGeom>
            <a:solidFill>
              <a:srgbClr val="707274"/>
            </a:solidFill>
          </p:spPr>
        </p:sp>
        <p:sp>
          <p:nvSpPr>
            <p:cNvPr id="4576" name="object_4577"/>
            <p:cNvSpPr/>
            <p:nvPr/>
          </p:nvSpPr>
          <p:spPr>
            <a:xfrm>
              <a:off x="225000" y="87500"/>
              <a:ext cx="75000" cy="75000"/>
            </a:xfrm>
            <a:prstGeom prst="ellipse">
              <a:avLst/>
            </a:prstGeom>
            <a:solidFill>
              <a:srgbClr val="707274"/>
            </a:solidFill>
          </p:spPr>
        </p:sp>
        <p:sp>
          <p:nvSpPr>
            <p:cNvPr id="4578" name="4579"/>
            <p:cNvSpPr/>
            <p:nvPr/>
          </p:nvSpPr>
          <p:spPr>
            <a:xfrm>
              <a:off x="105000" y="233333"/>
              <a:ext cx="140000" cy="0"/>
            </a:xfrm>
            <a:prstGeom prst="rect">
              <a:avLst/>
            </a:prstGeom>
            <a:noFill/>
            <a:ln w="30000" cap="flat" cmpd="sng" algn="ctr">
              <a:solidFill>
                <a:srgbClr val="707274"/>
              </a:solidFill>
            </a:ln>
          </p:spPr>
        </p:sp>
        <p:sp>
          <p:nvSpPr>
            <p:cNvPr id="4580" name="4581">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582" name="4583">
            <a:hlinkClick r:id="rId6" action="ppaction://hlinksldjump" tooltip="Response-Rate"/>
          </p:cNvPr>
          <p:cNvGrpSpPr/>
          <p:nvPr/>
        </p:nvGrpSpPr>
        <p:grpSpPr>
          <a:xfrm>
            <a:off x="17356704" y="295737"/>
            <a:ext cx="350000" cy="350000"/>
            <a:chOff x="0" y="0"/>
            <a:chExt cx="0" cy="0"/>
          </a:xfrm>
        </p:grpSpPr>
        <p:sp>
          <p:nvSpPr>
            <p:cNvPr id="4584" name="4585"/>
            <p:cNvSpPr/>
            <p:nvPr/>
          </p:nvSpPr>
          <p:spPr>
            <a:xfrm>
              <a:off x="0" y="0"/>
              <a:ext cx="350000" cy="350000"/>
            </a:xfrm>
            <a:prstGeom prst="rect">
              <a:avLst/>
            </a:prstGeom>
            <a:noFill/>
            <a:ln w="30000" cap="flat" cmpd="sng" algn="ctr">
              <a:solidFill>
                <a:srgbClr val="707274"/>
              </a:solidFill>
            </a:ln>
          </p:spPr>
        </p:sp>
        <p:sp>
          <p:nvSpPr>
            <p:cNvPr id="4586" name="4587">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4588" name="object_4589">
            <a:hlinkClick r:id="rId7" action="ppaction://hlinksldjump" tooltip="Index overview"/>
          </p:cNvPr>
          <p:cNvGrpSpPr/>
          <p:nvPr/>
        </p:nvGrpSpPr>
        <p:grpSpPr>
          <a:xfrm>
            <a:off x="16333086" y="295737"/>
            <a:ext cx="511198" cy="515004"/>
            <a:chOff x="17809255" y="706508"/>
            <a:chExt cx="711198" cy="715004"/>
          </a:xfrm>
        </p:grpSpPr>
        <p:sp>
          <p:nvSpPr>
            <p:cNvPr id="4590" name="object_4591"/>
            <p:cNvSpPr/>
            <p:nvPr/>
          </p:nvSpPr>
          <p:spPr>
            <a:xfrm>
              <a:off x="17809255" y="706508"/>
              <a:ext cx="711198" cy="715004"/>
            </a:xfrm>
            <a:prstGeom prst="rect">
              <a:avLst/>
            </a:prstGeom>
            <a:solidFill>
              <a:srgbClr val="FFFFFF">
                <a:alpha val="500"/>
              </a:srgbClr>
            </a:solidFill>
            <a:ln>
              <a:noFill/>
            </a:ln>
          </p:spPr>
        </p:sp>
        <p:sp>
          <p:nvSpPr>
            <p:cNvPr id="4592" name="object_459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4594" name="object_459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4596" name="object_459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4598" name="object_459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4600" name="object_460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4602" name="object_460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4604" name="object_460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4606" name="object_460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4608" name="object_460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4610" name="object_4611">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4612" name="object_4613">
            <a:hlinkClick r:id="rId8" action="ppaction://hlinksldjump" tooltip="Dimensions"/>
          </p:cNvPr>
          <p:cNvGrpSpPr/>
          <p:nvPr/>
        </p:nvGrpSpPr>
        <p:grpSpPr>
          <a:xfrm>
            <a:off x="15309468" y="295737"/>
            <a:ext cx="350000" cy="350000"/>
            <a:chOff x="0" y="0"/>
            <a:chExt cx="0" cy="0"/>
          </a:xfrm>
        </p:grpSpPr>
        <p:sp>
          <p:nvSpPr>
            <p:cNvPr id="4614" name="object_4615"/>
            <p:cNvSpPr/>
            <p:nvPr/>
          </p:nvSpPr>
          <p:spPr>
            <a:xfrm>
              <a:off x="30600" y="27733"/>
              <a:ext cx="113800" cy="61200"/>
            </a:xfrm>
            <a:prstGeom prst="rect">
              <a:avLst/>
            </a:prstGeom>
            <a:solidFill>
              <a:srgbClr val="707274"/>
            </a:solidFill>
            <a:ln>
              <a:noFill/>
            </a:ln>
          </p:spPr>
        </p:sp>
        <p:sp>
          <p:nvSpPr>
            <p:cNvPr id="4616" name="object_4617"/>
            <p:cNvSpPr/>
            <p:nvPr/>
          </p:nvSpPr>
          <p:spPr>
            <a:xfrm>
              <a:off x="275600" y="27733"/>
              <a:ext cx="43800" cy="61200"/>
            </a:xfrm>
            <a:prstGeom prst="rect">
              <a:avLst/>
            </a:prstGeom>
            <a:solidFill>
              <a:srgbClr val="707274"/>
            </a:solidFill>
            <a:ln>
              <a:noFill/>
            </a:ln>
          </p:spPr>
        </p:sp>
        <p:sp>
          <p:nvSpPr>
            <p:cNvPr id="4618" name="object_4619"/>
            <p:cNvSpPr/>
            <p:nvPr/>
          </p:nvSpPr>
          <p:spPr>
            <a:xfrm>
              <a:off x="0" y="27733"/>
              <a:ext cx="61200" cy="61200"/>
            </a:xfrm>
            <a:prstGeom prst="ellipse">
              <a:avLst/>
            </a:prstGeom>
            <a:solidFill>
              <a:srgbClr val="707274"/>
            </a:solidFill>
            <a:ln>
              <a:noFill/>
            </a:ln>
          </p:spPr>
        </p:sp>
        <p:sp>
          <p:nvSpPr>
            <p:cNvPr id="4620" name="object_4621"/>
            <p:cNvSpPr/>
            <p:nvPr/>
          </p:nvSpPr>
          <p:spPr>
            <a:xfrm>
              <a:off x="113800" y="27733"/>
              <a:ext cx="61200" cy="61200"/>
            </a:xfrm>
            <a:prstGeom prst="ellipse">
              <a:avLst/>
            </a:prstGeom>
            <a:solidFill>
              <a:srgbClr val="707274"/>
            </a:solidFill>
            <a:ln>
              <a:noFill/>
            </a:ln>
          </p:spPr>
        </p:sp>
        <p:sp>
          <p:nvSpPr>
            <p:cNvPr id="4622" name="object_4623"/>
            <p:cNvSpPr/>
            <p:nvPr/>
          </p:nvSpPr>
          <p:spPr>
            <a:xfrm>
              <a:off x="288800" y="27733"/>
              <a:ext cx="61200" cy="61200"/>
            </a:xfrm>
            <a:prstGeom prst="ellipse">
              <a:avLst/>
            </a:prstGeom>
            <a:solidFill>
              <a:srgbClr val="707274"/>
            </a:solidFill>
            <a:ln>
              <a:noFill/>
            </a:ln>
          </p:spPr>
        </p:sp>
        <p:sp>
          <p:nvSpPr>
            <p:cNvPr id="4624" name="object_4625"/>
            <p:cNvSpPr/>
            <p:nvPr/>
          </p:nvSpPr>
          <p:spPr>
            <a:xfrm>
              <a:off x="245000" y="27733"/>
              <a:ext cx="61200" cy="61200"/>
            </a:xfrm>
            <a:prstGeom prst="ellipse">
              <a:avLst/>
            </a:prstGeom>
            <a:solidFill>
              <a:srgbClr val="707274"/>
            </a:solidFill>
            <a:ln>
              <a:noFill/>
            </a:ln>
          </p:spPr>
        </p:sp>
        <p:sp>
          <p:nvSpPr>
            <p:cNvPr id="4626" name="object_4627"/>
            <p:cNvSpPr/>
            <p:nvPr/>
          </p:nvSpPr>
          <p:spPr>
            <a:xfrm>
              <a:off x="30600" y="144400"/>
              <a:ext cx="43800" cy="61200"/>
            </a:xfrm>
            <a:prstGeom prst="rect">
              <a:avLst/>
            </a:prstGeom>
            <a:solidFill>
              <a:srgbClr val="707274"/>
            </a:solidFill>
            <a:ln>
              <a:noFill/>
            </a:ln>
          </p:spPr>
        </p:sp>
        <p:sp>
          <p:nvSpPr>
            <p:cNvPr id="4628" name="object_4629"/>
            <p:cNvSpPr/>
            <p:nvPr/>
          </p:nvSpPr>
          <p:spPr>
            <a:xfrm>
              <a:off x="205600" y="144400"/>
              <a:ext cx="113800" cy="61200"/>
            </a:xfrm>
            <a:prstGeom prst="rect">
              <a:avLst/>
            </a:prstGeom>
            <a:solidFill>
              <a:srgbClr val="707274"/>
            </a:solidFill>
            <a:ln>
              <a:noFill/>
            </a:ln>
          </p:spPr>
        </p:sp>
        <p:sp>
          <p:nvSpPr>
            <p:cNvPr id="4630" name="object_4631"/>
            <p:cNvSpPr/>
            <p:nvPr/>
          </p:nvSpPr>
          <p:spPr>
            <a:xfrm>
              <a:off x="0" y="144400"/>
              <a:ext cx="61200" cy="61200"/>
            </a:xfrm>
            <a:prstGeom prst="ellipse">
              <a:avLst/>
            </a:prstGeom>
            <a:solidFill>
              <a:srgbClr val="707274"/>
            </a:solidFill>
            <a:ln>
              <a:noFill/>
            </a:ln>
          </p:spPr>
        </p:sp>
        <p:sp>
          <p:nvSpPr>
            <p:cNvPr id="4632" name="object_4633"/>
            <p:cNvSpPr/>
            <p:nvPr/>
          </p:nvSpPr>
          <p:spPr>
            <a:xfrm>
              <a:off x="43800" y="144400"/>
              <a:ext cx="61200" cy="61200"/>
            </a:xfrm>
            <a:prstGeom prst="ellipse">
              <a:avLst/>
            </a:prstGeom>
            <a:solidFill>
              <a:srgbClr val="707274"/>
            </a:solidFill>
            <a:ln>
              <a:noFill/>
            </a:ln>
          </p:spPr>
        </p:sp>
        <p:sp>
          <p:nvSpPr>
            <p:cNvPr id="4634" name="object_4635"/>
            <p:cNvSpPr/>
            <p:nvPr/>
          </p:nvSpPr>
          <p:spPr>
            <a:xfrm>
              <a:off x="288800" y="144400"/>
              <a:ext cx="61200" cy="61200"/>
            </a:xfrm>
            <a:prstGeom prst="ellipse">
              <a:avLst/>
            </a:prstGeom>
            <a:solidFill>
              <a:srgbClr val="707274"/>
            </a:solidFill>
            <a:ln>
              <a:noFill/>
            </a:ln>
          </p:spPr>
        </p:sp>
        <p:sp>
          <p:nvSpPr>
            <p:cNvPr id="4636" name="object_4637"/>
            <p:cNvSpPr/>
            <p:nvPr/>
          </p:nvSpPr>
          <p:spPr>
            <a:xfrm>
              <a:off x="175000" y="144400"/>
              <a:ext cx="61200" cy="61200"/>
            </a:xfrm>
            <a:prstGeom prst="ellipse">
              <a:avLst/>
            </a:prstGeom>
            <a:solidFill>
              <a:srgbClr val="707274"/>
            </a:solidFill>
            <a:ln>
              <a:noFill/>
            </a:ln>
          </p:spPr>
        </p:sp>
        <p:sp>
          <p:nvSpPr>
            <p:cNvPr id="4638" name="object_4639"/>
            <p:cNvSpPr/>
            <p:nvPr/>
          </p:nvSpPr>
          <p:spPr>
            <a:xfrm>
              <a:off x="30600" y="261067"/>
              <a:ext cx="78800" cy="61200"/>
            </a:xfrm>
            <a:prstGeom prst="rect">
              <a:avLst/>
            </a:prstGeom>
            <a:solidFill>
              <a:srgbClr val="707274"/>
            </a:solidFill>
            <a:ln>
              <a:noFill/>
            </a:ln>
          </p:spPr>
        </p:sp>
        <p:sp>
          <p:nvSpPr>
            <p:cNvPr id="4640" name="object_4641"/>
            <p:cNvSpPr/>
            <p:nvPr/>
          </p:nvSpPr>
          <p:spPr>
            <a:xfrm>
              <a:off x="240600" y="261067"/>
              <a:ext cx="78800" cy="61200"/>
            </a:xfrm>
            <a:prstGeom prst="rect">
              <a:avLst/>
            </a:prstGeom>
            <a:solidFill>
              <a:srgbClr val="707274"/>
            </a:solidFill>
            <a:ln>
              <a:noFill/>
            </a:ln>
          </p:spPr>
        </p:sp>
        <p:sp>
          <p:nvSpPr>
            <p:cNvPr id="4642" name="object_4643"/>
            <p:cNvSpPr/>
            <p:nvPr/>
          </p:nvSpPr>
          <p:spPr>
            <a:xfrm>
              <a:off x="0" y="261067"/>
              <a:ext cx="61200" cy="61200"/>
            </a:xfrm>
            <a:prstGeom prst="ellipse">
              <a:avLst/>
            </a:prstGeom>
            <a:solidFill>
              <a:srgbClr val="707274"/>
            </a:solidFill>
            <a:ln>
              <a:noFill/>
            </a:ln>
          </p:spPr>
        </p:sp>
        <p:sp>
          <p:nvSpPr>
            <p:cNvPr id="4644" name="object_4645"/>
            <p:cNvSpPr/>
            <p:nvPr/>
          </p:nvSpPr>
          <p:spPr>
            <a:xfrm>
              <a:off x="78800" y="261067"/>
              <a:ext cx="61200" cy="61200"/>
            </a:xfrm>
            <a:prstGeom prst="ellipse">
              <a:avLst/>
            </a:prstGeom>
            <a:solidFill>
              <a:srgbClr val="707274"/>
            </a:solidFill>
            <a:ln>
              <a:noFill/>
            </a:ln>
          </p:spPr>
        </p:sp>
        <p:sp>
          <p:nvSpPr>
            <p:cNvPr id="4646" name="object_4647"/>
            <p:cNvSpPr/>
            <p:nvPr/>
          </p:nvSpPr>
          <p:spPr>
            <a:xfrm>
              <a:off x="288800" y="261067"/>
              <a:ext cx="61200" cy="61200"/>
            </a:xfrm>
            <a:prstGeom prst="ellipse">
              <a:avLst/>
            </a:prstGeom>
            <a:solidFill>
              <a:srgbClr val="707274"/>
            </a:solidFill>
            <a:ln>
              <a:noFill/>
            </a:ln>
          </p:spPr>
        </p:sp>
        <p:sp>
          <p:nvSpPr>
            <p:cNvPr id="4648" name="object_4649"/>
            <p:cNvSpPr/>
            <p:nvPr/>
          </p:nvSpPr>
          <p:spPr>
            <a:xfrm>
              <a:off x="210000" y="261067"/>
              <a:ext cx="61200" cy="61200"/>
            </a:xfrm>
            <a:prstGeom prst="ellipse">
              <a:avLst/>
            </a:prstGeom>
            <a:solidFill>
              <a:srgbClr val="707274"/>
            </a:solidFill>
            <a:ln>
              <a:noFill/>
            </a:ln>
          </p:spPr>
        </p:sp>
        <p:sp>
          <p:nvSpPr>
            <p:cNvPr id="4650" name="4651">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652" name="object_4653">
            <a:hlinkClick r:id="rId9" action="ppaction://hlinksldjump" tooltip="Portfolio of Action"/>
          </p:cNvPr>
          <p:cNvGrpSpPr/>
          <p:nvPr/>
        </p:nvGrpSpPr>
        <p:grpSpPr>
          <a:xfrm>
            <a:off x="19403940" y="887211"/>
            <a:ext cx="350000" cy="350000"/>
            <a:chOff x="0" y="0"/>
            <a:chExt cx="0" cy="0"/>
          </a:xfrm>
        </p:grpSpPr>
        <p:sp>
          <p:nvSpPr>
            <p:cNvPr id="4656" name="object_4657"/>
            <p:cNvSpPr/>
            <p:nvPr/>
          </p:nvSpPr>
          <p:spPr>
            <a:xfrm>
              <a:off x="11900" y="79800"/>
              <a:ext cx="51110" cy="51110"/>
            </a:xfrm>
            <a:prstGeom prst="ellipse">
              <a:avLst/>
            </a:prstGeom>
            <a:solidFill>
              <a:srgbClr val="707274"/>
            </a:solidFill>
          </p:spPr>
        </p:sp>
        <p:sp>
          <p:nvSpPr>
            <p:cNvPr id="4658" name="object_4659"/>
            <p:cNvSpPr/>
            <p:nvPr/>
          </p:nvSpPr>
          <p:spPr>
            <a:xfrm>
              <a:off x="121800" y="124250"/>
              <a:ext cx="51110" cy="51110"/>
            </a:xfrm>
            <a:prstGeom prst="ellipse">
              <a:avLst/>
            </a:prstGeom>
            <a:solidFill>
              <a:srgbClr val="707274"/>
            </a:solidFill>
          </p:spPr>
        </p:sp>
        <p:sp>
          <p:nvSpPr>
            <p:cNvPr id="4660" name="object_4661"/>
            <p:cNvSpPr/>
            <p:nvPr/>
          </p:nvSpPr>
          <p:spPr>
            <a:xfrm>
              <a:off x="244650" y="42700"/>
              <a:ext cx="51110" cy="51110"/>
            </a:xfrm>
            <a:prstGeom prst="ellipse">
              <a:avLst/>
            </a:prstGeom>
            <a:solidFill>
              <a:srgbClr val="707274"/>
            </a:solidFill>
          </p:spPr>
        </p:sp>
        <p:sp>
          <p:nvSpPr>
            <p:cNvPr id="4662" name="object_4663"/>
            <p:cNvSpPr/>
            <p:nvPr/>
          </p:nvSpPr>
          <p:spPr>
            <a:xfrm>
              <a:off x="282800" y="229250"/>
              <a:ext cx="51110" cy="51110"/>
            </a:xfrm>
            <a:prstGeom prst="ellipse">
              <a:avLst/>
            </a:prstGeom>
            <a:solidFill>
              <a:srgbClr val="707274"/>
            </a:solidFill>
          </p:spPr>
        </p:sp>
        <p:sp>
          <p:nvSpPr>
            <p:cNvPr id="4664" name="object_4665"/>
            <p:cNvSpPr/>
            <p:nvPr/>
          </p:nvSpPr>
          <p:spPr>
            <a:xfrm>
              <a:off x="79800" y="234500"/>
              <a:ext cx="51110" cy="51110"/>
            </a:xfrm>
            <a:prstGeom prst="ellipse">
              <a:avLst/>
            </a:prstGeom>
            <a:solidFill>
              <a:srgbClr val="707274"/>
            </a:solidFill>
          </p:spPr>
        </p:sp>
        <p:sp>
          <p:nvSpPr>
            <p:cNvPr id="4666" name="object_4667"/>
            <p:cNvSpPr/>
            <p:nvPr/>
          </p:nvSpPr>
          <p:spPr>
            <a:xfrm>
              <a:off x="105350" y="23800"/>
              <a:ext cx="51110" cy="51110"/>
            </a:xfrm>
            <a:prstGeom prst="ellipse">
              <a:avLst/>
            </a:prstGeom>
            <a:solidFill>
              <a:srgbClr val="707274"/>
            </a:solidFill>
          </p:spPr>
        </p:sp>
        <p:sp>
          <p:nvSpPr>
            <p:cNvPr id="4668" name="object_4669"/>
            <p:cNvSpPr/>
            <p:nvPr/>
          </p:nvSpPr>
          <p:spPr>
            <a:xfrm>
              <a:off x="232050" y="149450"/>
              <a:ext cx="51110" cy="51110"/>
            </a:xfrm>
            <a:prstGeom prst="ellipse">
              <a:avLst/>
            </a:prstGeom>
            <a:solidFill>
              <a:srgbClr val="707274"/>
            </a:solidFill>
          </p:spPr>
        </p:sp>
        <p:sp>
          <p:nvSpPr>
            <p:cNvPr id="4670" name="object_4671"/>
            <p:cNvSpPr/>
            <p:nvPr/>
          </p:nvSpPr>
          <p:spPr>
            <a:xfrm>
              <a:off x="0" y="175000"/>
              <a:ext cx="350000" cy="0"/>
            </a:xfrm>
            <a:prstGeom prst="rect">
              <a:avLst/>
            </a:prstGeom>
            <a:noFill/>
            <a:ln w="10470">
              <a:solidFill>
                <a:srgbClr val="707274"/>
              </a:solidFill>
            </a:ln>
          </p:spPr>
        </p:sp>
        <p:sp>
          <p:nvSpPr>
            <p:cNvPr id="4672" name="object_4673"/>
            <p:cNvSpPr/>
            <p:nvPr/>
          </p:nvSpPr>
          <p:spPr>
            <a:xfrm>
              <a:off x="175000" y="0"/>
              <a:ext cx="0" cy="350000"/>
            </a:xfrm>
            <a:prstGeom prst="rect">
              <a:avLst/>
            </a:prstGeom>
            <a:noFill/>
            <a:ln w="10470">
              <a:solidFill>
                <a:srgbClr val="707274"/>
              </a:solidFill>
            </a:ln>
          </p:spPr>
        </p:sp>
        <p:sp>
          <p:nvSpPr>
            <p:cNvPr id="4674" name="4675">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676" name="4677">
            <a:hlinkClick r:id="rId10" action="ppaction://hlinksldjump" tooltip="Semantic Differential"/>
          </p:cNvPr>
          <p:cNvGrpSpPr/>
          <p:nvPr/>
        </p:nvGrpSpPr>
        <p:grpSpPr>
          <a:xfrm>
            <a:off x="18380322" y="887211"/>
            <a:ext cx="561600" cy="648000"/>
            <a:chOff x="0" y="0"/>
            <a:chExt cx="0" cy="0"/>
          </a:xfrm>
        </p:grpSpPr>
        <p:sp>
          <p:nvSpPr>
            <p:cNvPr id="4678" name="4679"/>
            <p:cNvSpPr/>
            <p:nvPr/>
          </p:nvSpPr>
          <p:spPr>
            <a:xfrm>
              <a:off x="0" y="0"/>
              <a:ext cx="350000" cy="350000"/>
            </a:xfrm>
            <a:prstGeom prst="rect">
              <a:avLst/>
            </a:prstGeom>
            <a:noFill/>
            <a:ln w="30000" cap="flat" cmpd="sng" algn="ctr">
              <a:solidFill>
                <a:srgbClr val="707274"/>
              </a:solidFill>
            </a:ln>
          </p:spPr>
        </p:sp>
        <p:cxnSp>
          <p:nvCxnSpPr>
            <p:cNvPr id="4680" name="object_468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4682" name="object_468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4684" name="4685">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686" name="4687">
            <a:hlinkClick r:id="rId11" action="ppaction://hlinksldjump"/>
          </p:cNvPr>
          <p:cNvGrpSpPr/>
          <p:nvPr/>
        </p:nvGrpSpPr>
        <p:grpSpPr>
          <a:xfrm>
            <a:off x="17356704" y="887211"/>
            <a:ext cx="561600" cy="648000"/>
            <a:chOff x="0" y="0"/>
            <a:chExt cx="0" cy="0"/>
          </a:xfrm>
        </p:grpSpPr>
        <p:sp>
          <p:nvSpPr>
            <p:cNvPr id="4688" name="4689"/>
            <p:cNvSpPr/>
            <p:nvPr/>
          </p:nvSpPr>
          <p:spPr>
            <a:xfrm>
              <a:off x="0" y="0"/>
              <a:ext cx="350000" cy="350000"/>
            </a:xfrm>
            <a:prstGeom prst="rect">
              <a:avLst/>
            </a:prstGeom>
            <a:noFill/>
            <a:ln w="30000" cap="flat" cmpd="sng" algn="ctr">
              <a:solidFill>
                <a:srgbClr val="707274"/>
              </a:solidFill>
            </a:ln>
          </p:spPr>
        </p:sp>
        <p:sp>
          <p:nvSpPr>
            <p:cNvPr id="4690" name="object_469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4692" name="object_4693"/>
            <p:cNvSpPr/>
            <p:nvPr/>
          </p:nvSpPr>
          <p:spPr>
            <a:xfrm>
              <a:off x="136856" y="41051"/>
              <a:ext cx="54000" cy="59400"/>
            </a:xfrm>
            <a:prstGeom prst="rect">
              <a:avLst/>
            </a:prstGeom>
            <a:solidFill>
              <a:srgbClr val="707274"/>
            </a:solidFill>
          </p:spPr>
        </p:sp>
        <p:sp>
          <p:nvSpPr>
            <p:cNvPr id="4694" name="object_4695"/>
            <p:cNvSpPr/>
            <p:nvPr/>
          </p:nvSpPr>
          <p:spPr>
            <a:xfrm>
              <a:off x="180596" y="70751"/>
              <a:ext cx="55300" cy="0"/>
            </a:xfrm>
            <a:prstGeom prst="line">
              <a:avLst/>
            </a:prstGeom>
            <a:solidFill>
              <a:srgbClr val="000000"/>
            </a:solidFill>
            <a:ln w="11000" cap="flat" cmpd="sng" algn="ctr">
              <a:solidFill>
                <a:srgbClr val="707274"/>
              </a:solidFill>
            </a:ln>
          </p:spPr>
        </p:sp>
        <p:sp>
          <p:nvSpPr>
            <p:cNvPr id="4696" name="object_4697"/>
            <p:cNvSpPr/>
            <p:nvPr/>
          </p:nvSpPr>
          <p:spPr>
            <a:xfrm>
              <a:off x="245893" y="41051"/>
              <a:ext cx="54000" cy="59400"/>
            </a:xfrm>
            <a:prstGeom prst="ellipse">
              <a:avLst/>
            </a:prstGeom>
            <a:solidFill>
              <a:srgbClr val="707274"/>
            </a:solidFill>
          </p:spPr>
        </p:sp>
        <p:sp>
          <p:nvSpPr>
            <p:cNvPr id="4698" name="object_4699"/>
            <p:cNvSpPr/>
            <p:nvPr/>
          </p:nvSpPr>
          <p:spPr>
            <a:xfrm>
              <a:off x="136856" y="143142"/>
              <a:ext cx="54000" cy="59400"/>
            </a:xfrm>
            <a:prstGeom prst="rect">
              <a:avLst/>
            </a:prstGeom>
            <a:solidFill>
              <a:srgbClr val="707274"/>
            </a:solidFill>
          </p:spPr>
        </p:sp>
        <p:sp>
          <p:nvSpPr>
            <p:cNvPr id="4700" name="object_4701"/>
            <p:cNvSpPr/>
            <p:nvPr/>
          </p:nvSpPr>
          <p:spPr>
            <a:xfrm>
              <a:off x="180596" y="172842"/>
              <a:ext cx="55300" cy="0"/>
            </a:xfrm>
            <a:prstGeom prst="line">
              <a:avLst/>
            </a:prstGeom>
            <a:solidFill>
              <a:srgbClr val="000000"/>
            </a:solidFill>
            <a:ln w="11000" cap="flat" cmpd="sng" algn="ctr">
              <a:solidFill>
                <a:srgbClr val="707274"/>
              </a:solidFill>
            </a:ln>
          </p:spPr>
        </p:sp>
        <p:sp>
          <p:nvSpPr>
            <p:cNvPr id="4702" name="object_4703"/>
            <p:cNvSpPr/>
            <p:nvPr/>
          </p:nvSpPr>
          <p:spPr>
            <a:xfrm>
              <a:off x="245893" y="143142"/>
              <a:ext cx="54000" cy="59400"/>
            </a:xfrm>
            <a:prstGeom prst="ellipse">
              <a:avLst/>
            </a:prstGeom>
            <a:solidFill>
              <a:srgbClr val="707274"/>
            </a:solidFill>
          </p:spPr>
        </p:sp>
        <p:sp>
          <p:nvSpPr>
            <p:cNvPr id="4704" name="object_4705"/>
            <p:cNvSpPr/>
            <p:nvPr/>
          </p:nvSpPr>
          <p:spPr>
            <a:xfrm>
              <a:off x="136856" y="237985"/>
              <a:ext cx="54000" cy="59400"/>
            </a:xfrm>
            <a:prstGeom prst="rect">
              <a:avLst/>
            </a:prstGeom>
            <a:solidFill>
              <a:srgbClr val="707274"/>
            </a:solidFill>
          </p:spPr>
        </p:sp>
        <p:sp>
          <p:nvSpPr>
            <p:cNvPr id="4706" name="object_4707"/>
            <p:cNvSpPr/>
            <p:nvPr/>
          </p:nvSpPr>
          <p:spPr>
            <a:xfrm>
              <a:off x="180596" y="267685"/>
              <a:ext cx="55300" cy="0"/>
            </a:xfrm>
            <a:prstGeom prst="line">
              <a:avLst/>
            </a:prstGeom>
            <a:solidFill>
              <a:srgbClr val="000000"/>
            </a:solidFill>
            <a:ln w="11000" cap="flat" cmpd="sng" algn="ctr">
              <a:solidFill>
                <a:srgbClr val="707274"/>
              </a:solidFill>
            </a:ln>
          </p:spPr>
        </p:sp>
        <p:sp>
          <p:nvSpPr>
            <p:cNvPr id="4708" name="object_4709"/>
            <p:cNvSpPr/>
            <p:nvPr/>
          </p:nvSpPr>
          <p:spPr>
            <a:xfrm>
              <a:off x="245893" y="237985"/>
              <a:ext cx="54000" cy="59400"/>
            </a:xfrm>
            <a:prstGeom prst="ellipse">
              <a:avLst/>
            </a:prstGeom>
            <a:solidFill>
              <a:srgbClr val="707274"/>
            </a:solidFill>
          </p:spPr>
        </p:sp>
        <p:sp>
          <p:nvSpPr>
            <p:cNvPr id="4710" name="4711">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712" name="object_4713">
            <a:hlinkClick r:id="rId12" action="ppaction://hlinksldjump" tooltip="Tabellenband Demoskopie"/>
          </p:cNvPr>
          <p:cNvGrpSpPr/>
          <p:nvPr/>
        </p:nvGrpSpPr>
        <p:grpSpPr>
          <a:xfrm>
            <a:off x="16333086" y="887211"/>
            <a:ext cx="350000" cy="350000"/>
            <a:chOff x="0" y="0"/>
            <a:chExt cx="0" cy="0"/>
          </a:xfrm>
        </p:grpSpPr>
        <p:sp>
          <p:nvSpPr>
            <p:cNvPr id="4716" name="object_4717"/>
            <p:cNvSpPr/>
            <p:nvPr/>
          </p:nvSpPr>
          <p:spPr>
            <a:xfrm>
              <a:off x="30600" y="27733"/>
              <a:ext cx="222300" cy="61200"/>
            </a:xfrm>
            <a:prstGeom prst="rect">
              <a:avLst/>
            </a:prstGeom>
            <a:solidFill>
              <a:srgbClr val="707274"/>
            </a:solidFill>
            <a:ln>
              <a:noFill/>
            </a:ln>
          </p:spPr>
        </p:sp>
        <p:sp>
          <p:nvSpPr>
            <p:cNvPr id="4718" name="object_4719"/>
            <p:cNvSpPr/>
            <p:nvPr/>
          </p:nvSpPr>
          <p:spPr>
            <a:xfrm>
              <a:off x="0" y="27733"/>
              <a:ext cx="61200" cy="61200"/>
            </a:xfrm>
            <a:prstGeom prst="ellipse">
              <a:avLst/>
            </a:prstGeom>
            <a:solidFill>
              <a:srgbClr val="707274"/>
            </a:solidFill>
            <a:ln>
              <a:noFill/>
            </a:ln>
          </p:spPr>
        </p:sp>
        <p:sp>
          <p:nvSpPr>
            <p:cNvPr id="4720" name="object_4721"/>
            <p:cNvSpPr/>
            <p:nvPr/>
          </p:nvSpPr>
          <p:spPr>
            <a:xfrm>
              <a:off x="222300" y="27733"/>
              <a:ext cx="61200" cy="61200"/>
            </a:xfrm>
            <a:prstGeom prst="ellipse">
              <a:avLst/>
            </a:prstGeom>
            <a:solidFill>
              <a:srgbClr val="707274"/>
            </a:solidFill>
            <a:ln>
              <a:noFill/>
            </a:ln>
          </p:spPr>
        </p:sp>
        <p:sp>
          <p:nvSpPr>
            <p:cNvPr id="4722" name="object_4723"/>
            <p:cNvSpPr/>
            <p:nvPr/>
          </p:nvSpPr>
          <p:spPr>
            <a:xfrm>
              <a:off x="30600" y="144400"/>
              <a:ext cx="141800" cy="61200"/>
            </a:xfrm>
            <a:prstGeom prst="rect">
              <a:avLst/>
            </a:prstGeom>
            <a:solidFill>
              <a:srgbClr val="707274"/>
            </a:solidFill>
            <a:ln>
              <a:noFill/>
            </a:ln>
          </p:spPr>
        </p:sp>
        <p:sp>
          <p:nvSpPr>
            <p:cNvPr id="4724" name="object_4725"/>
            <p:cNvSpPr/>
            <p:nvPr/>
          </p:nvSpPr>
          <p:spPr>
            <a:xfrm>
              <a:off x="0" y="144400"/>
              <a:ext cx="61200" cy="61200"/>
            </a:xfrm>
            <a:prstGeom prst="ellipse">
              <a:avLst/>
            </a:prstGeom>
            <a:solidFill>
              <a:srgbClr val="707274"/>
            </a:solidFill>
            <a:ln>
              <a:noFill/>
            </a:ln>
          </p:spPr>
        </p:sp>
        <p:sp>
          <p:nvSpPr>
            <p:cNvPr id="4726" name="object_4727"/>
            <p:cNvSpPr/>
            <p:nvPr/>
          </p:nvSpPr>
          <p:spPr>
            <a:xfrm>
              <a:off x="141800" y="144400"/>
              <a:ext cx="61200" cy="61200"/>
            </a:xfrm>
            <a:prstGeom prst="ellipse">
              <a:avLst/>
            </a:prstGeom>
            <a:solidFill>
              <a:srgbClr val="707274"/>
            </a:solidFill>
            <a:ln>
              <a:noFill/>
            </a:ln>
          </p:spPr>
        </p:sp>
        <p:sp>
          <p:nvSpPr>
            <p:cNvPr id="4728" name="object_4729"/>
            <p:cNvSpPr/>
            <p:nvPr/>
          </p:nvSpPr>
          <p:spPr>
            <a:xfrm>
              <a:off x="30600" y="261067"/>
              <a:ext cx="288800" cy="61200"/>
            </a:xfrm>
            <a:prstGeom prst="rect">
              <a:avLst/>
            </a:prstGeom>
            <a:solidFill>
              <a:srgbClr val="707274"/>
            </a:solidFill>
            <a:ln>
              <a:noFill/>
            </a:ln>
          </p:spPr>
        </p:sp>
        <p:sp>
          <p:nvSpPr>
            <p:cNvPr id="4730" name="object_4731"/>
            <p:cNvSpPr/>
            <p:nvPr/>
          </p:nvSpPr>
          <p:spPr>
            <a:xfrm>
              <a:off x="0" y="261067"/>
              <a:ext cx="61200" cy="61200"/>
            </a:xfrm>
            <a:prstGeom prst="ellipse">
              <a:avLst/>
            </a:prstGeom>
            <a:solidFill>
              <a:srgbClr val="707274"/>
            </a:solidFill>
            <a:ln>
              <a:noFill/>
            </a:ln>
          </p:spPr>
        </p:sp>
        <p:sp>
          <p:nvSpPr>
            <p:cNvPr id="4732" name="object_4733"/>
            <p:cNvSpPr/>
            <p:nvPr/>
          </p:nvSpPr>
          <p:spPr>
            <a:xfrm>
              <a:off x="288800" y="261067"/>
              <a:ext cx="61200" cy="61200"/>
            </a:xfrm>
            <a:prstGeom prst="ellipse">
              <a:avLst/>
            </a:prstGeom>
            <a:solidFill>
              <a:srgbClr val="707274"/>
            </a:solidFill>
            <a:ln>
              <a:noFill/>
            </a:ln>
          </p:spPr>
        </p:sp>
        <p:sp>
          <p:nvSpPr>
            <p:cNvPr id="4734" name="object_4735"/>
            <p:cNvSpPr/>
            <p:nvPr/>
          </p:nvSpPr>
          <p:spPr>
            <a:xfrm>
              <a:off x="263500" y="58333"/>
              <a:ext cx="0" cy="233333"/>
            </a:xfrm>
            <a:prstGeom prst="rect">
              <a:avLst/>
            </a:prstGeom>
            <a:noFill/>
            <a:ln w="10470">
              <a:solidFill>
                <a:srgbClr val="707274"/>
              </a:solidFill>
            </a:ln>
          </p:spPr>
        </p:sp>
        <p:sp>
          <p:nvSpPr>
            <p:cNvPr id="4736" name="473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4738" name="object_4739"/>
          <p:cNvSpPr txBox="1"/>
          <p:nvPr/>
        </p:nvSpPr>
        <p:spPr>
          <a:xfrm>
            <a:off x="596900" y="2225675"/>
            <a:ext cx="5410200" cy="392415"/>
          </a:xfrm>
          <a:prstGeom prst="rect">
            <a:avLst/>
          </a:prstGeom>
          <a:noFill/>
        </p:spPr>
        <p:txBody>
          <a:bodyPr wrap="square" rtlCol="0">
            <a:spAutoFit/>
          </a:bodyPr>
          <a:lstStyle/>
          <a:p>
            <a:r>
              <a:rPr lang="en-US" sz="1950" dirty="0" err="1">
                <a:latin typeface="Arial" panose="02000000000000000000" pitchFamily="2" charset="0"/>
                <a:ea typeface="Arial" panose="02000000000000000000" pitchFamily="2" charset="0"/>
              </a:rPr>
              <a:t>I=100% (N=157)</a:t>
            </a:r>
            <a:endParaRPr lang="en-US" sz="1950" dirty="0">
              <a:latin typeface="Arial" panose="02000000000000000000" pitchFamily="2" charset="0"/>
              <a:ea typeface="Arial" panose="02000000000000000000" pitchFamily="2" charset="0"/>
            </a:endParaRPr>
          </a:p>
        </p:txBody>
      </p:sp>
      <p:sp>
        <p:nvSpPr>
          <p:cNvPr id="4740" name="object_4741"/>
          <p:cNvSpPr txBox="1"/>
          <p:nvPr/>
        </p:nvSpPr>
        <p:spPr>
          <a:xfrm>
            <a:off x="2790715" y="3678608"/>
            <a:ext cx="320040" cy="6517265"/>
          </a:xfrm>
          <a:prstGeom prst="rect">
            <a:avLst/>
          </a:prstGeom>
        </p:spPr>
        <p:txBody>
          <a:bodyPr vert="vert270" wrap="square" lIns="0" tIns="0" rIns="0" bIns="0" rtlCol="0">
            <a:spAutoFit/>
          </a:bodyPr>
          <a:lstStyle/>
          <a:p>
            <a:pPr marL="12700" algn="ctr">
              <a:lnSpc>
                <a:spcPts val="2325"/>
              </a:lnSpc>
            </a:pPr>
            <a:r>
              <a:rPr sz="1950" spc="10" dirty="0">
                <a:solidFill>
                  <a:srgbClr val="515455"/>
                </a:solidFill>
                <a:latin typeface="Arial"/>
                <a:cs typeface="Arial"/>
              </a:rPr>
              <a:t>The most important aspects (I)</a:t>
            </a:r>
            <a:endParaRPr sz="1950" dirty="0"/>
          </a:p>
        </p:txBody>
      </p:sp>
      <p:sp>
        <p:nvSpPr>
          <p:cNvPr id="4742" name="object_4743"/>
          <p:cNvSpPr txBox="1"/>
          <p:nvPr/>
        </p:nvSpPr>
        <p:spPr>
          <a:xfrm>
            <a:off x="3735878" y="10615248"/>
            <a:ext cx="3115772" cy="327025"/>
          </a:xfrm>
          <a:prstGeom prst="rect">
            <a:avLst/>
          </a:prstGeom>
        </p:spPr>
        <p:txBody>
          <a:bodyPr vert="horz" wrap="square" lIns="0" tIns="15875" rIns="0" bIns="0" rtlCol="0">
            <a:spAutoFit/>
          </a:bodyPr>
          <a:lstStyle/>
          <a:p>
            <a:pPr marL="12700">
              <a:lnSpc>
                <a:spcPct val="100000"/>
              </a:lnSpc>
              <a:spcBef>
                <a:spcPts val="125"/>
              </a:spcBef>
            </a:pPr>
            <a:r>
              <a:rPr sz="1950" spc="5" dirty="0">
                <a:solidFill>
                  <a:srgbClr val="515455"/>
                </a:solidFill>
                <a:latin typeface="Arial"/>
                <a:cs typeface="Arial"/>
              </a:rPr>
              <a:t>Low (3.7)</a:t>
            </a:r>
            <a:endParaRPr sz="1950" dirty="0"/>
          </a:p>
        </p:txBody>
      </p:sp>
      <p:sp>
        <p:nvSpPr>
          <p:cNvPr id="4744" name="object_4745"/>
          <p:cNvSpPr txBox="1"/>
          <p:nvPr/>
        </p:nvSpPr>
        <p:spPr>
          <a:xfrm>
            <a:off x="7385050" y="10615248"/>
            <a:ext cx="5336806" cy="327025"/>
          </a:xfrm>
          <a:prstGeom prst="rect">
            <a:avLst/>
          </a:prstGeom>
        </p:spPr>
        <p:txBody>
          <a:bodyPr vert="horz" wrap="square" lIns="0" tIns="15875" rIns="0" bIns="0" rtlCol="0">
            <a:spAutoFit/>
          </a:bodyPr>
          <a:lstStyle/>
          <a:p>
            <a:pPr marL="12700" algn="ctr">
              <a:lnSpc>
                <a:spcPct val="100000"/>
              </a:lnSpc>
              <a:spcBef>
                <a:spcPts val="125"/>
              </a:spcBef>
            </a:pPr>
            <a:r>
              <a:rPr sz="1950" spc="5" dirty="0">
                <a:solidFill>
                  <a:srgbClr val="515455"/>
                </a:solidFill>
                <a:latin typeface="Arial"/>
                <a:cs typeface="Arial"/>
              </a:rPr>
              <a:t>Agreement (A)</a:t>
            </a:r>
            <a:endParaRPr sz="1950" dirty="0"/>
          </a:p>
        </p:txBody>
      </p:sp>
      <p:sp>
        <p:nvSpPr>
          <p:cNvPr id="4746" name="object_4747"/>
          <p:cNvSpPr txBox="1"/>
          <p:nvPr/>
        </p:nvSpPr>
        <p:spPr>
          <a:xfrm>
            <a:off x="13176251" y="10615248"/>
            <a:ext cx="3179390" cy="316112"/>
          </a:xfrm>
          <a:prstGeom prst="rect">
            <a:avLst/>
          </a:prstGeom>
        </p:spPr>
        <p:txBody>
          <a:bodyPr vert="horz" wrap="square" lIns="0" tIns="15875" rIns="0" bIns="0" rtlCol="0">
            <a:spAutoFit/>
          </a:bodyPr>
          <a:lstStyle/>
          <a:p>
            <a:pPr marL="12700" algn="r">
              <a:lnSpc>
                <a:spcPct val="100000"/>
              </a:lnSpc>
              <a:spcBef>
                <a:spcPts val="125"/>
              </a:spcBef>
            </a:pPr>
            <a:r>
              <a:rPr sz="1950" spc="5" dirty="0">
                <a:solidFill>
                  <a:srgbClr val="515455"/>
                </a:solidFill>
                <a:latin typeface="Arial"/>
                <a:cs typeface="Arial"/>
              </a:rPr>
              <a:t>High (1.7)</a:t>
            </a:r>
          </a:p>
        </p:txBody>
      </p:sp>
      <p:sp>
        <p:nvSpPr>
          <p:cNvPr id="4542" name="object_4543"/>
          <p:cNvSpPr/>
          <p:nvPr/>
        </p:nvSpPr>
        <p:spPr>
          <a:xfrm>
            <a:off x="3748577" y="10104831"/>
            <a:ext cx="4741598" cy="157480"/>
          </a:xfrm>
          <a:prstGeom prst="rect">
            <a:avLst/>
          </a:prstGeom>
          <a:solidFill>
            <a:srgbClr val="DB2D3C"/>
          </a:solidFill>
        </p:spPr>
      </p:sp>
      <p:sp>
        <p:nvSpPr>
          <p:cNvPr id="4544" name="object_4545"/>
          <p:cNvSpPr/>
          <p:nvPr/>
        </p:nvSpPr>
        <p:spPr>
          <a:xfrm>
            <a:off x="3748577" y="3146501"/>
            <a:ext cx="4741598" cy="6958330"/>
          </a:xfrm>
          <a:prstGeom prst="rect">
            <a:avLst/>
          </a:prstGeom>
          <a:solidFill>
            <a:srgbClr val="DB2D3C">
              <a:alpha val="9999"/>
            </a:srgbClr>
          </a:solidFill>
        </p:spPr>
      </p:sp>
      <p:sp>
        <p:nvSpPr>
          <p:cNvPr id="4546" name="object_4547"/>
          <p:cNvSpPr/>
          <p:nvPr/>
        </p:nvSpPr>
        <p:spPr>
          <a:xfrm>
            <a:off x="8490175" y="10104831"/>
            <a:ext cx="3659111" cy="157480"/>
          </a:xfrm>
          <a:prstGeom prst="rect">
            <a:avLst/>
          </a:prstGeom>
          <a:solidFill>
            <a:srgbClr val="FABC46"/>
          </a:solidFill>
        </p:spPr>
      </p:sp>
      <p:sp>
        <p:nvSpPr>
          <p:cNvPr id="4548" name="object_4549"/>
          <p:cNvSpPr/>
          <p:nvPr/>
        </p:nvSpPr>
        <p:spPr>
          <a:xfrm>
            <a:off x="8490175" y="3146501"/>
            <a:ext cx="3659111" cy="6958330"/>
          </a:xfrm>
          <a:prstGeom prst="rect">
            <a:avLst/>
          </a:prstGeom>
          <a:solidFill>
            <a:srgbClr val="FABC46">
              <a:alpha val="9999"/>
            </a:srgbClr>
          </a:solidFill>
        </p:spPr>
      </p:sp>
      <p:sp>
        <p:nvSpPr>
          <p:cNvPr id="4550" name="object_4551"/>
          <p:cNvSpPr/>
          <p:nvPr/>
        </p:nvSpPr>
        <p:spPr>
          <a:xfrm>
            <a:off x="12149286" y="10104831"/>
            <a:ext cx="4206582" cy="157480"/>
          </a:xfrm>
          <a:prstGeom prst="rect">
            <a:avLst/>
          </a:prstGeom>
          <a:solidFill>
            <a:srgbClr val="35B77C"/>
          </a:solidFill>
        </p:spPr>
      </p:sp>
      <p:sp>
        <p:nvSpPr>
          <p:cNvPr id="4552" name="object_4553"/>
          <p:cNvSpPr/>
          <p:nvPr/>
        </p:nvSpPr>
        <p:spPr>
          <a:xfrm>
            <a:off x="12149286" y="3146501"/>
            <a:ext cx="4206582" cy="6958330"/>
          </a:xfrm>
          <a:prstGeom prst="rect">
            <a:avLst/>
          </a:prstGeom>
          <a:solidFill>
            <a:srgbClr val="35B77C">
              <a:alpha val="9999"/>
            </a:srgbClr>
          </a:solidFill>
        </p:spPr>
      </p:sp>
      <p:sp>
        <p:nvSpPr>
          <p:cNvPr id="4748" name="object_4749"/>
          <p:cNvSpPr/>
          <p:nvPr/>
        </p:nvSpPr>
        <p:spPr>
          <a:xfrm>
            <a:off x="10052222" y="3146501"/>
            <a:ext cx="0" cy="6958330"/>
          </a:xfrm>
          <a:prstGeom prst="rect">
            <a:avLst/>
          </a:prstGeom>
          <a:ln w="5235">
            <a:solidFill>
              <a:srgbClr val="767A7C"/>
            </a:solidFill>
          </a:ln>
        </p:spPr>
        <p:txBody>
          <a:bodyPr wrap="square" lIns="0" tIns="0" rIns="0" bIns="0" rtlCol="0"/>
          <a:lstStyle/>
          <a:p>
            <a:endParaRPr/>
          </a:p>
        </p:txBody>
      </p:sp>
      <p:sp>
        <p:nvSpPr>
          <p:cNvPr id="4750" name="object_4751"/>
          <p:cNvSpPr/>
          <p:nvPr/>
        </p:nvSpPr>
        <p:spPr>
          <a:xfrm>
            <a:off x="3748577" y="6625666"/>
            <a:ext cx="12607290" cy="0"/>
          </a:xfrm>
          <a:prstGeom prst="rect">
            <a:avLst/>
          </a:prstGeom>
          <a:ln w="5235">
            <a:solidFill>
              <a:srgbClr val="767A7C"/>
            </a:solidFill>
          </a:ln>
        </p:spPr>
        <p:txBody>
          <a:bodyPr wrap="square" lIns="0" tIns="0" rIns="0" bIns="0" rtlCol="0"/>
          <a:lstStyle/>
          <a:p>
            <a:endParaRPr/>
          </a:p>
        </p:txBody>
      </p:sp>
      <p:sp>
        <p:nvSpPr>
          <p:cNvPr id="4752" name="object_4753">
            <a:hlinkClick r:id="rId13" action="ppaction://hlinksldjump" tooltip="1: flexible working time models A=2.0 / I=55%"/>
          </p:cNvPr>
          <p:cNvSpPr/>
          <p:nvPr/>
        </p:nvSpPr>
        <p:spPr>
          <a:xfrm>
            <a:off x="14162724" y="6010732"/>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1</a:t>
            </a:r>
            <a:endParaRPr sz="1950" b="1" dirty="0"/>
          </a:p>
        </p:txBody>
      </p:sp>
      <p:sp>
        <p:nvSpPr>
          <p:cNvPr id="4754" name="object_4755">
            <a:hlinkClick r:id="rId14" action="ppaction://hlinksldjump" tooltip="8: internal communication A=3.6 / I=55%"/>
          </p:cNvPr>
          <p:cNvSpPr/>
          <p:nvPr/>
        </p:nvSpPr>
        <p:spPr>
          <a:xfrm>
            <a:off x="4500631" y="6010732"/>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8</a:t>
            </a:r>
            <a:endParaRPr sz="1950" b="1" dirty="0"/>
          </a:p>
        </p:txBody>
      </p:sp>
      <p:sp>
        <p:nvSpPr>
          <p:cNvPr id="4756" name="object_4757">
            <a:hlinkClick r:id="rId15" action="ppaction://hlinksldjump" tooltip="11: security in the supply chain A=3.3 / I=55%"/>
          </p:cNvPr>
          <p:cNvSpPr/>
          <p:nvPr/>
        </p:nvSpPr>
        <p:spPr>
          <a:xfrm>
            <a:off x="6144725" y="6010732"/>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11</a:t>
            </a:r>
            <a:endParaRPr sz="1950" b="1" dirty="0"/>
          </a:p>
        </p:txBody>
      </p:sp>
      <p:sp>
        <p:nvSpPr>
          <p:cNvPr id="4758" name="object_4759">
            <a:hlinkClick r:id="rId16" action="ppaction://hlinksldjump" tooltip="2: flexible forms of work A=2.4 / I=100%"/>
          </p:cNvPr>
          <p:cNvSpPr/>
          <p:nvPr/>
        </p:nvSpPr>
        <p:spPr>
          <a:xfrm>
            <a:off x="11741183" y="2879484"/>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2</a:t>
            </a:r>
            <a:endParaRPr sz="1950" b="1" dirty="0"/>
          </a:p>
        </p:txBody>
      </p:sp>
      <p:sp>
        <p:nvSpPr>
          <p:cNvPr id="4760" name="object_4761">
            <a:hlinkClick r:id="rId17" action="ppaction://hlinksldjump" tooltip="3: fair remuneration A=3.6 / I=53%"/>
          </p:cNvPr>
          <p:cNvSpPr/>
          <p:nvPr/>
        </p:nvSpPr>
        <p:spPr>
          <a:xfrm>
            <a:off x="4396337" y="6149899"/>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3</a:t>
            </a:r>
            <a:endParaRPr sz="1950" b="1" dirty="0"/>
          </a:p>
        </p:txBody>
      </p:sp>
      <p:sp>
        <p:nvSpPr>
          <p:cNvPr id="4762" name="object_4763">
            <a:hlinkClick r:id="rId18" action="ppaction://hlinksldjump" tooltip="6: cooperation A=2.0 / I=53%"/>
          </p:cNvPr>
          <p:cNvSpPr/>
          <p:nvPr/>
        </p:nvSpPr>
        <p:spPr>
          <a:xfrm>
            <a:off x="14066942" y="6149899"/>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6</a:t>
            </a:r>
            <a:endParaRPr sz="1950" b="1" dirty="0"/>
          </a:p>
        </p:txBody>
      </p:sp>
      <p:sp>
        <p:nvSpPr>
          <p:cNvPr id="4764" name="object_4765">
            <a:hlinkClick r:id="rId19" action="ppaction://hlinksldjump" tooltip="16: management culture A=2.1 / I=53%"/>
          </p:cNvPr>
          <p:cNvSpPr/>
          <p:nvPr/>
        </p:nvSpPr>
        <p:spPr>
          <a:xfrm>
            <a:off x="13559799" y="6149899"/>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16</a:t>
            </a:r>
            <a:endParaRPr sz="1950" b="1" dirty="0"/>
          </a:p>
        </p:txBody>
      </p:sp>
      <p:sp>
        <p:nvSpPr>
          <p:cNvPr id="4766" name="object_4767">
            <a:hlinkClick r:id="rId20" action="ppaction://hlinksldjump" tooltip="4: modern IT infrastructure A=2.6 / I=52%"/>
          </p:cNvPr>
          <p:cNvSpPr/>
          <p:nvPr/>
        </p:nvSpPr>
        <p:spPr>
          <a:xfrm>
            <a:off x="10588536" y="6219482"/>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4</a:t>
            </a:r>
            <a:endParaRPr sz="1950" b="1" dirty="0"/>
          </a:p>
        </p:txBody>
      </p:sp>
      <p:sp>
        <p:nvSpPr>
          <p:cNvPr id="4768" name="object_4769">
            <a:hlinkClick r:id="rId21" action="ppaction://hlinksldjump" tooltip="5: attention to health promotion A=3.2 / I=11%"/>
          </p:cNvPr>
          <p:cNvSpPr/>
          <p:nvPr/>
        </p:nvSpPr>
        <p:spPr>
          <a:xfrm>
            <a:off x="6950337" y="9072397"/>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5</a:t>
            </a:r>
            <a:endParaRPr sz="1950" b="1" dirty="0"/>
          </a:p>
        </p:txBody>
      </p:sp>
      <p:sp>
        <p:nvSpPr>
          <p:cNvPr id="4770" name="object_4771">
            <a:hlinkClick r:id="rId22" action="ppaction://hlinksldjump" tooltip="12: competitiveness A=2.0 / I=11%"/>
          </p:cNvPr>
          <p:cNvSpPr/>
          <p:nvPr/>
        </p:nvSpPr>
        <p:spPr>
          <a:xfrm>
            <a:off x="14059576" y="9072397"/>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12</a:t>
            </a:r>
            <a:endParaRPr sz="1950" b="1" dirty="0"/>
          </a:p>
        </p:txBody>
      </p:sp>
      <p:sp>
        <p:nvSpPr>
          <p:cNvPr id="4772" name="object_4773">
            <a:hlinkClick r:id="rId23" action="ppaction://hlinksldjump" tooltip="13: recruiting A=3.4 / I=11%"/>
          </p:cNvPr>
          <p:cNvSpPr/>
          <p:nvPr/>
        </p:nvSpPr>
        <p:spPr>
          <a:xfrm>
            <a:off x="5411991" y="9072397"/>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13</a:t>
            </a:r>
            <a:endParaRPr sz="1950" b="1" dirty="0"/>
          </a:p>
        </p:txBody>
      </p:sp>
      <p:sp>
        <p:nvSpPr>
          <p:cNvPr id="4774" name="object_4775">
            <a:hlinkClick r:id="rId24" action="ppaction://hlinksldjump" tooltip="7: knowledge management A=2.6 / I=32%"/>
          </p:cNvPr>
          <p:cNvSpPr/>
          <p:nvPr/>
        </p:nvSpPr>
        <p:spPr>
          <a:xfrm>
            <a:off x="10592743" y="7611148"/>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7</a:t>
            </a:r>
            <a:endParaRPr sz="1950" b="1" dirty="0"/>
          </a:p>
        </p:txBody>
      </p:sp>
      <p:sp>
        <p:nvSpPr>
          <p:cNvPr id="4776" name="object_4777">
            <a:hlinkClick r:id="rId25" action="ppaction://hlinksldjump" tooltip="9: trusting working atmosphere A=1.8 / I=62%"/>
          </p:cNvPr>
          <p:cNvSpPr/>
          <p:nvPr/>
        </p:nvSpPr>
        <p:spPr>
          <a:xfrm>
            <a:off x="15174072" y="5523649"/>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9</a:t>
            </a:r>
            <a:endParaRPr sz="1950" b="1" dirty="0"/>
          </a:p>
        </p:txBody>
      </p:sp>
      <p:sp>
        <p:nvSpPr>
          <p:cNvPr id="4778" name="object_4779">
            <a:hlinkClick r:id="rId26" action="ppaction://hlinksldjump" tooltip="10: unbureaucratic workflows A=3.1 / I=29%"/>
          </p:cNvPr>
          <p:cNvSpPr/>
          <p:nvPr/>
        </p:nvSpPr>
        <p:spPr>
          <a:xfrm>
            <a:off x="7132064" y="7819898"/>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10</a:t>
            </a:r>
            <a:endParaRPr sz="1950" b="1" dirty="0"/>
          </a:p>
        </p:txBody>
      </p:sp>
      <p:sp>
        <p:nvSpPr>
          <p:cNvPr id="4780" name="object_4781">
            <a:hlinkClick r:id="rId27" action="ppaction://hlinksldjump" tooltip="14: diversity A=2.0 / I=4%"/>
          </p:cNvPr>
          <p:cNvSpPr/>
          <p:nvPr/>
        </p:nvSpPr>
        <p:spPr>
          <a:xfrm>
            <a:off x="14067359" y="9559480"/>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14</a:t>
            </a:r>
            <a:endParaRPr sz="1950" b="1" dirty="0"/>
          </a:p>
        </p:txBody>
      </p:sp>
      <p:sp>
        <p:nvSpPr>
          <p:cNvPr id="4782" name="object_4783">
            <a:hlinkClick r:id="rId28" action="ppaction://hlinksldjump" tooltip="15: resilience A=2.9 / I=6%"/>
          </p:cNvPr>
          <p:cNvSpPr/>
          <p:nvPr/>
        </p:nvSpPr>
        <p:spPr>
          <a:xfrm>
            <a:off x="8742776" y="9420314"/>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15</a:t>
            </a:r>
            <a:endParaRPr sz="1950" b="1" dirty="0"/>
          </a:p>
        </p:txBody>
      </p:sp>
      <p:sp>
        <p:nvSpPr>
          <p:cNvPr id="4784" name="object_4785">
            <a:hlinkClick r:id="rId29" action="ppaction://hlinksldjump" tooltip="17: career Development Opportunities A=2.7 / I=57%"/>
          </p:cNvPr>
          <p:cNvSpPr/>
          <p:nvPr/>
        </p:nvSpPr>
        <p:spPr>
          <a:xfrm>
            <a:off x="9839464" y="5871565"/>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17</a:t>
            </a:r>
            <a:endParaRPr sz="1950" b="1" dirty="0"/>
          </a:p>
        </p:txBody>
      </p:sp>
      <p:sp>
        <p:nvSpPr>
          <p:cNvPr id="4786" name="object_4787">
            <a:hlinkClick r:id="rId30" action="ppaction://hlinksldjump" tooltip="18: innovation-friendly climate A=3.2 / I=12%"/>
          </p:cNvPr>
          <p:cNvSpPr/>
          <p:nvPr/>
        </p:nvSpPr>
        <p:spPr>
          <a:xfrm>
            <a:off x="6709173" y="9002814"/>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18</a:t>
            </a:r>
            <a:endParaRPr sz="1950" b="1" dirty="0"/>
          </a:p>
        </p:txBody>
      </p:sp>
      <p:sp>
        <p:nvSpPr>
          <p:cNvPr id="4788" name="object_4789">
            <a:hlinkClick r:id="rId31" action="ppaction://hlinksldjump" tooltip="19: digitization A=3.1 / I=41%"/>
          </p:cNvPr>
          <p:cNvSpPr/>
          <p:nvPr/>
        </p:nvSpPr>
        <p:spPr>
          <a:xfrm>
            <a:off x="7584718" y="6984898"/>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19</a:t>
            </a:r>
            <a:endParaRPr sz="1950" b="1" dirty="0"/>
          </a:p>
        </p:txBody>
      </p:sp>
      <p:sp>
        <p:nvSpPr>
          <p:cNvPr id="4790" name="object_4791">
            <a:hlinkClick r:id="rId32" action="ppaction://hlinksldjump" tooltip="20: customer focus A=2.9 / I=54%"/>
          </p:cNvPr>
          <p:cNvSpPr/>
          <p:nvPr/>
        </p:nvSpPr>
        <p:spPr>
          <a:xfrm>
            <a:off x="8485332" y="6080315"/>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20</a:t>
            </a:r>
            <a:endParaRPr sz="1950" b="1" dirty="0"/>
          </a:p>
        </p:txBody>
      </p:sp>
      <p:sp>
        <p:nvSpPr>
          <p:cNvPr id="4792" name="object_4793">
            <a:hlinkClick r:id="rId33" action="ppaction://hlinksldjump" tooltip="21: CSR - Corporate Social Responsibility A=2.4 / I=9%"/>
          </p:cNvPr>
          <p:cNvSpPr/>
          <p:nvPr/>
        </p:nvSpPr>
        <p:spPr>
          <a:xfrm>
            <a:off x="11491019" y="9211564"/>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21</a:t>
            </a:r>
            <a:endParaRPr sz="1950" b="1" dirty="0"/>
          </a:p>
        </p:txBody>
      </p:sp>
      <p:sp>
        <p:nvSpPr>
          <p:cNvPr id="4794" name="object_4795">
            <a:hlinkClick r:id="rId34" action="ppaction://hlinksldjump" tooltip="22: attractive employer A=2.2 / I=46%"/>
          </p:cNvPr>
          <p:cNvSpPr/>
          <p:nvPr/>
        </p:nvSpPr>
        <p:spPr>
          <a:xfrm>
            <a:off x="13032550" y="6636982"/>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22</a:t>
            </a:r>
            <a:endParaRPr sz="1950" b="1" dirty="0"/>
          </a:p>
        </p:txBody>
      </p:sp>
      <p:sp>
        <p:nvSpPr>
          <p:cNvPr id="4796" name="object_4797">
            <a:hlinkClick r:id="rId35" action="ppaction://hlinksldjump" tooltip="23: product recommendation A=2.2 / I=13%"/>
          </p:cNvPr>
          <p:cNvSpPr/>
          <p:nvPr/>
        </p:nvSpPr>
        <p:spPr>
          <a:xfrm>
            <a:off x="13033117" y="8933231"/>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23</a:t>
            </a:r>
            <a:endParaRPr sz="1950" b="1" dirty="0"/>
          </a:p>
        </p:txBody>
      </p:sp>
      <p:sp>
        <p:nvSpPr>
          <p:cNvPr id="4798" name="object_4799">
            <a:hlinkClick r:id="rId36" action="ppaction://hlinksldjump" tooltip="24: exemplary effect A=2.3 / I=20%"/>
          </p:cNvPr>
          <p:cNvSpPr/>
          <p:nvPr/>
        </p:nvSpPr>
        <p:spPr>
          <a:xfrm>
            <a:off x="12457665" y="8446148"/>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24</a:t>
            </a:r>
            <a:endParaRPr sz="1950" b="1" dirty="0"/>
          </a:p>
        </p:txBody>
      </p:sp>
      <p:sp>
        <p:nvSpPr>
          <p:cNvPr id="4800" name="object_4801">
            <a:hlinkClick r:id="rId37" action="ppaction://hlinksldjump" tooltip="25: social Benefit A=2.6 / I=56%"/>
          </p:cNvPr>
          <p:cNvSpPr/>
          <p:nvPr/>
        </p:nvSpPr>
        <p:spPr>
          <a:xfrm>
            <a:off x="10378338" y="5941149"/>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25</a:t>
            </a:r>
            <a:endParaRPr sz="1950" b="1" dirty="0"/>
          </a:p>
        </p:txBody>
      </p:sp>
      <p:sp>
        <p:nvSpPr>
          <p:cNvPr id="4802" name="object_4803"/>
          <p:cNvSpPr/>
          <p:nvPr/>
        </p:nvSpPr>
        <p:spPr>
          <a:xfrm>
            <a:off x="10338921" y="2879484"/>
            <a:ext cx="6283963" cy="6958330"/>
          </a:xfrm>
          <a:prstGeom prst="rect">
            <a:avLst/>
          </a:prstGeom>
          <a:solidFill>
            <a:srgbClr val="DB2D3C">
              <a:alpha val="90980"/>
            </a:srgbClr>
          </a:solidFill>
        </p:spPr>
        <p:txBody>
          <a:bodyPr rot="0" spcFirstLastPara="0" vertOverflow="overflow" horzOverflow="overflow" vert="horz" wrap="square" lIns="720000" tIns="720000" rIns="0" bIns="0" numCol="1" spcCol="0" rtlCol="0" fromWordArt="0" anchor="t" anchorCtr="0" forceAA="0" compatLnSpc="1">
            <a:prstTxWarp prst="textNoShape">
              <a:avLst/>
            </a:prstTxWarp>
            <a:noAutofit/>
          </a:bodyPr>
          <a:lstStyle/>
          <a:p>
            <a:pPr>
              <a:spcAft>
                <a:spcPts val="2400"/>
              </a:spcAft>
            </a:pPr>
            <a:r>
              <a:rPr lang="de-AT" sz="2800" dirty="0">
                <a:solidFill>
                  <a:srgbClr val="FFFFFF"/>
                </a:solidFill>
                <a:latin typeface="Arial"/>
                <a:ea typeface="Arial"/>
              </a:rPr>
              <a:t>8 – internal communication</a:t>
            </a:r>
          </a:p>
          <a:p>
            <a:pPr>
              <a:spcAft>
                <a:spcPts val="2400"/>
              </a:spcAft>
            </a:pPr>
            <a:r>
              <a:rPr lang="de-AT" sz="2800" dirty="0">
                <a:solidFill>
                  <a:srgbClr val="FFFFFF"/>
                </a:solidFill>
                <a:latin typeface="Arial"/>
                <a:ea typeface="Arial"/>
              </a:rPr>
              <a:t>3 – fair remuneration</a:t>
            </a:r>
          </a:p>
          <a:p>
            <a:pPr>
              <a:spcAft>
                <a:spcPts val="2400"/>
              </a:spcAft>
            </a:pPr>
            <a:r>
              <a:rPr lang="de-AT" sz="2800" dirty="0">
                <a:solidFill>
                  <a:srgbClr val="FFFFFF"/>
                </a:solidFill>
                <a:latin typeface="Arial"/>
                <a:ea typeface="Arial"/>
              </a:rPr>
              <a:t>11 – security in the supply chain</a:t>
            </a:r>
          </a:p>
          <a:p>
            <a:pPr>
              <a:spcAft>
                <a:spcPts val="2400"/>
              </a:spcAft>
            </a:pPr>
            <a:r>
              <a:rPr lang="de-AT" sz="2800" dirty="0">
                <a:solidFill>
                  <a:srgbClr val="FFFFFF"/>
                </a:solidFill>
                <a:latin typeface="Arial"/>
                <a:ea typeface="Arial"/>
              </a:rPr>
              <a:t>19 – digitization</a:t>
            </a:r>
          </a:p>
          <a:p>
            <a:pPr>
              <a:spcAft>
                <a:spcPts val="2400"/>
              </a:spcAft>
            </a:pPr>
            <a:r>
              <a:rPr lang="de-AT" sz="2800" dirty="0">
                <a:solidFill>
                  <a:srgbClr val="FFFFFF"/>
                </a:solidFill>
                <a:latin typeface="Arial"/>
                <a:ea typeface="Arial"/>
              </a:rPr>
              <a:t>10 – unbureaucratic workflows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8" name="object_4819"/>
          <p:cNvSpPr>
            <a:spLocks noGrp="1"/>
          </p:cNvSpPr>
          <p:nvPr/>
        </p:nvSpPr>
        <p:spPr>
          <a:xfrm>
            <a:off x="757390" y="680607"/>
            <a:ext cx="733425" cy="733425"/>
          </a:xfrm>
          <a:prstGeom prst="rect">
            <a:avLst/>
          </a:prstGeom>
          <a:ln w="125650">
            <a:solidFill>
              <a:srgbClr val="49C0B6"/>
            </a:solidFill>
          </a:ln>
        </p:spPr>
        <p:txBody>
          <a:bodyPr wrap="square" lIns="0" tIns="0" rIns="0" bIns="0" rtlCol="0"/>
          <a:lstStyle/>
          <a:p>
            <a:endParaRPr/>
          </a:p>
        </p:txBody>
      </p:sp>
      <p:sp>
        <p:nvSpPr>
          <p:cNvPr id="4820" name="object_482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Working Conditions | Action portfolio</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4822" name="4823">
            <a:hlinkClick r:id="rId3" action="ppaction://hlinksldjump" tooltip="Content"/>
          </p:cNvPr>
          <p:cNvGrpSpPr/>
          <p:nvPr/>
        </p:nvGrpSpPr>
        <p:grpSpPr>
          <a:xfrm>
            <a:off x="19403940" y="295737"/>
            <a:ext cx="350000" cy="350000"/>
            <a:chOff x="0" y="0"/>
            <a:chExt cx="0" cy="0"/>
          </a:xfrm>
        </p:grpSpPr>
        <p:sp>
          <p:nvSpPr>
            <p:cNvPr id="4824" name="4825"/>
            <p:cNvSpPr/>
            <p:nvPr/>
          </p:nvSpPr>
          <p:spPr>
            <a:xfrm>
              <a:off x="0" y="0"/>
              <a:ext cx="350000" cy="350000"/>
            </a:xfrm>
            <a:prstGeom prst="rect">
              <a:avLst/>
            </a:prstGeom>
            <a:noFill/>
            <a:ln w="30000" cap="flat" cmpd="sng" algn="ctr">
              <a:solidFill>
                <a:srgbClr val="707274"/>
              </a:solidFill>
            </a:ln>
          </p:spPr>
        </p:sp>
        <p:sp>
          <p:nvSpPr>
            <p:cNvPr id="4826" name="4827">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4828" name="4829">
            <a:hlinkClick r:id="rId4" action="ppaction://hlinksldjump" tooltip="Project overview"/>
          </p:cNvPr>
          <p:cNvGrpSpPr/>
          <p:nvPr/>
        </p:nvGrpSpPr>
        <p:grpSpPr>
          <a:xfrm>
            <a:off x="18380322" y="295737"/>
            <a:ext cx="350000" cy="350000"/>
            <a:chOff x="0" y="0"/>
            <a:chExt cx="0" cy="0"/>
          </a:xfrm>
        </p:grpSpPr>
        <p:sp>
          <p:nvSpPr>
            <p:cNvPr id="4830" name="4831"/>
            <p:cNvSpPr/>
            <p:nvPr/>
          </p:nvSpPr>
          <p:spPr>
            <a:xfrm>
              <a:off x="0" y="0"/>
              <a:ext cx="350000" cy="350000"/>
            </a:xfrm>
            <a:prstGeom prst="rect">
              <a:avLst/>
            </a:prstGeom>
            <a:noFill/>
            <a:ln w="30000" cap="flat" cmpd="sng" algn="ctr">
              <a:solidFill>
                <a:srgbClr val="707274"/>
              </a:solidFill>
            </a:ln>
          </p:spPr>
        </p:sp>
        <p:sp>
          <p:nvSpPr>
            <p:cNvPr id="4832" name="4833"/>
            <p:cNvSpPr/>
            <p:nvPr/>
          </p:nvSpPr>
          <p:spPr>
            <a:xfrm>
              <a:off x="0" y="280000"/>
              <a:ext cx="350000" cy="0"/>
            </a:xfrm>
            <a:prstGeom prst="line">
              <a:avLst/>
            </a:prstGeom>
            <a:solidFill>
              <a:srgbClr val="000000"/>
            </a:solidFill>
            <a:ln w="11000" cap="flat" cmpd="sng" algn="ctr">
              <a:solidFill>
                <a:srgbClr val="707274"/>
              </a:solidFill>
            </a:ln>
          </p:spPr>
        </p:sp>
        <p:sp>
          <p:nvSpPr>
            <p:cNvPr id="4834" name="4835"/>
            <p:cNvSpPr/>
            <p:nvPr/>
          </p:nvSpPr>
          <p:spPr>
            <a:xfrm>
              <a:off x="175000" y="280000"/>
              <a:ext cx="0" cy="70000"/>
            </a:xfrm>
            <a:prstGeom prst="line">
              <a:avLst/>
            </a:prstGeom>
            <a:solidFill>
              <a:srgbClr val="000000"/>
            </a:solidFill>
            <a:ln w="11000" cap="flat" cmpd="sng" algn="ctr">
              <a:solidFill>
                <a:srgbClr val="707274"/>
              </a:solidFill>
            </a:ln>
          </p:spPr>
        </p:sp>
        <p:sp>
          <p:nvSpPr>
            <p:cNvPr id="4836" name="object_4837"/>
            <p:cNvSpPr/>
            <p:nvPr/>
          </p:nvSpPr>
          <p:spPr>
            <a:xfrm>
              <a:off x="50000" y="87500"/>
              <a:ext cx="75000" cy="75000"/>
            </a:xfrm>
            <a:prstGeom prst="ellipse">
              <a:avLst/>
            </a:prstGeom>
            <a:solidFill>
              <a:srgbClr val="707274"/>
            </a:solidFill>
          </p:spPr>
        </p:sp>
        <p:sp>
          <p:nvSpPr>
            <p:cNvPr id="4838" name="object_4839"/>
            <p:cNvSpPr/>
            <p:nvPr/>
          </p:nvSpPr>
          <p:spPr>
            <a:xfrm>
              <a:off x="137500" y="87500"/>
              <a:ext cx="75000" cy="75000"/>
            </a:xfrm>
            <a:prstGeom prst="ellipse">
              <a:avLst/>
            </a:prstGeom>
            <a:solidFill>
              <a:srgbClr val="707274"/>
            </a:solidFill>
          </p:spPr>
        </p:sp>
        <p:sp>
          <p:nvSpPr>
            <p:cNvPr id="4840" name="object_4841"/>
            <p:cNvSpPr/>
            <p:nvPr/>
          </p:nvSpPr>
          <p:spPr>
            <a:xfrm>
              <a:off x="225000" y="87500"/>
              <a:ext cx="75000" cy="75000"/>
            </a:xfrm>
            <a:prstGeom prst="ellipse">
              <a:avLst/>
            </a:prstGeom>
            <a:solidFill>
              <a:srgbClr val="707274"/>
            </a:solidFill>
          </p:spPr>
        </p:sp>
        <p:sp>
          <p:nvSpPr>
            <p:cNvPr id="4842" name="4843"/>
            <p:cNvSpPr/>
            <p:nvPr/>
          </p:nvSpPr>
          <p:spPr>
            <a:xfrm>
              <a:off x="105000" y="233333"/>
              <a:ext cx="140000" cy="0"/>
            </a:xfrm>
            <a:prstGeom prst="rect">
              <a:avLst/>
            </a:prstGeom>
            <a:noFill/>
            <a:ln w="30000" cap="flat" cmpd="sng" algn="ctr">
              <a:solidFill>
                <a:srgbClr val="707274"/>
              </a:solidFill>
            </a:ln>
          </p:spPr>
        </p:sp>
        <p:sp>
          <p:nvSpPr>
            <p:cNvPr id="4844" name="4845">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846" name="4847">
            <a:hlinkClick r:id="rId5" action="ppaction://hlinksldjump" tooltip="Response-Rate"/>
          </p:cNvPr>
          <p:cNvGrpSpPr/>
          <p:nvPr/>
        </p:nvGrpSpPr>
        <p:grpSpPr>
          <a:xfrm>
            <a:off x="17356704" y="295737"/>
            <a:ext cx="350000" cy="350000"/>
            <a:chOff x="0" y="0"/>
            <a:chExt cx="0" cy="0"/>
          </a:xfrm>
        </p:grpSpPr>
        <p:sp>
          <p:nvSpPr>
            <p:cNvPr id="4848" name="4849"/>
            <p:cNvSpPr/>
            <p:nvPr/>
          </p:nvSpPr>
          <p:spPr>
            <a:xfrm>
              <a:off x="0" y="0"/>
              <a:ext cx="350000" cy="350000"/>
            </a:xfrm>
            <a:prstGeom prst="rect">
              <a:avLst/>
            </a:prstGeom>
            <a:noFill/>
            <a:ln w="30000" cap="flat" cmpd="sng" algn="ctr">
              <a:solidFill>
                <a:srgbClr val="707274"/>
              </a:solidFill>
            </a:ln>
          </p:spPr>
        </p:sp>
        <p:sp>
          <p:nvSpPr>
            <p:cNvPr id="4850" name="485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4852" name="object_4853">
            <a:hlinkClick r:id="rId6" action="ppaction://hlinksldjump" tooltip="Index overview"/>
          </p:cNvPr>
          <p:cNvGrpSpPr/>
          <p:nvPr/>
        </p:nvGrpSpPr>
        <p:grpSpPr>
          <a:xfrm>
            <a:off x="16333086" y="295737"/>
            <a:ext cx="511198" cy="515004"/>
            <a:chOff x="17809255" y="706508"/>
            <a:chExt cx="711198" cy="715004"/>
          </a:xfrm>
        </p:grpSpPr>
        <p:sp>
          <p:nvSpPr>
            <p:cNvPr id="4854" name="object_4855"/>
            <p:cNvSpPr/>
            <p:nvPr/>
          </p:nvSpPr>
          <p:spPr>
            <a:xfrm>
              <a:off x="17809255" y="706508"/>
              <a:ext cx="711198" cy="715004"/>
            </a:xfrm>
            <a:prstGeom prst="rect">
              <a:avLst/>
            </a:prstGeom>
            <a:solidFill>
              <a:srgbClr val="FFFFFF">
                <a:alpha val="500"/>
              </a:srgbClr>
            </a:solidFill>
            <a:ln>
              <a:noFill/>
            </a:ln>
          </p:spPr>
        </p:sp>
        <p:sp>
          <p:nvSpPr>
            <p:cNvPr id="4856" name="object_485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4858" name="object_485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4860" name="object_486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4862" name="object_486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4864" name="object_486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4866" name="object_486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4868" name="object_486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4870" name="object_487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4872" name="object_487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4874" name="object_4875">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4876" name="object_4877">
            <a:hlinkClick r:id="rId7" action="ppaction://hlinksldjump" tooltip="Dimensions"/>
          </p:cNvPr>
          <p:cNvGrpSpPr/>
          <p:nvPr/>
        </p:nvGrpSpPr>
        <p:grpSpPr>
          <a:xfrm>
            <a:off x="15309468" y="295737"/>
            <a:ext cx="350000" cy="350000"/>
            <a:chOff x="0" y="0"/>
            <a:chExt cx="0" cy="0"/>
          </a:xfrm>
        </p:grpSpPr>
        <p:sp>
          <p:nvSpPr>
            <p:cNvPr id="4878" name="object_4879"/>
            <p:cNvSpPr/>
            <p:nvPr/>
          </p:nvSpPr>
          <p:spPr>
            <a:xfrm>
              <a:off x="30600" y="27733"/>
              <a:ext cx="113800" cy="61200"/>
            </a:xfrm>
            <a:prstGeom prst="rect">
              <a:avLst/>
            </a:prstGeom>
            <a:solidFill>
              <a:srgbClr val="707274"/>
            </a:solidFill>
            <a:ln>
              <a:noFill/>
            </a:ln>
          </p:spPr>
        </p:sp>
        <p:sp>
          <p:nvSpPr>
            <p:cNvPr id="4880" name="object_4881"/>
            <p:cNvSpPr/>
            <p:nvPr/>
          </p:nvSpPr>
          <p:spPr>
            <a:xfrm>
              <a:off x="275600" y="27733"/>
              <a:ext cx="43800" cy="61200"/>
            </a:xfrm>
            <a:prstGeom prst="rect">
              <a:avLst/>
            </a:prstGeom>
            <a:solidFill>
              <a:srgbClr val="707274"/>
            </a:solidFill>
            <a:ln>
              <a:noFill/>
            </a:ln>
          </p:spPr>
        </p:sp>
        <p:sp>
          <p:nvSpPr>
            <p:cNvPr id="4882" name="object_4883"/>
            <p:cNvSpPr/>
            <p:nvPr/>
          </p:nvSpPr>
          <p:spPr>
            <a:xfrm>
              <a:off x="0" y="27733"/>
              <a:ext cx="61200" cy="61200"/>
            </a:xfrm>
            <a:prstGeom prst="ellipse">
              <a:avLst/>
            </a:prstGeom>
            <a:solidFill>
              <a:srgbClr val="707274"/>
            </a:solidFill>
            <a:ln>
              <a:noFill/>
            </a:ln>
          </p:spPr>
        </p:sp>
        <p:sp>
          <p:nvSpPr>
            <p:cNvPr id="4884" name="object_4885"/>
            <p:cNvSpPr/>
            <p:nvPr/>
          </p:nvSpPr>
          <p:spPr>
            <a:xfrm>
              <a:off x="113800" y="27733"/>
              <a:ext cx="61200" cy="61200"/>
            </a:xfrm>
            <a:prstGeom prst="ellipse">
              <a:avLst/>
            </a:prstGeom>
            <a:solidFill>
              <a:srgbClr val="707274"/>
            </a:solidFill>
            <a:ln>
              <a:noFill/>
            </a:ln>
          </p:spPr>
        </p:sp>
        <p:sp>
          <p:nvSpPr>
            <p:cNvPr id="4886" name="object_4887"/>
            <p:cNvSpPr/>
            <p:nvPr/>
          </p:nvSpPr>
          <p:spPr>
            <a:xfrm>
              <a:off x="288800" y="27733"/>
              <a:ext cx="61200" cy="61200"/>
            </a:xfrm>
            <a:prstGeom prst="ellipse">
              <a:avLst/>
            </a:prstGeom>
            <a:solidFill>
              <a:srgbClr val="707274"/>
            </a:solidFill>
            <a:ln>
              <a:noFill/>
            </a:ln>
          </p:spPr>
        </p:sp>
        <p:sp>
          <p:nvSpPr>
            <p:cNvPr id="4888" name="object_4889"/>
            <p:cNvSpPr/>
            <p:nvPr/>
          </p:nvSpPr>
          <p:spPr>
            <a:xfrm>
              <a:off x="245000" y="27733"/>
              <a:ext cx="61200" cy="61200"/>
            </a:xfrm>
            <a:prstGeom prst="ellipse">
              <a:avLst/>
            </a:prstGeom>
            <a:solidFill>
              <a:srgbClr val="707274"/>
            </a:solidFill>
            <a:ln>
              <a:noFill/>
            </a:ln>
          </p:spPr>
        </p:sp>
        <p:sp>
          <p:nvSpPr>
            <p:cNvPr id="4890" name="object_4891"/>
            <p:cNvSpPr/>
            <p:nvPr/>
          </p:nvSpPr>
          <p:spPr>
            <a:xfrm>
              <a:off x="30600" y="144400"/>
              <a:ext cx="43800" cy="61200"/>
            </a:xfrm>
            <a:prstGeom prst="rect">
              <a:avLst/>
            </a:prstGeom>
            <a:solidFill>
              <a:srgbClr val="707274"/>
            </a:solidFill>
            <a:ln>
              <a:noFill/>
            </a:ln>
          </p:spPr>
        </p:sp>
        <p:sp>
          <p:nvSpPr>
            <p:cNvPr id="4892" name="object_4893"/>
            <p:cNvSpPr/>
            <p:nvPr/>
          </p:nvSpPr>
          <p:spPr>
            <a:xfrm>
              <a:off x="205600" y="144400"/>
              <a:ext cx="113800" cy="61200"/>
            </a:xfrm>
            <a:prstGeom prst="rect">
              <a:avLst/>
            </a:prstGeom>
            <a:solidFill>
              <a:srgbClr val="707274"/>
            </a:solidFill>
            <a:ln>
              <a:noFill/>
            </a:ln>
          </p:spPr>
        </p:sp>
        <p:sp>
          <p:nvSpPr>
            <p:cNvPr id="4894" name="object_4895"/>
            <p:cNvSpPr/>
            <p:nvPr/>
          </p:nvSpPr>
          <p:spPr>
            <a:xfrm>
              <a:off x="0" y="144400"/>
              <a:ext cx="61200" cy="61200"/>
            </a:xfrm>
            <a:prstGeom prst="ellipse">
              <a:avLst/>
            </a:prstGeom>
            <a:solidFill>
              <a:srgbClr val="707274"/>
            </a:solidFill>
            <a:ln>
              <a:noFill/>
            </a:ln>
          </p:spPr>
        </p:sp>
        <p:sp>
          <p:nvSpPr>
            <p:cNvPr id="4896" name="object_4897"/>
            <p:cNvSpPr/>
            <p:nvPr/>
          </p:nvSpPr>
          <p:spPr>
            <a:xfrm>
              <a:off x="43800" y="144400"/>
              <a:ext cx="61200" cy="61200"/>
            </a:xfrm>
            <a:prstGeom prst="ellipse">
              <a:avLst/>
            </a:prstGeom>
            <a:solidFill>
              <a:srgbClr val="707274"/>
            </a:solidFill>
            <a:ln>
              <a:noFill/>
            </a:ln>
          </p:spPr>
        </p:sp>
        <p:sp>
          <p:nvSpPr>
            <p:cNvPr id="4898" name="object_4899"/>
            <p:cNvSpPr/>
            <p:nvPr/>
          </p:nvSpPr>
          <p:spPr>
            <a:xfrm>
              <a:off x="288800" y="144400"/>
              <a:ext cx="61200" cy="61200"/>
            </a:xfrm>
            <a:prstGeom prst="ellipse">
              <a:avLst/>
            </a:prstGeom>
            <a:solidFill>
              <a:srgbClr val="707274"/>
            </a:solidFill>
            <a:ln>
              <a:noFill/>
            </a:ln>
          </p:spPr>
        </p:sp>
        <p:sp>
          <p:nvSpPr>
            <p:cNvPr id="4900" name="object_4901"/>
            <p:cNvSpPr/>
            <p:nvPr/>
          </p:nvSpPr>
          <p:spPr>
            <a:xfrm>
              <a:off x="175000" y="144400"/>
              <a:ext cx="61200" cy="61200"/>
            </a:xfrm>
            <a:prstGeom prst="ellipse">
              <a:avLst/>
            </a:prstGeom>
            <a:solidFill>
              <a:srgbClr val="707274"/>
            </a:solidFill>
            <a:ln>
              <a:noFill/>
            </a:ln>
          </p:spPr>
        </p:sp>
        <p:sp>
          <p:nvSpPr>
            <p:cNvPr id="4902" name="object_4903"/>
            <p:cNvSpPr/>
            <p:nvPr/>
          </p:nvSpPr>
          <p:spPr>
            <a:xfrm>
              <a:off x="30600" y="261067"/>
              <a:ext cx="78800" cy="61200"/>
            </a:xfrm>
            <a:prstGeom prst="rect">
              <a:avLst/>
            </a:prstGeom>
            <a:solidFill>
              <a:srgbClr val="707274"/>
            </a:solidFill>
            <a:ln>
              <a:noFill/>
            </a:ln>
          </p:spPr>
        </p:sp>
        <p:sp>
          <p:nvSpPr>
            <p:cNvPr id="4904" name="object_4905"/>
            <p:cNvSpPr/>
            <p:nvPr/>
          </p:nvSpPr>
          <p:spPr>
            <a:xfrm>
              <a:off x="240600" y="261067"/>
              <a:ext cx="78800" cy="61200"/>
            </a:xfrm>
            <a:prstGeom prst="rect">
              <a:avLst/>
            </a:prstGeom>
            <a:solidFill>
              <a:srgbClr val="707274"/>
            </a:solidFill>
            <a:ln>
              <a:noFill/>
            </a:ln>
          </p:spPr>
        </p:sp>
        <p:sp>
          <p:nvSpPr>
            <p:cNvPr id="4906" name="object_4907"/>
            <p:cNvSpPr/>
            <p:nvPr/>
          </p:nvSpPr>
          <p:spPr>
            <a:xfrm>
              <a:off x="0" y="261067"/>
              <a:ext cx="61200" cy="61200"/>
            </a:xfrm>
            <a:prstGeom prst="ellipse">
              <a:avLst/>
            </a:prstGeom>
            <a:solidFill>
              <a:srgbClr val="707274"/>
            </a:solidFill>
            <a:ln>
              <a:noFill/>
            </a:ln>
          </p:spPr>
        </p:sp>
        <p:sp>
          <p:nvSpPr>
            <p:cNvPr id="4908" name="object_4909"/>
            <p:cNvSpPr/>
            <p:nvPr/>
          </p:nvSpPr>
          <p:spPr>
            <a:xfrm>
              <a:off x="78800" y="261067"/>
              <a:ext cx="61200" cy="61200"/>
            </a:xfrm>
            <a:prstGeom prst="ellipse">
              <a:avLst/>
            </a:prstGeom>
            <a:solidFill>
              <a:srgbClr val="707274"/>
            </a:solidFill>
            <a:ln>
              <a:noFill/>
            </a:ln>
          </p:spPr>
        </p:sp>
        <p:sp>
          <p:nvSpPr>
            <p:cNvPr id="4910" name="object_4911"/>
            <p:cNvSpPr/>
            <p:nvPr/>
          </p:nvSpPr>
          <p:spPr>
            <a:xfrm>
              <a:off x="288800" y="261067"/>
              <a:ext cx="61200" cy="61200"/>
            </a:xfrm>
            <a:prstGeom prst="ellipse">
              <a:avLst/>
            </a:prstGeom>
            <a:solidFill>
              <a:srgbClr val="707274"/>
            </a:solidFill>
            <a:ln>
              <a:noFill/>
            </a:ln>
          </p:spPr>
        </p:sp>
        <p:sp>
          <p:nvSpPr>
            <p:cNvPr id="4912" name="object_4913"/>
            <p:cNvSpPr/>
            <p:nvPr/>
          </p:nvSpPr>
          <p:spPr>
            <a:xfrm>
              <a:off x="210000" y="261067"/>
              <a:ext cx="61200" cy="61200"/>
            </a:xfrm>
            <a:prstGeom prst="ellipse">
              <a:avLst/>
            </a:prstGeom>
            <a:solidFill>
              <a:srgbClr val="707274"/>
            </a:solidFill>
            <a:ln>
              <a:noFill/>
            </a:ln>
          </p:spPr>
        </p:sp>
        <p:sp>
          <p:nvSpPr>
            <p:cNvPr id="4914" name="4915">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916" name="object_4917">
            <a:hlinkClick r:id="rId8" action="ppaction://hlinksldjump" tooltip="Portfolio of Action"/>
          </p:cNvPr>
          <p:cNvGrpSpPr/>
          <p:nvPr/>
        </p:nvGrpSpPr>
        <p:grpSpPr>
          <a:xfrm>
            <a:off x="19403940" y="887211"/>
            <a:ext cx="350000" cy="350000"/>
            <a:chOff x="0" y="0"/>
            <a:chExt cx="0" cy="0"/>
          </a:xfrm>
        </p:grpSpPr>
        <p:sp>
          <p:nvSpPr>
            <p:cNvPr id="4920" name="object_4921"/>
            <p:cNvSpPr/>
            <p:nvPr/>
          </p:nvSpPr>
          <p:spPr>
            <a:xfrm>
              <a:off x="11900" y="79800"/>
              <a:ext cx="51110" cy="51110"/>
            </a:xfrm>
            <a:prstGeom prst="ellipse">
              <a:avLst/>
            </a:prstGeom>
            <a:solidFill>
              <a:srgbClr val="707274"/>
            </a:solidFill>
          </p:spPr>
        </p:sp>
        <p:sp>
          <p:nvSpPr>
            <p:cNvPr id="4922" name="object_4923"/>
            <p:cNvSpPr/>
            <p:nvPr/>
          </p:nvSpPr>
          <p:spPr>
            <a:xfrm>
              <a:off x="121800" y="124250"/>
              <a:ext cx="51110" cy="51110"/>
            </a:xfrm>
            <a:prstGeom prst="ellipse">
              <a:avLst/>
            </a:prstGeom>
            <a:solidFill>
              <a:srgbClr val="707274"/>
            </a:solidFill>
          </p:spPr>
        </p:sp>
        <p:sp>
          <p:nvSpPr>
            <p:cNvPr id="4924" name="object_4925"/>
            <p:cNvSpPr/>
            <p:nvPr/>
          </p:nvSpPr>
          <p:spPr>
            <a:xfrm>
              <a:off x="244650" y="42700"/>
              <a:ext cx="51110" cy="51110"/>
            </a:xfrm>
            <a:prstGeom prst="ellipse">
              <a:avLst/>
            </a:prstGeom>
            <a:solidFill>
              <a:srgbClr val="707274"/>
            </a:solidFill>
          </p:spPr>
        </p:sp>
        <p:sp>
          <p:nvSpPr>
            <p:cNvPr id="4926" name="object_4927"/>
            <p:cNvSpPr/>
            <p:nvPr/>
          </p:nvSpPr>
          <p:spPr>
            <a:xfrm>
              <a:off x="282800" y="229250"/>
              <a:ext cx="51110" cy="51110"/>
            </a:xfrm>
            <a:prstGeom prst="ellipse">
              <a:avLst/>
            </a:prstGeom>
            <a:solidFill>
              <a:srgbClr val="707274"/>
            </a:solidFill>
          </p:spPr>
        </p:sp>
        <p:sp>
          <p:nvSpPr>
            <p:cNvPr id="4928" name="object_4929"/>
            <p:cNvSpPr/>
            <p:nvPr/>
          </p:nvSpPr>
          <p:spPr>
            <a:xfrm>
              <a:off x="79800" y="234500"/>
              <a:ext cx="51110" cy="51110"/>
            </a:xfrm>
            <a:prstGeom prst="ellipse">
              <a:avLst/>
            </a:prstGeom>
            <a:solidFill>
              <a:srgbClr val="707274"/>
            </a:solidFill>
          </p:spPr>
        </p:sp>
        <p:sp>
          <p:nvSpPr>
            <p:cNvPr id="4930" name="object_4931"/>
            <p:cNvSpPr/>
            <p:nvPr/>
          </p:nvSpPr>
          <p:spPr>
            <a:xfrm>
              <a:off x="105350" y="23800"/>
              <a:ext cx="51110" cy="51110"/>
            </a:xfrm>
            <a:prstGeom prst="ellipse">
              <a:avLst/>
            </a:prstGeom>
            <a:solidFill>
              <a:srgbClr val="707274"/>
            </a:solidFill>
          </p:spPr>
        </p:sp>
        <p:sp>
          <p:nvSpPr>
            <p:cNvPr id="4932" name="object_4933"/>
            <p:cNvSpPr/>
            <p:nvPr/>
          </p:nvSpPr>
          <p:spPr>
            <a:xfrm>
              <a:off x="232050" y="149450"/>
              <a:ext cx="51110" cy="51110"/>
            </a:xfrm>
            <a:prstGeom prst="ellipse">
              <a:avLst/>
            </a:prstGeom>
            <a:solidFill>
              <a:srgbClr val="707274"/>
            </a:solidFill>
          </p:spPr>
        </p:sp>
        <p:sp>
          <p:nvSpPr>
            <p:cNvPr id="4934" name="object_4935"/>
            <p:cNvSpPr/>
            <p:nvPr/>
          </p:nvSpPr>
          <p:spPr>
            <a:xfrm>
              <a:off x="0" y="175000"/>
              <a:ext cx="350000" cy="0"/>
            </a:xfrm>
            <a:prstGeom prst="rect">
              <a:avLst/>
            </a:prstGeom>
            <a:noFill/>
            <a:ln w="10470">
              <a:solidFill>
                <a:srgbClr val="707274"/>
              </a:solidFill>
            </a:ln>
          </p:spPr>
        </p:sp>
        <p:sp>
          <p:nvSpPr>
            <p:cNvPr id="4936" name="object_4937"/>
            <p:cNvSpPr/>
            <p:nvPr/>
          </p:nvSpPr>
          <p:spPr>
            <a:xfrm>
              <a:off x="175000" y="0"/>
              <a:ext cx="0" cy="350000"/>
            </a:xfrm>
            <a:prstGeom prst="rect">
              <a:avLst/>
            </a:prstGeom>
            <a:noFill/>
            <a:ln w="10470">
              <a:solidFill>
                <a:srgbClr val="707274"/>
              </a:solidFill>
            </a:ln>
          </p:spPr>
        </p:sp>
        <p:sp>
          <p:nvSpPr>
            <p:cNvPr id="4938" name="4939">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940" name="4941">
            <a:hlinkClick r:id="rId9" action="ppaction://hlinksldjump" tooltip="Semantic Differential"/>
          </p:cNvPr>
          <p:cNvGrpSpPr/>
          <p:nvPr/>
        </p:nvGrpSpPr>
        <p:grpSpPr>
          <a:xfrm>
            <a:off x="18380322" y="887211"/>
            <a:ext cx="561600" cy="648000"/>
            <a:chOff x="0" y="0"/>
            <a:chExt cx="0" cy="0"/>
          </a:xfrm>
        </p:grpSpPr>
        <p:sp>
          <p:nvSpPr>
            <p:cNvPr id="4942" name="4943"/>
            <p:cNvSpPr/>
            <p:nvPr/>
          </p:nvSpPr>
          <p:spPr>
            <a:xfrm>
              <a:off x="0" y="0"/>
              <a:ext cx="350000" cy="350000"/>
            </a:xfrm>
            <a:prstGeom prst="rect">
              <a:avLst/>
            </a:prstGeom>
            <a:noFill/>
            <a:ln w="30000" cap="flat" cmpd="sng" algn="ctr">
              <a:solidFill>
                <a:srgbClr val="707274"/>
              </a:solidFill>
            </a:ln>
          </p:spPr>
        </p:sp>
        <p:cxnSp>
          <p:nvCxnSpPr>
            <p:cNvPr id="4944" name="object_494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4946" name="object_494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4948" name="4949">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950" name="4951">
            <a:hlinkClick r:id="rId10" action="ppaction://hlinksldjump"/>
          </p:cNvPr>
          <p:cNvGrpSpPr/>
          <p:nvPr/>
        </p:nvGrpSpPr>
        <p:grpSpPr>
          <a:xfrm>
            <a:off x="17356704" y="887211"/>
            <a:ext cx="561600" cy="648000"/>
            <a:chOff x="0" y="0"/>
            <a:chExt cx="0" cy="0"/>
          </a:xfrm>
        </p:grpSpPr>
        <p:sp>
          <p:nvSpPr>
            <p:cNvPr id="4952" name="4953"/>
            <p:cNvSpPr/>
            <p:nvPr/>
          </p:nvSpPr>
          <p:spPr>
            <a:xfrm>
              <a:off x="0" y="0"/>
              <a:ext cx="350000" cy="350000"/>
            </a:xfrm>
            <a:prstGeom prst="rect">
              <a:avLst/>
            </a:prstGeom>
            <a:noFill/>
            <a:ln w="30000" cap="flat" cmpd="sng" algn="ctr">
              <a:solidFill>
                <a:srgbClr val="707274"/>
              </a:solidFill>
            </a:ln>
          </p:spPr>
        </p:sp>
        <p:sp>
          <p:nvSpPr>
            <p:cNvPr id="4954" name="object_495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4956" name="object_4957"/>
            <p:cNvSpPr/>
            <p:nvPr/>
          </p:nvSpPr>
          <p:spPr>
            <a:xfrm>
              <a:off x="136856" y="41051"/>
              <a:ext cx="54000" cy="59400"/>
            </a:xfrm>
            <a:prstGeom prst="rect">
              <a:avLst/>
            </a:prstGeom>
            <a:solidFill>
              <a:srgbClr val="707274"/>
            </a:solidFill>
          </p:spPr>
        </p:sp>
        <p:sp>
          <p:nvSpPr>
            <p:cNvPr id="4958" name="object_4959"/>
            <p:cNvSpPr/>
            <p:nvPr/>
          </p:nvSpPr>
          <p:spPr>
            <a:xfrm>
              <a:off x="180596" y="70751"/>
              <a:ext cx="55300" cy="0"/>
            </a:xfrm>
            <a:prstGeom prst="line">
              <a:avLst/>
            </a:prstGeom>
            <a:solidFill>
              <a:srgbClr val="000000"/>
            </a:solidFill>
            <a:ln w="11000" cap="flat" cmpd="sng" algn="ctr">
              <a:solidFill>
                <a:srgbClr val="707274"/>
              </a:solidFill>
            </a:ln>
          </p:spPr>
        </p:sp>
        <p:sp>
          <p:nvSpPr>
            <p:cNvPr id="4960" name="object_4961"/>
            <p:cNvSpPr/>
            <p:nvPr/>
          </p:nvSpPr>
          <p:spPr>
            <a:xfrm>
              <a:off x="245893" y="41051"/>
              <a:ext cx="54000" cy="59400"/>
            </a:xfrm>
            <a:prstGeom prst="ellipse">
              <a:avLst/>
            </a:prstGeom>
            <a:solidFill>
              <a:srgbClr val="707274"/>
            </a:solidFill>
          </p:spPr>
        </p:sp>
        <p:sp>
          <p:nvSpPr>
            <p:cNvPr id="4962" name="object_4963"/>
            <p:cNvSpPr/>
            <p:nvPr/>
          </p:nvSpPr>
          <p:spPr>
            <a:xfrm>
              <a:off x="136856" y="143142"/>
              <a:ext cx="54000" cy="59400"/>
            </a:xfrm>
            <a:prstGeom prst="rect">
              <a:avLst/>
            </a:prstGeom>
            <a:solidFill>
              <a:srgbClr val="707274"/>
            </a:solidFill>
          </p:spPr>
        </p:sp>
        <p:sp>
          <p:nvSpPr>
            <p:cNvPr id="4964" name="object_4965"/>
            <p:cNvSpPr/>
            <p:nvPr/>
          </p:nvSpPr>
          <p:spPr>
            <a:xfrm>
              <a:off x="180596" y="172842"/>
              <a:ext cx="55300" cy="0"/>
            </a:xfrm>
            <a:prstGeom prst="line">
              <a:avLst/>
            </a:prstGeom>
            <a:solidFill>
              <a:srgbClr val="000000"/>
            </a:solidFill>
            <a:ln w="11000" cap="flat" cmpd="sng" algn="ctr">
              <a:solidFill>
                <a:srgbClr val="707274"/>
              </a:solidFill>
            </a:ln>
          </p:spPr>
        </p:sp>
        <p:sp>
          <p:nvSpPr>
            <p:cNvPr id="4966" name="object_4967"/>
            <p:cNvSpPr/>
            <p:nvPr/>
          </p:nvSpPr>
          <p:spPr>
            <a:xfrm>
              <a:off x="245893" y="143142"/>
              <a:ext cx="54000" cy="59400"/>
            </a:xfrm>
            <a:prstGeom prst="ellipse">
              <a:avLst/>
            </a:prstGeom>
            <a:solidFill>
              <a:srgbClr val="707274"/>
            </a:solidFill>
          </p:spPr>
        </p:sp>
        <p:sp>
          <p:nvSpPr>
            <p:cNvPr id="4968" name="object_4969"/>
            <p:cNvSpPr/>
            <p:nvPr/>
          </p:nvSpPr>
          <p:spPr>
            <a:xfrm>
              <a:off x="136856" y="237985"/>
              <a:ext cx="54000" cy="59400"/>
            </a:xfrm>
            <a:prstGeom prst="rect">
              <a:avLst/>
            </a:prstGeom>
            <a:solidFill>
              <a:srgbClr val="707274"/>
            </a:solidFill>
          </p:spPr>
        </p:sp>
        <p:sp>
          <p:nvSpPr>
            <p:cNvPr id="4970" name="object_4971"/>
            <p:cNvSpPr/>
            <p:nvPr/>
          </p:nvSpPr>
          <p:spPr>
            <a:xfrm>
              <a:off x="180596" y="267685"/>
              <a:ext cx="55300" cy="0"/>
            </a:xfrm>
            <a:prstGeom prst="line">
              <a:avLst/>
            </a:prstGeom>
            <a:solidFill>
              <a:srgbClr val="000000"/>
            </a:solidFill>
            <a:ln w="11000" cap="flat" cmpd="sng" algn="ctr">
              <a:solidFill>
                <a:srgbClr val="707274"/>
              </a:solidFill>
            </a:ln>
          </p:spPr>
        </p:sp>
        <p:sp>
          <p:nvSpPr>
            <p:cNvPr id="4972" name="object_4973"/>
            <p:cNvSpPr/>
            <p:nvPr/>
          </p:nvSpPr>
          <p:spPr>
            <a:xfrm>
              <a:off x="245893" y="237985"/>
              <a:ext cx="54000" cy="59400"/>
            </a:xfrm>
            <a:prstGeom prst="ellipse">
              <a:avLst/>
            </a:prstGeom>
            <a:solidFill>
              <a:srgbClr val="707274"/>
            </a:solidFill>
          </p:spPr>
        </p:sp>
        <p:sp>
          <p:nvSpPr>
            <p:cNvPr id="4974" name="4975">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4976" name="object_4977">
            <a:hlinkClick r:id="rId11" action="ppaction://hlinksldjump" tooltip="Tabellenband Demoskopie"/>
          </p:cNvPr>
          <p:cNvGrpSpPr/>
          <p:nvPr/>
        </p:nvGrpSpPr>
        <p:grpSpPr>
          <a:xfrm>
            <a:off x="16333086" y="887211"/>
            <a:ext cx="350000" cy="350000"/>
            <a:chOff x="0" y="0"/>
            <a:chExt cx="0" cy="0"/>
          </a:xfrm>
        </p:grpSpPr>
        <p:sp>
          <p:nvSpPr>
            <p:cNvPr id="4980" name="object_4981"/>
            <p:cNvSpPr/>
            <p:nvPr/>
          </p:nvSpPr>
          <p:spPr>
            <a:xfrm>
              <a:off x="30600" y="27733"/>
              <a:ext cx="222300" cy="61200"/>
            </a:xfrm>
            <a:prstGeom prst="rect">
              <a:avLst/>
            </a:prstGeom>
            <a:solidFill>
              <a:srgbClr val="707274"/>
            </a:solidFill>
            <a:ln>
              <a:noFill/>
            </a:ln>
          </p:spPr>
        </p:sp>
        <p:sp>
          <p:nvSpPr>
            <p:cNvPr id="4982" name="object_4983"/>
            <p:cNvSpPr/>
            <p:nvPr/>
          </p:nvSpPr>
          <p:spPr>
            <a:xfrm>
              <a:off x="0" y="27733"/>
              <a:ext cx="61200" cy="61200"/>
            </a:xfrm>
            <a:prstGeom prst="ellipse">
              <a:avLst/>
            </a:prstGeom>
            <a:solidFill>
              <a:srgbClr val="707274"/>
            </a:solidFill>
            <a:ln>
              <a:noFill/>
            </a:ln>
          </p:spPr>
        </p:sp>
        <p:sp>
          <p:nvSpPr>
            <p:cNvPr id="4984" name="object_4985"/>
            <p:cNvSpPr/>
            <p:nvPr/>
          </p:nvSpPr>
          <p:spPr>
            <a:xfrm>
              <a:off x="222300" y="27733"/>
              <a:ext cx="61200" cy="61200"/>
            </a:xfrm>
            <a:prstGeom prst="ellipse">
              <a:avLst/>
            </a:prstGeom>
            <a:solidFill>
              <a:srgbClr val="707274"/>
            </a:solidFill>
            <a:ln>
              <a:noFill/>
            </a:ln>
          </p:spPr>
        </p:sp>
        <p:sp>
          <p:nvSpPr>
            <p:cNvPr id="4986" name="object_4987"/>
            <p:cNvSpPr/>
            <p:nvPr/>
          </p:nvSpPr>
          <p:spPr>
            <a:xfrm>
              <a:off x="30600" y="144400"/>
              <a:ext cx="141800" cy="61200"/>
            </a:xfrm>
            <a:prstGeom prst="rect">
              <a:avLst/>
            </a:prstGeom>
            <a:solidFill>
              <a:srgbClr val="707274"/>
            </a:solidFill>
            <a:ln>
              <a:noFill/>
            </a:ln>
          </p:spPr>
        </p:sp>
        <p:sp>
          <p:nvSpPr>
            <p:cNvPr id="4988" name="object_4989"/>
            <p:cNvSpPr/>
            <p:nvPr/>
          </p:nvSpPr>
          <p:spPr>
            <a:xfrm>
              <a:off x="0" y="144400"/>
              <a:ext cx="61200" cy="61200"/>
            </a:xfrm>
            <a:prstGeom prst="ellipse">
              <a:avLst/>
            </a:prstGeom>
            <a:solidFill>
              <a:srgbClr val="707274"/>
            </a:solidFill>
            <a:ln>
              <a:noFill/>
            </a:ln>
          </p:spPr>
        </p:sp>
        <p:sp>
          <p:nvSpPr>
            <p:cNvPr id="4990" name="object_4991"/>
            <p:cNvSpPr/>
            <p:nvPr/>
          </p:nvSpPr>
          <p:spPr>
            <a:xfrm>
              <a:off x="141800" y="144400"/>
              <a:ext cx="61200" cy="61200"/>
            </a:xfrm>
            <a:prstGeom prst="ellipse">
              <a:avLst/>
            </a:prstGeom>
            <a:solidFill>
              <a:srgbClr val="707274"/>
            </a:solidFill>
            <a:ln>
              <a:noFill/>
            </a:ln>
          </p:spPr>
        </p:sp>
        <p:sp>
          <p:nvSpPr>
            <p:cNvPr id="4992" name="object_4993"/>
            <p:cNvSpPr/>
            <p:nvPr/>
          </p:nvSpPr>
          <p:spPr>
            <a:xfrm>
              <a:off x="30600" y="261067"/>
              <a:ext cx="288800" cy="61200"/>
            </a:xfrm>
            <a:prstGeom prst="rect">
              <a:avLst/>
            </a:prstGeom>
            <a:solidFill>
              <a:srgbClr val="707274"/>
            </a:solidFill>
            <a:ln>
              <a:noFill/>
            </a:ln>
          </p:spPr>
        </p:sp>
        <p:sp>
          <p:nvSpPr>
            <p:cNvPr id="4994" name="object_4995"/>
            <p:cNvSpPr/>
            <p:nvPr/>
          </p:nvSpPr>
          <p:spPr>
            <a:xfrm>
              <a:off x="0" y="261067"/>
              <a:ext cx="61200" cy="61200"/>
            </a:xfrm>
            <a:prstGeom prst="ellipse">
              <a:avLst/>
            </a:prstGeom>
            <a:solidFill>
              <a:srgbClr val="707274"/>
            </a:solidFill>
            <a:ln>
              <a:noFill/>
            </a:ln>
          </p:spPr>
        </p:sp>
        <p:sp>
          <p:nvSpPr>
            <p:cNvPr id="4996" name="object_4997"/>
            <p:cNvSpPr/>
            <p:nvPr/>
          </p:nvSpPr>
          <p:spPr>
            <a:xfrm>
              <a:off x="288800" y="261067"/>
              <a:ext cx="61200" cy="61200"/>
            </a:xfrm>
            <a:prstGeom prst="ellipse">
              <a:avLst/>
            </a:prstGeom>
            <a:solidFill>
              <a:srgbClr val="707274"/>
            </a:solidFill>
            <a:ln>
              <a:noFill/>
            </a:ln>
          </p:spPr>
        </p:sp>
        <p:sp>
          <p:nvSpPr>
            <p:cNvPr id="4998" name="object_4999"/>
            <p:cNvSpPr/>
            <p:nvPr/>
          </p:nvSpPr>
          <p:spPr>
            <a:xfrm>
              <a:off x="263500" y="58333"/>
              <a:ext cx="0" cy="233333"/>
            </a:xfrm>
            <a:prstGeom prst="rect">
              <a:avLst/>
            </a:prstGeom>
            <a:noFill/>
            <a:ln w="10470">
              <a:solidFill>
                <a:srgbClr val="707274"/>
              </a:solidFill>
            </a:ln>
          </p:spPr>
        </p:sp>
        <p:sp>
          <p:nvSpPr>
            <p:cNvPr id="5000" name="5001">
              <a:hlinkClick r:id="rId11"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5002" name="object_5003"/>
          <p:cNvSpPr/>
          <p:nvPr/>
        </p:nvSpPr>
        <p:spPr>
          <a:xfrm>
            <a:off x="18761549" y="2418474"/>
            <a:ext cx="922019" cy="922019"/>
          </a:xfrm>
          <a:prstGeom prst="rect">
            <a:avLst/>
          </a:prstGeom>
          <a:ln w="52354">
            <a:solidFill>
              <a:srgbClr val="FABC46"/>
            </a:solidFill>
          </a:ln>
        </p:spPr>
        <p:txBody>
          <a:bodyPr wrap="square" lIns="0" tIns="0" rIns="0" bIns="0" rtlCol="0" anchor="ctr" anchorCtr="1"/>
          <a:lstStyle/>
          <a:p>
            <a:pPr marL="12700" algn="ctr">
              <a:lnSpc>
                <a:spcPts val="3260"/>
              </a:lnSpc>
              <a:spcBef>
                <a:spcPts val="114"/>
              </a:spcBef>
            </a:pPr>
            <a:r>
              <a:rPr lang="de-AT" sz="2950" b="1" dirty="0">
                <a:solidFill>
                  <a:srgbClr val="515455"/>
                </a:solidFill>
                <a:latin typeface="Arial"/>
                <a:ea typeface="Arial"/>
              </a:rPr>
              <a:t>2.7</a:t>
            </a:r>
          </a:p>
        </p:txBody>
      </p:sp>
      <p:sp>
        <p:nvSpPr>
          <p:cNvPr id="5004" name="object_5005"/>
          <p:cNvSpPr txBox="1"/>
          <p:nvPr/>
        </p:nvSpPr>
        <p:spPr>
          <a:xfrm>
            <a:off x="596900" y="2225675"/>
            <a:ext cx="5410200" cy="392415"/>
          </a:xfrm>
          <a:prstGeom prst="rect">
            <a:avLst/>
          </a:prstGeom>
          <a:noFill/>
        </p:spPr>
        <p:txBody>
          <a:bodyPr wrap="square" rtlCol="0">
            <a:spAutoFit/>
          </a:bodyPr>
          <a:lstStyle/>
          <a:p>
            <a:r>
              <a:rPr lang="en-US" sz="1950" dirty="0" err="1">
                <a:latin typeface="Arial" panose="02000000000000000000" pitchFamily="2" charset="0"/>
                <a:ea typeface="Arial" panose="02000000000000000000" pitchFamily="2" charset="0"/>
              </a:rPr>
              <a:t>I=100% (N=157)</a:t>
            </a:r>
            <a:endParaRPr lang="en-US" sz="1950" dirty="0">
              <a:latin typeface="Arial" panose="02000000000000000000" pitchFamily="2" charset="0"/>
              <a:ea typeface="Arial" panose="02000000000000000000" pitchFamily="2" charset="0"/>
            </a:endParaRPr>
          </a:p>
        </p:txBody>
      </p:sp>
      <p:sp>
        <p:nvSpPr>
          <p:cNvPr id="5006" name="object_5007"/>
          <p:cNvSpPr txBox="1"/>
          <p:nvPr/>
        </p:nvSpPr>
        <p:spPr>
          <a:xfrm>
            <a:off x="2790715" y="3678608"/>
            <a:ext cx="320040" cy="6517265"/>
          </a:xfrm>
          <a:prstGeom prst="rect">
            <a:avLst/>
          </a:prstGeom>
        </p:spPr>
        <p:txBody>
          <a:bodyPr vert="vert270" wrap="square" lIns="0" tIns="0" rIns="0" bIns="0" rtlCol="0">
            <a:spAutoFit/>
          </a:bodyPr>
          <a:lstStyle/>
          <a:p>
            <a:pPr marL="12700" algn="ctr">
              <a:lnSpc>
                <a:spcPts val="2325"/>
              </a:lnSpc>
            </a:pPr>
            <a:r>
              <a:rPr sz="1950" spc="10" dirty="0">
                <a:solidFill>
                  <a:srgbClr val="515455"/>
                </a:solidFill>
                <a:latin typeface="Arial"/>
                <a:cs typeface="Arial"/>
              </a:rPr>
              <a:t>The most important aspects (I)</a:t>
            </a:r>
            <a:endParaRPr sz="1950" dirty="0"/>
          </a:p>
        </p:txBody>
      </p:sp>
      <p:sp>
        <p:nvSpPr>
          <p:cNvPr id="5008" name="object_5009"/>
          <p:cNvSpPr txBox="1"/>
          <p:nvPr/>
        </p:nvSpPr>
        <p:spPr>
          <a:xfrm>
            <a:off x="3735878" y="10615248"/>
            <a:ext cx="3115772" cy="327025"/>
          </a:xfrm>
          <a:prstGeom prst="rect">
            <a:avLst/>
          </a:prstGeom>
        </p:spPr>
        <p:txBody>
          <a:bodyPr vert="horz" wrap="square" lIns="0" tIns="15875" rIns="0" bIns="0" rtlCol="0">
            <a:spAutoFit/>
          </a:bodyPr>
          <a:lstStyle/>
          <a:p>
            <a:pPr marL="12700">
              <a:lnSpc>
                <a:spcPct val="100000"/>
              </a:lnSpc>
              <a:spcBef>
                <a:spcPts val="125"/>
              </a:spcBef>
            </a:pPr>
            <a:r>
              <a:rPr sz="1950" spc="5" dirty="0">
                <a:solidFill>
                  <a:srgbClr val="515455"/>
                </a:solidFill>
                <a:latin typeface="Arial"/>
                <a:cs typeface="Arial"/>
              </a:rPr>
              <a:t>Low (3.7)</a:t>
            </a:r>
            <a:endParaRPr sz="1950" dirty="0"/>
          </a:p>
        </p:txBody>
      </p:sp>
      <p:sp>
        <p:nvSpPr>
          <p:cNvPr id="5010" name="object_5011"/>
          <p:cNvSpPr txBox="1"/>
          <p:nvPr/>
        </p:nvSpPr>
        <p:spPr>
          <a:xfrm>
            <a:off x="7385050" y="10615248"/>
            <a:ext cx="5336806" cy="327025"/>
          </a:xfrm>
          <a:prstGeom prst="rect">
            <a:avLst/>
          </a:prstGeom>
        </p:spPr>
        <p:txBody>
          <a:bodyPr vert="horz" wrap="square" lIns="0" tIns="15875" rIns="0" bIns="0" rtlCol="0">
            <a:spAutoFit/>
          </a:bodyPr>
          <a:lstStyle/>
          <a:p>
            <a:pPr marL="12700" algn="ctr">
              <a:lnSpc>
                <a:spcPct val="100000"/>
              </a:lnSpc>
              <a:spcBef>
                <a:spcPts val="125"/>
              </a:spcBef>
            </a:pPr>
            <a:r>
              <a:rPr sz="1950" spc="5" dirty="0">
                <a:solidFill>
                  <a:srgbClr val="515455"/>
                </a:solidFill>
                <a:latin typeface="Arial"/>
                <a:cs typeface="Arial"/>
              </a:rPr>
              <a:t>Agreement (A)</a:t>
            </a:r>
            <a:endParaRPr sz="1950" dirty="0"/>
          </a:p>
        </p:txBody>
      </p:sp>
      <p:sp>
        <p:nvSpPr>
          <p:cNvPr id="5012" name="object_5013"/>
          <p:cNvSpPr txBox="1"/>
          <p:nvPr/>
        </p:nvSpPr>
        <p:spPr>
          <a:xfrm>
            <a:off x="13176251" y="10615248"/>
            <a:ext cx="3179390" cy="316112"/>
          </a:xfrm>
          <a:prstGeom prst="rect">
            <a:avLst/>
          </a:prstGeom>
        </p:spPr>
        <p:txBody>
          <a:bodyPr vert="horz" wrap="square" lIns="0" tIns="15875" rIns="0" bIns="0" rtlCol="0">
            <a:spAutoFit/>
          </a:bodyPr>
          <a:lstStyle/>
          <a:p>
            <a:pPr marL="12700" algn="r">
              <a:lnSpc>
                <a:spcPct val="100000"/>
              </a:lnSpc>
              <a:spcBef>
                <a:spcPts val="125"/>
              </a:spcBef>
            </a:pPr>
            <a:r>
              <a:rPr sz="1950" spc="5" dirty="0">
                <a:solidFill>
                  <a:srgbClr val="515455"/>
                </a:solidFill>
                <a:latin typeface="Arial"/>
                <a:cs typeface="Arial"/>
              </a:rPr>
              <a:t>High (1.7)</a:t>
            </a:r>
          </a:p>
        </p:txBody>
      </p:sp>
      <p:sp>
        <p:nvSpPr>
          <p:cNvPr id="4806" name="object_4807"/>
          <p:cNvSpPr/>
          <p:nvPr/>
        </p:nvSpPr>
        <p:spPr>
          <a:xfrm>
            <a:off x="3748577" y="10104831"/>
            <a:ext cx="4741598" cy="157480"/>
          </a:xfrm>
          <a:prstGeom prst="rect">
            <a:avLst/>
          </a:prstGeom>
          <a:solidFill>
            <a:srgbClr val="DB2D3C"/>
          </a:solidFill>
        </p:spPr>
      </p:sp>
      <p:sp>
        <p:nvSpPr>
          <p:cNvPr id="4808" name="object_4809"/>
          <p:cNvSpPr/>
          <p:nvPr/>
        </p:nvSpPr>
        <p:spPr>
          <a:xfrm>
            <a:off x="3748577" y="3146501"/>
            <a:ext cx="4741598" cy="6958330"/>
          </a:xfrm>
          <a:prstGeom prst="rect">
            <a:avLst/>
          </a:prstGeom>
          <a:solidFill>
            <a:srgbClr val="DB2D3C">
              <a:alpha val="9999"/>
            </a:srgbClr>
          </a:solidFill>
        </p:spPr>
      </p:sp>
      <p:sp>
        <p:nvSpPr>
          <p:cNvPr id="4810" name="object_4811"/>
          <p:cNvSpPr/>
          <p:nvPr/>
        </p:nvSpPr>
        <p:spPr>
          <a:xfrm>
            <a:off x="8490175" y="10104831"/>
            <a:ext cx="3659111" cy="157480"/>
          </a:xfrm>
          <a:prstGeom prst="rect">
            <a:avLst/>
          </a:prstGeom>
          <a:solidFill>
            <a:srgbClr val="FABC46"/>
          </a:solidFill>
        </p:spPr>
      </p:sp>
      <p:sp>
        <p:nvSpPr>
          <p:cNvPr id="4812" name="object_4813"/>
          <p:cNvSpPr/>
          <p:nvPr/>
        </p:nvSpPr>
        <p:spPr>
          <a:xfrm>
            <a:off x="8490175" y="3146501"/>
            <a:ext cx="3659111" cy="6958330"/>
          </a:xfrm>
          <a:prstGeom prst="rect">
            <a:avLst/>
          </a:prstGeom>
          <a:solidFill>
            <a:srgbClr val="FABC46">
              <a:alpha val="9999"/>
            </a:srgbClr>
          </a:solidFill>
        </p:spPr>
      </p:sp>
      <p:sp>
        <p:nvSpPr>
          <p:cNvPr id="4814" name="object_4815"/>
          <p:cNvSpPr/>
          <p:nvPr/>
        </p:nvSpPr>
        <p:spPr>
          <a:xfrm>
            <a:off x="12149286" y="10104831"/>
            <a:ext cx="4206582" cy="157480"/>
          </a:xfrm>
          <a:prstGeom prst="rect">
            <a:avLst/>
          </a:prstGeom>
          <a:solidFill>
            <a:srgbClr val="35B77C"/>
          </a:solidFill>
        </p:spPr>
      </p:sp>
      <p:sp>
        <p:nvSpPr>
          <p:cNvPr id="4816" name="object_4817"/>
          <p:cNvSpPr/>
          <p:nvPr/>
        </p:nvSpPr>
        <p:spPr>
          <a:xfrm>
            <a:off x="12149286" y="3146501"/>
            <a:ext cx="4206582" cy="6958330"/>
          </a:xfrm>
          <a:prstGeom prst="rect">
            <a:avLst/>
          </a:prstGeom>
          <a:solidFill>
            <a:srgbClr val="35B77C">
              <a:alpha val="9999"/>
            </a:srgbClr>
          </a:solidFill>
        </p:spPr>
      </p:sp>
      <p:sp>
        <p:nvSpPr>
          <p:cNvPr id="5014" name="object_5015"/>
          <p:cNvSpPr/>
          <p:nvPr/>
        </p:nvSpPr>
        <p:spPr>
          <a:xfrm>
            <a:off x="10052222" y="3146501"/>
            <a:ext cx="0" cy="6958330"/>
          </a:xfrm>
          <a:prstGeom prst="rect">
            <a:avLst/>
          </a:prstGeom>
          <a:ln w="5235">
            <a:solidFill>
              <a:srgbClr val="767A7C"/>
            </a:solidFill>
          </a:ln>
        </p:spPr>
        <p:txBody>
          <a:bodyPr wrap="square" lIns="0" tIns="0" rIns="0" bIns="0" rtlCol="0"/>
          <a:lstStyle/>
          <a:p>
            <a:endParaRPr/>
          </a:p>
        </p:txBody>
      </p:sp>
      <p:sp>
        <p:nvSpPr>
          <p:cNvPr id="5016" name="object_5017"/>
          <p:cNvSpPr/>
          <p:nvPr/>
        </p:nvSpPr>
        <p:spPr>
          <a:xfrm>
            <a:off x="3748577" y="6625666"/>
            <a:ext cx="12607290" cy="0"/>
          </a:xfrm>
          <a:prstGeom prst="rect">
            <a:avLst/>
          </a:prstGeom>
          <a:ln w="5235">
            <a:solidFill>
              <a:srgbClr val="767A7C"/>
            </a:solidFill>
          </a:ln>
        </p:spPr>
        <p:txBody>
          <a:bodyPr wrap="square" lIns="0" tIns="0" rIns="0" bIns="0" rtlCol="0"/>
          <a:lstStyle/>
          <a:p>
            <a:endParaRPr/>
          </a:p>
        </p:txBody>
      </p:sp>
      <p:sp>
        <p:nvSpPr>
          <p:cNvPr id="5018" name="object_5019">
            <a:hlinkClick r:id="rId12" action="ppaction://hlinksldjump" tooltip="1: flexible working time models A=2.0 / I=55%"/>
          </p:cNvPr>
          <p:cNvSpPr/>
          <p:nvPr/>
        </p:nvSpPr>
        <p:spPr>
          <a:xfrm>
            <a:off x="14162724" y="6010732"/>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1</a:t>
            </a:r>
            <a:endParaRPr sz="1950" b="1" dirty="0"/>
          </a:p>
        </p:txBody>
      </p:sp>
      <p:sp>
        <p:nvSpPr>
          <p:cNvPr id="5020" name="object_5021">
            <a:hlinkClick r:id="rId13" action="ppaction://hlinksldjump" tooltip="2: flexible forms of work A=2.4 / I=100%"/>
          </p:cNvPr>
          <p:cNvSpPr/>
          <p:nvPr/>
        </p:nvSpPr>
        <p:spPr>
          <a:xfrm>
            <a:off x="11741183" y="2879484"/>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2</a:t>
            </a:r>
            <a:endParaRPr sz="1950" b="1" dirty="0"/>
          </a:p>
        </p:txBody>
      </p:sp>
      <p:sp>
        <p:nvSpPr>
          <p:cNvPr id="5022" name="object_5023">
            <a:hlinkClick r:id="rId14" action="ppaction://hlinksldjump" tooltip="3: fair remuneration A=3.6 / I=53%"/>
          </p:cNvPr>
          <p:cNvSpPr/>
          <p:nvPr/>
        </p:nvSpPr>
        <p:spPr>
          <a:xfrm>
            <a:off x="4396337" y="6149899"/>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3</a:t>
            </a:r>
            <a:endParaRPr sz="1950" b="1" dirty="0"/>
          </a:p>
        </p:txBody>
      </p:sp>
      <p:sp>
        <p:nvSpPr>
          <p:cNvPr id="5024" name="object_5025">
            <a:hlinkClick r:id="rId15" action="ppaction://hlinksldjump" tooltip="4: modern IT infrastructure A=2.6 / I=52%"/>
          </p:cNvPr>
          <p:cNvSpPr/>
          <p:nvPr/>
        </p:nvSpPr>
        <p:spPr>
          <a:xfrm>
            <a:off x="10588536" y="6219482"/>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4</a:t>
            </a:r>
            <a:endParaRPr sz="1950" b="1" dirty="0"/>
          </a:p>
        </p:txBody>
      </p:sp>
      <p:sp>
        <p:nvSpPr>
          <p:cNvPr id="5026" name="object_5027">
            <a:hlinkClick r:id="rId16" action="ppaction://hlinksldjump" tooltip="5: attention to health promotion A=3.2 / I=11%"/>
          </p:cNvPr>
          <p:cNvSpPr/>
          <p:nvPr/>
        </p:nvSpPr>
        <p:spPr>
          <a:xfrm>
            <a:off x="6950337" y="9072397"/>
            <a:ext cx="534035" cy="534035"/>
          </a:xfrm>
          <a:prstGeom prst="ellipse">
            <a:avLst/>
          </a:prstGeom>
          <a:solidFill>
            <a:srgbClr val="49C0B6">
              <a:alpha val="89999"/>
            </a:srgbClr>
          </a:solidFill>
        </p:spPr>
        <p:txBody>
          <a:bodyPr wrap="square" lIns="0" tIns="0" rIns="0" bIns="0" rtlCol="0" anchor="ctr"/>
          <a:lstStyle/>
          <a:p>
            <a:pPr algn="ctr"/>
            <a:r>
              <a:rPr sz="1950" b="1" dirty="0">
                <a:solidFill>
                  <a:srgbClr val="FFFFFF"/>
                </a:solidFill>
                <a:latin typeface="Arial"/>
                <a:ea typeface="Arial"/>
              </a:rPr>
              <a:t>5</a:t>
            </a:r>
            <a:endParaRPr sz="195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30" name="object_5031"/>
          <p:cNvPicPr>
            <a:picLocks noChangeAspect="1"/>
          </p:cNvPicPr>
          <p:nvPr/>
        </p:nvPicPr>
        <p:blipFill>
          <a:blip r:embed="rId3"/>
          <a:stretch>
            <a:fillRect/>
          </a:stretch>
        </p:blipFill>
        <p:spPr>
          <a:xfrm>
            <a:off x="603250" y="519041"/>
            <a:ext cx="1098413" cy="1098413"/>
          </a:xfrm>
          <a:prstGeom prst="rect">
            <a:avLst/>
          </a:prstGeom>
        </p:spPr>
      </p:pic>
      <p:sp>
        <p:nvSpPr>
          <p:cNvPr id="5032" name="object_503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Working Conditions | Aspect list</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5034" name="5035">
            <a:hlinkClick r:id="rId4" action="ppaction://hlinksldjump" tooltip="Content"/>
          </p:cNvPr>
          <p:cNvGrpSpPr/>
          <p:nvPr/>
        </p:nvGrpSpPr>
        <p:grpSpPr>
          <a:xfrm>
            <a:off x="19403940" y="295737"/>
            <a:ext cx="350000" cy="350000"/>
            <a:chOff x="0" y="0"/>
            <a:chExt cx="0" cy="0"/>
          </a:xfrm>
        </p:grpSpPr>
        <p:sp>
          <p:nvSpPr>
            <p:cNvPr id="5036" name="5037"/>
            <p:cNvSpPr/>
            <p:nvPr/>
          </p:nvSpPr>
          <p:spPr>
            <a:xfrm>
              <a:off x="0" y="0"/>
              <a:ext cx="350000" cy="350000"/>
            </a:xfrm>
            <a:prstGeom prst="rect">
              <a:avLst/>
            </a:prstGeom>
            <a:noFill/>
            <a:ln w="30000" cap="flat" cmpd="sng" algn="ctr">
              <a:solidFill>
                <a:srgbClr val="707274"/>
              </a:solidFill>
            </a:ln>
          </p:spPr>
        </p:sp>
        <p:sp>
          <p:nvSpPr>
            <p:cNvPr id="5038" name="5039">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5040" name="5041">
            <a:hlinkClick r:id="rId5" action="ppaction://hlinksldjump" tooltip="Project overview"/>
          </p:cNvPr>
          <p:cNvGrpSpPr/>
          <p:nvPr/>
        </p:nvGrpSpPr>
        <p:grpSpPr>
          <a:xfrm>
            <a:off x="18380322" y="295737"/>
            <a:ext cx="350000" cy="350000"/>
            <a:chOff x="0" y="0"/>
            <a:chExt cx="0" cy="0"/>
          </a:xfrm>
        </p:grpSpPr>
        <p:sp>
          <p:nvSpPr>
            <p:cNvPr id="5042" name="5043"/>
            <p:cNvSpPr/>
            <p:nvPr/>
          </p:nvSpPr>
          <p:spPr>
            <a:xfrm>
              <a:off x="0" y="0"/>
              <a:ext cx="350000" cy="350000"/>
            </a:xfrm>
            <a:prstGeom prst="rect">
              <a:avLst/>
            </a:prstGeom>
            <a:noFill/>
            <a:ln w="30000" cap="flat" cmpd="sng" algn="ctr">
              <a:solidFill>
                <a:srgbClr val="707274"/>
              </a:solidFill>
            </a:ln>
          </p:spPr>
        </p:sp>
        <p:sp>
          <p:nvSpPr>
            <p:cNvPr id="5044" name="5045"/>
            <p:cNvSpPr/>
            <p:nvPr/>
          </p:nvSpPr>
          <p:spPr>
            <a:xfrm>
              <a:off x="0" y="280000"/>
              <a:ext cx="350000" cy="0"/>
            </a:xfrm>
            <a:prstGeom prst="line">
              <a:avLst/>
            </a:prstGeom>
            <a:solidFill>
              <a:srgbClr val="000000"/>
            </a:solidFill>
            <a:ln w="11000" cap="flat" cmpd="sng" algn="ctr">
              <a:solidFill>
                <a:srgbClr val="707274"/>
              </a:solidFill>
            </a:ln>
          </p:spPr>
        </p:sp>
        <p:sp>
          <p:nvSpPr>
            <p:cNvPr id="5046" name="5047"/>
            <p:cNvSpPr/>
            <p:nvPr/>
          </p:nvSpPr>
          <p:spPr>
            <a:xfrm>
              <a:off x="175000" y="280000"/>
              <a:ext cx="0" cy="70000"/>
            </a:xfrm>
            <a:prstGeom prst="line">
              <a:avLst/>
            </a:prstGeom>
            <a:solidFill>
              <a:srgbClr val="000000"/>
            </a:solidFill>
            <a:ln w="11000" cap="flat" cmpd="sng" algn="ctr">
              <a:solidFill>
                <a:srgbClr val="707274"/>
              </a:solidFill>
            </a:ln>
          </p:spPr>
        </p:sp>
        <p:sp>
          <p:nvSpPr>
            <p:cNvPr id="5048" name="object_5049"/>
            <p:cNvSpPr/>
            <p:nvPr/>
          </p:nvSpPr>
          <p:spPr>
            <a:xfrm>
              <a:off x="50000" y="87500"/>
              <a:ext cx="75000" cy="75000"/>
            </a:xfrm>
            <a:prstGeom prst="ellipse">
              <a:avLst/>
            </a:prstGeom>
            <a:solidFill>
              <a:srgbClr val="707274"/>
            </a:solidFill>
          </p:spPr>
        </p:sp>
        <p:sp>
          <p:nvSpPr>
            <p:cNvPr id="5050" name="object_5051"/>
            <p:cNvSpPr/>
            <p:nvPr/>
          </p:nvSpPr>
          <p:spPr>
            <a:xfrm>
              <a:off x="137500" y="87500"/>
              <a:ext cx="75000" cy="75000"/>
            </a:xfrm>
            <a:prstGeom prst="ellipse">
              <a:avLst/>
            </a:prstGeom>
            <a:solidFill>
              <a:srgbClr val="707274"/>
            </a:solidFill>
          </p:spPr>
        </p:sp>
        <p:sp>
          <p:nvSpPr>
            <p:cNvPr id="5052" name="object_5053"/>
            <p:cNvSpPr/>
            <p:nvPr/>
          </p:nvSpPr>
          <p:spPr>
            <a:xfrm>
              <a:off x="225000" y="87500"/>
              <a:ext cx="75000" cy="75000"/>
            </a:xfrm>
            <a:prstGeom prst="ellipse">
              <a:avLst/>
            </a:prstGeom>
            <a:solidFill>
              <a:srgbClr val="707274"/>
            </a:solidFill>
          </p:spPr>
        </p:sp>
        <p:sp>
          <p:nvSpPr>
            <p:cNvPr id="5054" name="5055"/>
            <p:cNvSpPr/>
            <p:nvPr/>
          </p:nvSpPr>
          <p:spPr>
            <a:xfrm>
              <a:off x="105000" y="233333"/>
              <a:ext cx="140000" cy="0"/>
            </a:xfrm>
            <a:prstGeom prst="rect">
              <a:avLst/>
            </a:prstGeom>
            <a:noFill/>
            <a:ln w="30000" cap="flat" cmpd="sng" algn="ctr">
              <a:solidFill>
                <a:srgbClr val="707274"/>
              </a:solidFill>
            </a:ln>
          </p:spPr>
        </p:sp>
        <p:sp>
          <p:nvSpPr>
            <p:cNvPr id="5056" name="5057">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058" name="5059">
            <a:hlinkClick r:id="rId6" action="ppaction://hlinksldjump" tooltip="Response-Rate"/>
          </p:cNvPr>
          <p:cNvGrpSpPr/>
          <p:nvPr/>
        </p:nvGrpSpPr>
        <p:grpSpPr>
          <a:xfrm>
            <a:off x="17356704" y="295737"/>
            <a:ext cx="350000" cy="350000"/>
            <a:chOff x="0" y="0"/>
            <a:chExt cx="0" cy="0"/>
          </a:xfrm>
        </p:grpSpPr>
        <p:sp>
          <p:nvSpPr>
            <p:cNvPr id="5060" name="5061"/>
            <p:cNvSpPr/>
            <p:nvPr/>
          </p:nvSpPr>
          <p:spPr>
            <a:xfrm>
              <a:off x="0" y="0"/>
              <a:ext cx="350000" cy="350000"/>
            </a:xfrm>
            <a:prstGeom prst="rect">
              <a:avLst/>
            </a:prstGeom>
            <a:noFill/>
            <a:ln w="30000" cap="flat" cmpd="sng" algn="ctr">
              <a:solidFill>
                <a:srgbClr val="707274"/>
              </a:solidFill>
            </a:ln>
          </p:spPr>
        </p:sp>
        <p:sp>
          <p:nvSpPr>
            <p:cNvPr id="5062" name="5063">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5064" name="object_5065">
            <a:hlinkClick r:id="rId7" action="ppaction://hlinksldjump" tooltip="Index overview"/>
          </p:cNvPr>
          <p:cNvGrpSpPr/>
          <p:nvPr/>
        </p:nvGrpSpPr>
        <p:grpSpPr>
          <a:xfrm>
            <a:off x="16333086" y="295737"/>
            <a:ext cx="511198" cy="515004"/>
            <a:chOff x="17809255" y="706508"/>
            <a:chExt cx="711198" cy="715004"/>
          </a:xfrm>
        </p:grpSpPr>
        <p:sp>
          <p:nvSpPr>
            <p:cNvPr id="5066" name="object_5067"/>
            <p:cNvSpPr/>
            <p:nvPr/>
          </p:nvSpPr>
          <p:spPr>
            <a:xfrm>
              <a:off x="17809255" y="706508"/>
              <a:ext cx="711198" cy="715004"/>
            </a:xfrm>
            <a:prstGeom prst="rect">
              <a:avLst/>
            </a:prstGeom>
            <a:solidFill>
              <a:srgbClr val="FFFFFF">
                <a:alpha val="500"/>
              </a:srgbClr>
            </a:solidFill>
            <a:ln>
              <a:noFill/>
            </a:ln>
          </p:spPr>
        </p:sp>
        <p:sp>
          <p:nvSpPr>
            <p:cNvPr id="5068" name="object_506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5070" name="object_507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5072" name="object_507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5074" name="object_507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5076" name="object_507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5078" name="object_507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5080" name="object_508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5082" name="object_508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5084" name="object_508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5086" name="object_5087">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5088" name="object_5089">
            <a:hlinkClick r:id="rId8" action="ppaction://hlinksldjump" tooltip="Dimensions"/>
          </p:cNvPr>
          <p:cNvGrpSpPr/>
          <p:nvPr/>
        </p:nvGrpSpPr>
        <p:grpSpPr>
          <a:xfrm>
            <a:off x="15309468" y="295737"/>
            <a:ext cx="350000" cy="350000"/>
            <a:chOff x="0" y="0"/>
            <a:chExt cx="0" cy="0"/>
          </a:xfrm>
        </p:grpSpPr>
        <p:sp>
          <p:nvSpPr>
            <p:cNvPr id="5090" name="object_5091"/>
            <p:cNvSpPr/>
            <p:nvPr/>
          </p:nvSpPr>
          <p:spPr>
            <a:xfrm>
              <a:off x="30600" y="27733"/>
              <a:ext cx="113800" cy="61200"/>
            </a:xfrm>
            <a:prstGeom prst="rect">
              <a:avLst/>
            </a:prstGeom>
            <a:solidFill>
              <a:srgbClr val="707274"/>
            </a:solidFill>
            <a:ln>
              <a:noFill/>
            </a:ln>
          </p:spPr>
        </p:sp>
        <p:sp>
          <p:nvSpPr>
            <p:cNvPr id="5092" name="object_5093"/>
            <p:cNvSpPr/>
            <p:nvPr/>
          </p:nvSpPr>
          <p:spPr>
            <a:xfrm>
              <a:off x="275600" y="27733"/>
              <a:ext cx="43800" cy="61200"/>
            </a:xfrm>
            <a:prstGeom prst="rect">
              <a:avLst/>
            </a:prstGeom>
            <a:solidFill>
              <a:srgbClr val="707274"/>
            </a:solidFill>
            <a:ln>
              <a:noFill/>
            </a:ln>
          </p:spPr>
        </p:sp>
        <p:sp>
          <p:nvSpPr>
            <p:cNvPr id="5094" name="object_5095"/>
            <p:cNvSpPr/>
            <p:nvPr/>
          </p:nvSpPr>
          <p:spPr>
            <a:xfrm>
              <a:off x="0" y="27733"/>
              <a:ext cx="61200" cy="61200"/>
            </a:xfrm>
            <a:prstGeom prst="ellipse">
              <a:avLst/>
            </a:prstGeom>
            <a:solidFill>
              <a:srgbClr val="707274"/>
            </a:solidFill>
            <a:ln>
              <a:noFill/>
            </a:ln>
          </p:spPr>
        </p:sp>
        <p:sp>
          <p:nvSpPr>
            <p:cNvPr id="5096" name="object_5097"/>
            <p:cNvSpPr/>
            <p:nvPr/>
          </p:nvSpPr>
          <p:spPr>
            <a:xfrm>
              <a:off x="113800" y="27733"/>
              <a:ext cx="61200" cy="61200"/>
            </a:xfrm>
            <a:prstGeom prst="ellipse">
              <a:avLst/>
            </a:prstGeom>
            <a:solidFill>
              <a:srgbClr val="707274"/>
            </a:solidFill>
            <a:ln>
              <a:noFill/>
            </a:ln>
          </p:spPr>
        </p:sp>
        <p:sp>
          <p:nvSpPr>
            <p:cNvPr id="5098" name="object_5099"/>
            <p:cNvSpPr/>
            <p:nvPr/>
          </p:nvSpPr>
          <p:spPr>
            <a:xfrm>
              <a:off x="288800" y="27733"/>
              <a:ext cx="61200" cy="61200"/>
            </a:xfrm>
            <a:prstGeom prst="ellipse">
              <a:avLst/>
            </a:prstGeom>
            <a:solidFill>
              <a:srgbClr val="707274"/>
            </a:solidFill>
            <a:ln>
              <a:noFill/>
            </a:ln>
          </p:spPr>
        </p:sp>
        <p:sp>
          <p:nvSpPr>
            <p:cNvPr id="5100" name="object_5101"/>
            <p:cNvSpPr/>
            <p:nvPr/>
          </p:nvSpPr>
          <p:spPr>
            <a:xfrm>
              <a:off x="245000" y="27733"/>
              <a:ext cx="61200" cy="61200"/>
            </a:xfrm>
            <a:prstGeom prst="ellipse">
              <a:avLst/>
            </a:prstGeom>
            <a:solidFill>
              <a:srgbClr val="707274"/>
            </a:solidFill>
            <a:ln>
              <a:noFill/>
            </a:ln>
          </p:spPr>
        </p:sp>
        <p:sp>
          <p:nvSpPr>
            <p:cNvPr id="5102" name="object_5103"/>
            <p:cNvSpPr/>
            <p:nvPr/>
          </p:nvSpPr>
          <p:spPr>
            <a:xfrm>
              <a:off x="30600" y="144400"/>
              <a:ext cx="43800" cy="61200"/>
            </a:xfrm>
            <a:prstGeom prst="rect">
              <a:avLst/>
            </a:prstGeom>
            <a:solidFill>
              <a:srgbClr val="707274"/>
            </a:solidFill>
            <a:ln>
              <a:noFill/>
            </a:ln>
          </p:spPr>
        </p:sp>
        <p:sp>
          <p:nvSpPr>
            <p:cNvPr id="5104" name="object_5105"/>
            <p:cNvSpPr/>
            <p:nvPr/>
          </p:nvSpPr>
          <p:spPr>
            <a:xfrm>
              <a:off x="205600" y="144400"/>
              <a:ext cx="113800" cy="61200"/>
            </a:xfrm>
            <a:prstGeom prst="rect">
              <a:avLst/>
            </a:prstGeom>
            <a:solidFill>
              <a:srgbClr val="707274"/>
            </a:solidFill>
            <a:ln>
              <a:noFill/>
            </a:ln>
          </p:spPr>
        </p:sp>
        <p:sp>
          <p:nvSpPr>
            <p:cNvPr id="5106" name="object_5107"/>
            <p:cNvSpPr/>
            <p:nvPr/>
          </p:nvSpPr>
          <p:spPr>
            <a:xfrm>
              <a:off x="0" y="144400"/>
              <a:ext cx="61200" cy="61200"/>
            </a:xfrm>
            <a:prstGeom prst="ellipse">
              <a:avLst/>
            </a:prstGeom>
            <a:solidFill>
              <a:srgbClr val="707274"/>
            </a:solidFill>
            <a:ln>
              <a:noFill/>
            </a:ln>
          </p:spPr>
        </p:sp>
        <p:sp>
          <p:nvSpPr>
            <p:cNvPr id="5108" name="object_5109"/>
            <p:cNvSpPr/>
            <p:nvPr/>
          </p:nvSpPr>
          <p:spPr>
            <a:xfrm>
              <a:off x="43800" y="144400"/>
              <a:ext cx="61200" cy="61200"/>
            </a:xfrm>
            <a:prstGeom prst="ellipse">
              <a:avLst/>
            </a:prstGeom>
            <a:solidFill>
              <a:srgbClr val="707274"/>
            </a:solidFill>
            <a:ln>
              <a:noFill/>
            </a:ln>
          </p:spPr>
        </p:sp>
        <p:sp>
          <p:nvSpPr>
            <p:cNvPr id="5110" name="object_5111"/>
            <p:cNvSpPr/>
            <p:nvPr/>
          </p:nvSpPr>
          <p:spPr>
            <a:xfrm>
              <a:off x="288800" y="144400"/>
              <a:ext cx="61200" cy="61200"/>
            </a:xfrm>
            <a:prstGeom prst="ellipse">
              <a:avLst/>
            </a:prstGeom>
            <a:solidFill>
              <a:srgbClr val="707274"/>
            </a:solidFill>
            <a:ln>
              <a:noFill/>
            </a:ln>
          </p:spPr>
        </p:sp>
        <p:sp>
          <p:nvSpPr>
            <p:cNvPr id="5112" name="object_5113"/>
            <p:cNvSpPr/>
            <p:nvPr/>
          </p:nvSpPr>
          <p:spPr>
            <a:xfrm>
              <a:off x="175000" y="144400"/>
              <a:ext cx="61200" cy="61200"/>
            </a:xfrm>
            <a:prstGeom prst="ellipse">
              <a:avLst/>
            </a:prstGeom>
            <a:solidFill>
              <a:srgbClr val="707274"/>
            </a:solidFill>
            <a:ln>
              <a:noFill/>
            </a:ln>
          </p:spPr>
        </p:sp>
        <p:sp>
          <p:nvSpPr>
            <p:cNvPr id="5114" name="object_5115"/>
            <p:cNvSpPr/>
            <p:nvPr/>
          </p:nvSpPr>
          <p:spPr>
            <a:xfrm>
              <a:off x="30600" y="261067"/>
              <a:ext cx="78800" cy="61200"/>
            </a:xfrm>
            <a:prstGeom prst="rect">
              <a:avLst/>
            </a:prstGeom>
            <a:solidFill>
              <a:srgbClr val="707274"/>
            </a:solidFill>
            <a:ln>
              <a:noFill/>
            </a:ln>
          </p:spPr>
        </p:sp>
        <p:sp>
          <p:nvSpPr>
            <p:cNvPr id="5116" name="object_5117"/>
            <p:cNvSpPr/>
            <p:nvPr/>
          </p:nvSpPr>
          <p:spPr>
            <a:xfrm>
              <a:off x="240600" y="261067"/>
              <a:ext cx="78800" cy="61200"/>
            </a:xfrm>
            <a:prstGeom prst="rect">
              <a:avLst/>
            </a:prstGeom>
            <a:solidFill>
              <a:srgbClr val="707274"/>
            </a:solidFill>
            <a:ln>
              <a:noFill/>
            </a:ln>
          </p:spPr>
        </p:sp>
        <p:sp>
          <p:nvSpPr>
            <p:cNvPr id="5118" name="object_5119"/>
            <p:cNvSpPr/>
            <p:nvPr/>
          </p:nvSpPr>
          <p:spPr>
            <a:xfrm>
              <a:off x="0" y="261067"/>
              <a:ext cx="61200" cy="61200"/>
            </a:xfrm>
            <a:prstGeom prst="ellipse">
              <a:avLst/>
            </a:prstGeom>
            <a:solidFill>
              <a:srgbClr val="707274"/>
            </a:solidFill>
            <a:ln>
              <a:noFill/>
            </a:ln>
          </p:spPr>
        </p:sp>
        <p:sp>
          <p:nvSpPr>
            <p:cNvPr id="5120" name="object_5121"/>
            <p:cNvSpPr/>
            <p:nvPr/>
          </p:nvSpPr>
          <p:spPr>
            <a:xfrm>
              <a:off x="78800" y="261067"/>
              <a:ext cx="61200" cy="61200"/>
            </a:xfrm>
            <a:prstGeom prst="ellipse">
              <a:avLst/>
            </a:prstGeom>
            <a:solidFill>
              <a:srgbClr val="707274"/>
            </a:solidFill>
            <a:ln>
              <a:noFill/>
            </a:ln>
          </p:spPr>
        </p:sp>
        <p:sp>
          <p:nvSpPr>
            <p:cNvPr id="5122" name="object_5123"/>
            <p:cNvSpPr/>
            <p:nvPr/>
          </p:nvSpPr>
          <p:spPr>
            <a:xfrm>
              <a:off x="288800" y="261067"/>
              <a:ext cx="61200" cy="61200"/>
            </a:xfrm>
            <a:prstGeom prst="ellipse">
              <a:avLst/>
            </a:prstGeom>
            <a:solidFill>
              <a:srgbClr val="707274"/>
            </a:solidFill>
            <a:ln>
              <a:noFill/>
            </a:ln>
          </p:spPr>
        </p:sp>
        <p:sp>
          <p:nvSpPr>
            <p:cNvPr id="5124" name="object_5125"/>
            <p:cNvSpPr/>
            <p:nvPr/>
          </p:nvSpPr>
          <p:spPr>
            <a:xfrm>
              <a:off x="210000" y="261067"/>
              <a:ext cx="61200" cy="61200"/>
            </a:xfrm>
            <a:prstGeom prst="ellipse">
              <a:avLst/>
            </a:prstGeom>
            <a:solidFill>
              <a:srgbClr val="707274"/>
            </a:solidFill>
            <a:ln>
              <a:noFill/>
            </a:ln>
          </p:spPr>
        </p:sp>
        <p:sp>
          <p:nvSpPr>
            <p:cNvPr id="5126" name="5127">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128" name="object_5129">
            <a:hlinkClick r:id="rId9" action="ppaction://hlinksldjump" tooltip="Portfolio of Action"/>
          </p:cNvPr>
          <p:cNvGrpSpPr/>
          <p:nvPr/>
        </p:nvGrpSpPr>
        <p:grpSpPr>
          <a:xfrm>
            <a:off x="19403940" y="887211"/>
            <a:ext cx="350000" cy="350000"/>
            <a:chOff x="0" y="0"/>
            <a:chExt cx="0" cy="0"/>
          </a:xfrm>
        </p:grpSpPr>
        <p:sp>
          <p:nvSpPr>
            <p:cNvPr id="5132" name="object_5133"/>
            <p:cNvSpPr/>
            <p:nvPr/>
          </p:nvSpPr>
          <p:spPr>
            <a:xfrm>
              <a:off x="11900" y="79800"/>
              <a:ext cx="51110" cy="51110"/>
            </a:xfrm>
            <a:prstGeom prst="ellipse">
              <a:avLst/>
            </a:prstGeom>
            <a:solidFill>
              <a:srgbClr val="707274"/>
            </a:solidFill>
          </p:spPr>
        </p:sp>
        <p:sp>
          <p:nvSpPr>
            <p:cNvPr id="5134" name="object_5135"/>
            <p:cNvSpPr/>
            <p:nvPr/>
          </p:nvSpPr>
          <p:spPr>
            <a:xfrm>
              <a:off x="121800" y="124250"/>
              <a:ext cx="51110" cy="51110"/>
            </a:xfrm>
            <a:prstGeom prst="ellipse">
              <a:avLst/>
            </a:prstGeom>
            <a:solidFill>
              <a:srgbClr val="707274"/>
            </a:solidFill>
          </p:spPr>
        </p:sp>
        <p:sp>
          <p:nvSpPr>
            <p:cNvPr id="5136" name="object_5137"/>
            <p:cNvSpPr/>
            <p:nvPr/>
          </p:nvSpPr>
          <p:spPr>
            <a:xfrm>
              <a:off x="244650" y="42700"/>
              <a:ext cx="51110" cy="51110"/>
            </a:xfrm>
            <a:prstGeom prst="ellipse">
              <a:avLst/>
            </a:prstGeom>
            <a:solidFill>
              <a:srgbClr val="707274"/>
            </a:solidFill>
          </p:spPr>
        </p:sp>
        <p:sp>
          <p:nvSpPr>
            <p:cNvPr id="5138" name="object_5139"/>
            <p:cNvSpPr/>
            <p:nvPr/>
          </p:nvSpPr>
          <p:spPr>
            <a:xfrm>
              <a:off x="282800" y="229250"/>
              <a:ext cx="51110" cy="51110"/>
            </a:xfrm>
            <a:prstGeom prst="ellipse">
              <a:avLst/>
            </a:prstGeom>
            <a:solidFill>
              <a:srgbClr val="707274"/>
            </a:solidFill>
          </p:spPr>
        </p:sp>
        <p:sp>
          <p:nvSpPr>
            <p:cNvPr id="5140" name="object_5141"/>
            <p:cNvSpPr/>
            <p:nvPr/>
          </p:nvSpPr>
          <p:spPr>
            <a:xfrm>
              <a:off x="79800" y="234500"/>
              <a:ext cx="51110" cy="51110"/>
            </a:xfrm>
            <a:prstGeom prst="ellipse">
              <a:avLst/>
            </a:prstGeom>
            <a:solidFill>
              <a:srgbClr val="707274"/>
            </a:solidFill>
          </p:spPr>
        </p:sp>
        <p:sp>
          <p:nvSpPr>
            <p:cNvPr id="5142" name="object_5143"/>
            <p:cNvSpPr/>
            <p:nvPr/>
          </p:nvSpPr>
          <p:spPr>
            <a:xfrm>
              <a:off x="105350" y="23800"/>
              <a:ext cx="51110" cy="51110"/>
            </a:xfrm>
            <a:prstGeom prst="ellipse">
              <a:avLst/>
            </a:prstGeom>
            <a:solidFill>
              <a:srgbClr val="707274"/>
            </a:solidFill>
          </p:spPr>
        </p:sp>
        <p:sp>
          <p:nvSpPr>
            <p:cNvPr id="5144" name="object_5145"/>
            <p:cNvSpPr/>
            <p:nvPr/>
          </p:nvSpPr>
          <p:spPr>
            <a:xfrm>
              <a:off x="232050" y="149450"/>
              <a:ext cx="51110" cy="51110"/>
            </a:xfrm>
            <a:prstGeom prst="ellipse">
              <a:avLst/>
            </a:prstGeom>
            <a:solidFill>
              <a:srgbClr val="707274"/>
            </a:solidFill>
          </p:spPr>
        </p:sp>
        <p:sp>
          <p:nvSpPr>
            <p:cNvPr id="5146" name="object_5147"/>
            <p:cNvSpPr/>
            <p:nvPr/>
          </p:nvSpPr>
          <p:spPr>
            <a:xfrm>
              <a:off x="0" y="175000"/>
              <a:ext cx="350000" cy="0"/>
            </a:xfrm>
            <a:prstGeom prst="rect">
              <a:avLst/>
            </a:prstGeom>
            <a:noFill/>
            <a:ln w="10470">
              <a:solidFill>
                <a:srgbClr val="707274"/>
              </a:solidFill>
            </a:ln>
          </p:spPr>
        </p:sp>
        <p:sp>
          <p:nvSpPr>
            <p:cNvPr id="5148" name="object_5149"/>
            <p:cNvSpPr/>
            <p:nvPr/>
          </p:nvSpPr>
          <p:spPr>
            <a:xfrm>
              <a:off x="175000" y="0"/>
              <a:ext cx="0" cy="350000"/>
            </a:xfrm>
            <a:prstGeom prst="rect">
              <a:avLst/>
            </a:prstGeom>
            <a:noFill/>
            <a:ln w="10470">
              <a:solidFill>
                <a:srgbClr val="707274"/>
              </a:solidFill>
            </a:ln>
          </p:spPr>
        </p:sp>
        <p:sp>
          <p:nvSpPr>
            <p:cNvPr id="5150" name="5151">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152" name="5153">
            <a:hlinkClick r:id="rId10" action="ppaction://hlinksldjump" tooltip="Semantic Differential"/>
          </p:cNvPr>
          <p:cNvGrpSpPr/>
          <p:nvPr/>
        </p:nvGrpSpPr>
        <p:grpSpPr>
          <a:xfrm>
            <a:off x="18380322" y="887211"/>
            <a:ext cx="561600" cy="648000"/>
            <a:chOff x="0" y="0"/>
            <a:chExt cx="0" cy="0"/>
          </a:xfrm>
        </p:grpSpPr>
        <p:sp>
          <p:nvSpPr>
            <p:cNvPr id="5154" name="5155"/>
            <p:cNvSpPr/>
            <p:nvPr/>
          </p:nvSpPr>
          <p:spPr>
            <a:xfrm>
              <a:off x="0" y="0"/>
              <a:ext cx="350000" cy="350000"/>
            </a:xfrm>
            <a:prstGeom prst="rect">
              <a:avLst/>
            </a:prstGeom>
            <a:noFill/>
            <a:ln w="30000" cap="flat" cmpd="sng" algn="ctr">
              <a:solidFill>
                <a:srgbClr val="707274"/>
              </a:solidFill>
            </a:ln>
          </p:spPr>
        </p:sp>
        <p:cxnSp>
          <p:nvCxnSpPr>
            <p:cNvPr id="5156" name="object_515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5158" name="object_515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5160" name="5161">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162" name="5163">
            <a:hlinkClick r:id="rId11" action="ppaction://hlinksldjump"/>
          </p:cNvPr>
          <p:cNvGrpSpPr/>
          <p:nvPr/>
        </p:nvGrpSpPr>
        <p:grpSpPr>
          <a:xfrm>
            <a:off x="17356704" y="887211"/>
            <a:ext cx="561600" cy="648000"/>
            <a:chOff x="0" y="0"/>
            <a:chExt cx="0" cy="0"/>
          </a:xfrm>
        </p:grpSpPr>
        <p:sp>
          <p:nvSpPr>
            <p:cNvPr id="5164" name="5165"/>
            <p:cNvSpPr/>
            <p:nvPr/>
          </p:nvSpPr>
          <p:spPr>
            <a:xfrm>
              <a:off x="0" y="0"/>
              <a:ext cx="350000" cy="350000"/>
            </a:xfrm>
            <a:prstGeom prst="rect">
              <a:avLst/>
            </a:prstGeom>
            <a:noFill/>
            <a:ln w="30000" cap="flat" cmpd="sng" algn="ctr">
              <a:solidFill>
                <a:srgbClr val="707274"/>
              </a:solidFill>
            </a:ln>
          </p:spPr>
        </p:sp>
        <p:sp>
          <p:nvSpPr>
            <p:cNvPr id="5166" name="object_516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5168" name="object_5169"/>
            <p:cNvSpPr/>
            <p:nvPr/>
          </p:nvSpPr>
          <p:spPr>
            <a:xfrm>
              <a:off x="136856" y="41051"/>
              <a:ext cx="54000" cy="59400"/>
            </a:xfrm>
            <a:prstGeom prst="rect">
              <a:avLst/>
            </a:prstGeom>
            <a:solidFill>
              <a:srgbClr val="707274"/>
            </a:solidFill>
          </p:spPr>
        </p:sp>
        <p:sp>
          <p:nvSpPr>
            <p:cNvPr id="5170" name="object_5171"/>
            <p:cNvSpPr/>
            <p:nvPr/>
          </p:nvSpPr>
          <p:spPr>
            <a:xfrm>
              <a:off x="180596" y="70751"/>
              <a:ext cx="55300" cy="0"/>
            </a:xfrm>
            <a:prstGeom prst="line">
              <a:avLst/>
            </a:prstGeom>
            <a:solidFill>
              <a:srgbClr val="000000"/>
            </a:solidFill>
            <a:ln w="11000" cap="flat" cmpd="sng" algn="ctr">
              <a:solidFill>
                <a:srgbClr val="707274"/>
              </a:solidFill>
            </a:ln>
          </p:spPr>
        </p:sp>
        <p:sp>
          <p:nvSpPr>
            <p:cNvPr id="5172" name="object_5173"/>
            <p:cNvSpPr/>
            <p:nvPr/>
          </p:nvSpPr>
          <p:spPr>
            <a:xfrm>
              <a:off x="245893" y="41051"/>
              <a:ext cx="54000" cy="59400"/>
            </a:xfrm>
            <a:prstGeom prst="ellipse">
              <a:avLst/>
            </a:prstGeom>
            <a:solidFill>
              <a:srgbClr val="707274"/>
            </a:solidFill>
          </p:spPr>
        </p:sp>
        <p:sp>
          <p:nvSpPr>
            <p:cNvPr id="5174" name="object_5175"/>
            <p:cNvSpPr/>
            <p:nvPr/>
          </p:nvSpPr>
          <p:spPr>
            <a:xfrm>
              <a:off x="136856" y="143142"/>
              <a:ext cx="54000" cy="59400"/>
            </a:xfrm>
            <a:prstGeom prst="rect">
              <a:avLst/>
            </a:prstGeom>
            <a:solidFill>
              <a:srgbClr val="707274"/>
            </a:solidFill>
          </p:spPr>
        </p:sp>
        <p:sp>
          <p:nvSpPr>
            <p:cNvPr id="5176" name="object_5177"/>
            <p:cNvSpPr/>
            <p:nvPr/>
          </p:nvSpPr>
          <p:spPr>
            <a:xfrm>
              <a:off x="180596" y="172842"/>
              <a:ext cx="55300" cy="0"/>
            </a:xfrm>
            <a:prstGeom prst="line">
              <a:avLst/>
            </a:prstGeom>
            <a:solidFill>
              <a:srgbClr val="000000"/>
            </a:solidFill>
            <a:ln w="11000" cap="flat" cmpd="sng" algn="ctr">
              <a:solidFill>
                <a:srgbClr val="707274"/>
              </a:solidFill>
            </a:ln>
          </p:spPr>
        </p:sp>
        <p:sp>
          <p:nvSpPr>
            <p:cNvPr id="5178" name="object_5179"/>
            <p:cNvSpPr/>
            <p:nvPr/>
          </p:nvSpPr>
          <p:spPr>
            <a:xfrm>
              <a:off x="245893" y="143142"/>
              <a:ext cx="54000" cy="59400"/>
            </a:xfrm>
            <a:prstGeom prst="ellipse">
              <a:avLst/>
            </a:prstGeom>
            <a:solidFill>
              <a:srgbClr val="707274"/>
            </a:solidFill>
          </p:spPr>
        </p:sp>
        <p:sp>
          <p:nvSpPr>
            <p:cNvPr id="5180" name="object_5181"/>
            <p:cNvSpPr/>
            <p:nvPr/>
          </p:nvSpPr>
          <p:spPr>
            <a:xfrm>
              <a:off x="136856" y="237985"/>
              <a:ext cx="54000" cy="59400"/>
            </a:xfrm>
            <a:prstGeom prst="rect">
              <a:avLst/>
            </a:prstGeom>
            <a:solidFill>
              <a:srgbClr val="707274"/>
            </a:solidFill>
          </p:spPr>
        </p:sp>
        <p:sp>
          <p:nvSpPr>
            <p:cNvPr id="5182" name="object_5183"/>
            <p:cNvSpPr/>
            <p:nvPr/>
          </p:nvSpPr>
          <p:spPr>
            <a:xfrm>
              <a:off x="180596" y="267685"/>
              <a:ext cx="55300" cy="0"/>
            </a:xfrm>
            <a:prstGeom prst="line">
              <a:avLst/>
            </a:prstGeom>
            <a:solidFill>
              <a:srgbClr val="000000"/>
            </a:solidFill>
            <a:ln w="11000" cap="flat" cmpd="sng" algn="ctr">
              <a:solidFill>
                <a:srgbClr val="707274"/>
              </a:solidFill>
            </a:ln>
          </p:spPr>
        </p:sp>
        <p:sp>
          <p:nvSpPr>
            <p:cNvPr id="5184" name="object_5185"/>
            <p:cNvSpPr/>
            <p:nvPr/>
          </p:nvSpPr>
          <p:spPr>
            <a:xfrm>
              <a:off x="245893" y="237985"/>
              <a:ext cx="54000" cy="59400"/>
            </a:xfrm>
            <a:prstGeom prst="ellipse">
              <a:avLst/>
            </a:prstGeom>
            <a:solidFill>
              <a:srgbClr val="707274"/>
            </a:solidFill>
          </p:spPr>
        </p:sp>
        <p:sp>
          <p:nvSpPr>
            <p:cNvPr id="5186" name="5187">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188" name="object_5189">
            <a:hlinkClick r:id="rId12" action="ppaction://hlinksldjump" tooltip="Tabellenband Demoskopie"/>
          </p:cNvPr>
          <p:cNvGrpSpPr/>
          <p:nvPr/>
        </p:nvGrpSpPr>
        <p:grpSpPr>
          <a:xfrm>
            <a:off x="16333086" y="887211"/>
            <a:ext cx="350000" cy="350000"/>
            <a:chOff x="0" y="0"/>
            <a:chExt cx="0" cy="0"/>
          </a:xfrm>
        </p:grpSpPr>
        <p:sp>
          <p:nvSpPr>
            <p:cNvPr id="5192" name="object_5193"/>
            <p:cNvSpPr/>
            <p:nvPr/>
          </p:nvSpPr>
          <p:spPr>
            <a:xfrm>
              <a:off x="30600" y="27733"/>
              <a:ext cx="222300" cy="61200"/>
            </a:xfrm>
            <a:prstGeom prst="rect">
              <a:avLst/>
            </a:prstGeom>
            <a:solidFill>
              <a:srgbClr val="707274"/>
            </a:solidFill>
            <a:ln>
              <a:noFill/>
            </a:ln>
          </p:spPr>
        </p:sp>
        <p:sp>
          <p:nvSpPr>
            <p:cNvPr id="5194" name="object_5195"/>
            <p:cNvSpPr/>
            <p:nvPr/>
          </p:nvSpPr>
          <p:spPr>
            <a:xfrm>
              <a:off x="0" y="27733"/>
              <a:ext cx="61200" cy="61200"/>
            </a:xfrm>
            <a:prstGeom prst="ellipse">
              <a:avLst/>
            </a:prstGeom>
            <a:solidFill>
              <a:srgbClr val="707274"/>
            </a:solidFill>
            <a:ln>
              <a:noFill/>
            </a:ln>
          </p:spPr>
        </p:sp>
        <p:sp>
          <p:nvSpPr>
            <p:cNvPr id="5196" name="object_5197"/>
            <p:cNvSpPr/>
            <p:nvPr/>
          </p:nvSpPr>
          <p:spPr>
            <a:xfrm>
              <a:off x="222300" y="27733"/>
              <a:ext cx="61200" cy="61200"/>
            </a:xfrm>
            <a:prstGeom prst="ellipse">
              <a:avLst/>
            </a:prstGeom>
            <a:solidFill>
              <a:srgbClr val="707274"/>
            </a:solidFill>
            <a:ln>
              <a:noFill/>
            </a:ln>
          </p:spPr>
        </p:sp>
        <p:sp>
          <p:nvSpPr>
            <p:cNvPr id="5198" name="object_5199"/>
            <p:cNvSpPr/>
            <p:nvPr/>
          </p:nvSpPr>
          <p:spPr>
            <a:xfrm>
              <a:off x="30600" y="144400"/>
              <a:ext cx="141800" cy="61200"/>
            </a:xfrm>
            <a:prstGeom prst="rect">
              <a:avLst/>
            </a:prstGeom>
            <a:solidFill>
              <a:srgbClr val="707274"/>
            </a:solidFill>
            <a:ln>
              <a:noFill/>
            </a:ln>
          </p:spPr>
        </p:sp>
        <p:sp>
          <p:nvSpPr>
            <p:cNvPr id="5200" name="object_5201"/>
            <p:cNvSpPr/>
            <p:nvPr/>
          </p:nvSpPr>
          <p:spPr>
            <a:xfrm>
              <a:off x="0" y="144400"/>
              <a:ext cx="61200" cy="61200"/>
            </a:xfrm>
            <a:prstGeom prst="ellipse">
              <a:avLst/>
            </a:prstGeom>
            <a:solidFill>
              <a:srgbClr val="707274"/>
            </a:solidFill>
            <a:ln>
              <a:noFill/>
            </a:ln>
          </p:spPr>
        </p:sp>
        <p:sp>
          <p:nvSpPr>
            <p:cNvPr id="5202" name="object_5203"/>
            <p:cNvSpPr/>
            <p:nvPr/>
          </p:nvSpPr>
          <p:spPr>
            <a:xfrm>
              <a:off x="141800" y="144400"/>
              <a:ext cx="61200" cy="61200"/>
            </a:xfrm>
            <a:prstGeom prst="ellipse">
              <a:avLst/>
            </a:prstGeom>
            <a:solidFill>
              <a:srgbClr val="707274"/>
            </a:solidFill>
            <a:ln>
              <a:noFill/>
            </a:ln>
          </p:spPr>
        </p:sp>
        <p:sp>
          <p:nvSpPr>
            <p:cNvPr id="5204" name="object_5205"/>
            <p:cNvSpPr/>
            <p:nvPr/>
          </p:nvSpPr>
          <p:spPr>
            <a:xfrm>
              <a:off x="30600" y="261067"/>
              <a:ext cx="288800" cy="61200"/>
            </a:xfrm>
            <a:prstGeom prst="rect">
              <a:avLst/>
            </a:prstGeom>
            <a:solidFill>
              <a:srgbClr val="707274"/>
            </a:solidFill>
            <a:ln>
              <a:noFill/>
            </a:ln>
          </p:spPr>
        </p:sp>
        <p:sp>
          <p:nvSpPr>
            <p:cNvPr id="5206" name="object_5207"/>
            <p:cNvSpPr/>
            <p:nvPr/>
          </p:nvSpPr>
          <p:spPr>
            <a:xfrm>
              <a:off x="0" y="261067"/>
              <a:ext cx="61200" cy="61200"/>
            </a:xfrm>
            <a:prstGeom prst="ellipse">
              <a:avLst/>
            </a:prstGeom>
            <a:solidFill>
              <a:srgbClr val="707274"/>
            </a:solidFill>
            <a:ln>
              <a:noFill/>
            </a:ln>
          </p:spPr>
        </p:sp>
        <p:sp>
          <p:nvSpPr>
            <p:cNvPr id="5208" name="object_5209"/>
            <p:cNvSpPr/>
            <p:nvPr/>
          </p:nvSpPr>
          <p:spPr>
            <a:xfrm>
              <a:off x="288800" y="261067"/>
              <a:ext cx="61200" cy="61200"/>
            </a:xfrm>
            <a:prstGeom prst="ellipse">
              <a:avLst/>
            </a:prstGeom>
            <a:solidFill>
              <a:srgbClr val="707274"/>
            </a:solidFill>
            <a:ln>
              <a:noFill/>
            </a:ln>
          </p:spPr>
        </p:sp>
        <p:sp>
          <p:nvSpPr>
            <p:cNvPr id="5210" name="object_5211"/>
            <p:cNvSpPr/>
            <p:nvPr/>
          </p:nvSpPr>
          <p:spPr>
            <a:xfrm>
              <a:off x="263500" y="58333"/>
              <a:ext cx="0" cy="233333"/>
            </a:xfrm>
            <a:prstGeom prst="rect">
              <a:avLst/>
            </a:prstGeom>
            <a:noFill/>
            <a:ln w="10470">
              <a:solidFill>
                <a:srgbClr val="707274"/>
              </a:solidFill>
            </a:ln>
          </p:spPr>
        </p:sp>
        <p:sp>
          <p:nvSpPr>
            <p:cNvPr id="5212" name="521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5214" name="object_5215"/>
          <p:cNvSpPr txBox="1"/>
          <p:nvPr/>
        </p:nvSpPr>
        <p:spPr>
          <a:xfrm>
            <a:off x="2807683" y="28290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Working Conditions</a:t>
            </a:r>
          </a:p>
        </p:txBody>
      </p:sp>
      <p:sp>
        <p:nvSpPr>
          <p:cNvPr id="5216" name="object_5217"/>
          <p:cNvSpPr/>
          <p:nvPr/>
        </p:nvSpPr>
        <p:spPr>
          <a:xfrm>
            <a:off x="7792620" y="2829096"/>
            <a:ext cx="921600" cy="921600"/>
          </a:xfrm>
          <a:prstGeom prst="rect">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2.7</a:t>
            </a:r>
          </a:p>
        </p:txBody>
      </p:sp>
      <p:sp>
        <p:nvSpPr>
          <p:cNvPr id="5218" name="object_5219"/>
          <p:cNvSpPr>
            <a:spLocks noGrp="1"/>
          </p:cNvSpPr>
          <p:nvPr/>
        </p:nvSpPr>
        <p:spPr>
          <a:xfrm>
            <a:off x="1760600" y="2875176"/>
            <a:ext cx="737280" cy="737280"/>
          </a:xfrm>
          <a:prstGeom prst="rect">
            <a:avLst/>
          </a:prstGeom>
          <a:ln w="125650">
            <a:solidFill>
              <a:srgbClr val="49C0B6"/>
            </a:solidFill>
          </a:ln>
        </p:spPr>
        <p:txBody>
          <a:bodyPr wrap="square" lIns="0" tIns="0" rIns="0" bIns="0" rtlCol="0" anchor="ctr"/>
          <a:lstStyle/>
          <a:p>
            <a:pPr algn="ctr"/>
            <a:endParaRPr sz="2950" b="1" dirty="0"/>
          </a:p>
        </p:txBody>
      </p:sp>
      <p:sp>
        <p:nvSpPr>
          <p:cNvPr id="5220" name="object_5221"/>
          <p:cNvSpPr txBox="1"/>
          <p:nvPr/>
        </p:nvSpPr>
        <p:spPr>
          <a:xfrm>
            <a:off x="2807683" y="40406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flexible working time models</a:t>
            </a:r>
          </a:p>
        </p:txBody>
      </p:sp>
      <p:sp>
        <p:nvSpPr>
          <p:cNvPr id="5222" name="object_5223"/>
          <p:cNvSpPr/>
          <p:nvPr/>
        </p:nvSpPr>
        <p:spPr>
          <a:xfrm>
            <a:off x="7792620" y="404069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2.0</a:t>
            </a:r>
          </a:p>
        </p:txBody>
      </p:sp>
      <p:sp>
        <p:nvSpPr>
          <p:cNvPr id="5224" name="object_5225">
            <a:hlinkClick r:id="rId13" action="ppaction://hlinksldjump" tooltip="Our working time models meet the expectations of our employees. A=2.0"/>
          </p:cNvPr>
          <p:cNvSpPr>
            <a:spLocks noGrp="1"/>
          </p:cNvSpPr>
          <p:nvPr/>
        </p:nvSpPr>
        <p:spPr>
          <a:xfrm>
            <a:off x="1760600" y="4086776"/>
            <a:ext cx="737280" cy="737280"/>
          </a:xfrm>
          <a:prstGeom prst="ellipse">
            <a:avLst/>
          </a:prstGeom>
          <a:solidFill>
            <a:srgbClr val="49C0B6"/>
          </a:solidFill>
        </p:spPr>
        <p:txBody>
          <a:bodyPr wrap="square" lIns="0" tIns="0" rIns="0" bIns="0" rtlCol="0" anchor="ctr"/>
          <a:lstStyle/>
          <a:p>
            <a:pPr algn="ctr"/>
            <a:r>
              <a:rPr sz="2900" b="1" dirty="0">
                <a:solidFill>
                  <a:srgbClr val="FFFFFF"/>
                </a:solidFill>
                <a:latin typeface="Arial"/>
                <a:ea typeface="Arial"/>
              </a:rPr>
              <a:t>1</a:t>
            </a:r>
            <a:endParaRPr sz="2950" b="1" dirty="0"/>
          </a:p>
        </p:txBody>
      </p:sp>
      <p:sp>
        <p:nvSpPr>
          <p:cNvPr id="5226" name="object_5227"/>
          <p:cNvSpPr txBox="1"/>
          <p:nvPr/>
        </p:nvSpPr>
        <p:spPr>
          <a:xfrm>
            <a:off x="2807683" y="52522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flexible forms of work</a:t>
            </a:r>
          </a:p>
        </p:txBody>
      </p:sp>
      <p:sp>
        <p:nvSpPr>
          <p:cNvPr id="5228" name="object_5229"/>
          <p:cNvSpPr/>
          <p:nvPr/>
        </p:nvSpPr>
        <p:spPr>
          <a:xfrm>
            <a:off x="7792620" y="525229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2.4</a:t>
            </a:r>
          </a:p>
        </p:txBody>
      </p:sp>
      <p:sp>
        <p:nvSpPr>
          <p:cNvPr id="5230" name="object_5231">
            <a:hlinkClick r:id="rId13" action="ppaction://hlinksldjump" tooltip="Our forms of work (presence versus home office) best suit the requirements of the company on the one hand and the expectations of the employees on the other. A=2.4"/>
          </p:cNvPr>
          <p:cNvSpPr>
            <a:spLocks noGrp="1"/>
          </p:cNvSpPr>
          <p:nvPr/>
        </p:nvSpPr>
        <p:spPr>
          <a:xfrm>
            <a:off x="1760600" y="5298376"/>
            <a:ext cx="737280" cy="737280"/>
          </a:xfrm>
          <a:prstGeom prst="ellipse">
            <a:avLst/>
          </a:prstGeom>
          <a:solidFill>
            <a:srgbClr val="49C0B6"/>
          </a:solidFill>
        </p:spPr>
        <p:txBody>
          <a:bodyPr wrap="square" lIns="0" tIns="0" rIns="0" bIns="0" rtlCol="0" anchor="ctr"/>
          <a:lstStyle/>
          <a:p>
            <a:pPr algn="ctr"/>
            <a:r>
              <a:rPr sz="2900" b="1" dirty="0">
                <a:solidFill>
                  <a:srgbClr val="FFFFFF"/>
                </a:solidFill>
                <a:latin typeface="Arial"/>
                <a:ea typeface="Arial"/>
              </a:rPr>
              <a:t>2</a:t>
            </a:r>
            <a:endParaRPr sz="2950" b="1" dirty="0"/>
          </a:p>
        </p:txBody>
      </p:sp>
      <p:sp>
        <p:nvSpPr>
          <p:cNvPr id="5232" name="object_5233"/>
          <p:cNvSpPr txBox="1"/>
          <p:nvPr/>
        </p:nvSpPr>
        <p:spPr>
          <a:xfrm>
            <a:off x="2807683" y="64638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fair remuneration</a:t>
            </a:r>
          </a:p>
        </p:txBody>
      </p:sp>
      <p:sp>
        <p:nvSpPr>
          <p:cNvPr id="5234" name="object_5235"/>
          <p:cNvSpPr/>
          <p:nvPr/>
        </p:nvSpPr>
        <p:spPr>
          <a:xfrm>
            <a:off x="7792620" y="646389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3.6</a:t>
            </a:r>
          </a:p>
        </p:txBody>
      </p:sp>
      <p:sp>
        <p:nvSpPr>
          <p:cNvPr id="5236" name="object_5237">
            <a:hlinkClick r:id="rId13" action="ppaction://hlinksldjump" tooltip="Our local organization pays fairly. A=3.6"/>
          </p:cNvPr>
          <p:cNvSpPr>
            <a:spLocks noGrp="1"/>
          </p:cNvSpPr>
          <p:nvPr/>
        </p:nvSpPr>
        <p:spPr>
          <a:xfrm>
            <a:off x="1760600" y="6509976"/>
            <a:ext cx="737280" cy="737280"/>
          </a:xfrm>
          <a:prstGeom prst="ellipse">
            <a:avLst/>
          </a:prstGeom>
          <a:solidFill>
            <a:srgbClr val="49C0B6"/>
          </a:solidFill>
        </p:spPr>
        <p:txBody>
          <a:bodyPr wrap="square" lIns="0" tIns="0" rIns="0" bIns="0" rtlCol="0" anchor="ctr"/>
          <a:lstStyle/>
          <a:p>
            <a:pPr algn="ctr"/>
            <a:r>
              <a:rPr sz="2900" b="1" dirty="0">
                <a:solidFill>
                  <a:srgbClr val="FFFFFF"/>
                </a:solidFill>
                <a:latin typeface="Arial"/>
                <a:ea typeface="Arial"/>
              </a:rPr>
              <a:t>3</a:t>
            </a:r>
            <a:endParaRPr sz="2950" b="1" dirty="0"/>
          </a:p>
        </p:txBody>
      </p:sp>
      <p:sp>
        <p:nvSpPr>
          <p:cNvPr id="5238" name="object_5239"/>
          <p:cNvSpPr txBox="1"/>
          <p:nvPr/>
        </p:nvSpPr>
        <p:spPr>
          <a:xfrm>
            <a:off x="2807683" y="76754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modern IT infrastructure</a:t>
            </a:r>
          </a:p>
        </p:txBody>
      </p:sp>
      <p:sp>
        <p:nvSpPr>
          <p:cNvPr id="5240" name="object_5241"/>
          <p:cNvSpPr/>
          <p:nvPr/>
        </p:nvSpPr>
        <p:spPr>
          <a:xfrm>
            <a:off x="7792620" y="767549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2.6</a:t>
            </a:r>
          </a:p>
        </p:txBody>
      </p:sp>
      <p:sp>
        <p:nvSpPr>
          <p:cNvPr id="5242" name="object_5243">
            <a:hlinkClick r:id="rId13" action="ppaction://hlinksldjump" tooltip="The IT infrastructure of our local organization is state-of-the-art and supports us optimally in our work processes. A=2.6"/>
          </p:cNvPr>
          <p:cNvSpPr>
            <a:spLocks noGrp="1"/>
          </p:cNvSpPr>
          <p:nvPr/>
        </p:nvSpPr>
        <p:spPr>
          <a:xfrm>
            <a:off x="1760600" y="7721576"/>
            <a:ext cx="737280" cy="737280"/>
          </a:xfrm>
          <a:prstGeom prst="ellipse">
            <a:avLst/>
          </a:prstGeom>
          <a:solidFill>
            <a:srgbClr val="49C0B6"/>
          </a:solidFill>
        </p:spPr>
        <p:txBody>
          <a:bodyPr wrap="square" lIns="0" tIns="0" rIns="0" bIns="0" rtlCol="0" anchor="ctr"/>
          <a:lstStyle/>
          <a:p>
            <a:pPr algn="ctr"/>
            <a:r>
              <a:rPr sz="2900" b="1" dirty="0">
                <a:solidFill>
                  <a:srgbClr val="FFFFFF"/>
                </a:solidFill>
                <a:latin typeface="Arial"/>
                <a:ea typeface="Arial"/>
              </a:rPr>
              <a:t>4</a:t>
            </a:r>
            <a:endParaRPr sz="2950" b="1" dirty="0"/>
          </a:p>
        </p:txBody>
      </p:sp>
      <p:sp>
        <p:nvSpPr>
          <p:cNvPr id="5244" name="object_5245"/>
          <p:cNvSpPr txBox="1"/>
          <p:nvPr/>
        </p:nvSpPr>
        <p:spPr>
          <a:xfrm>
            <a:off x="2807683" y="88870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attention to health promotion</a:t>
            </a:r>
          </a:p>
        </p:txBody>
      </p:sp>
      <p:sp>
        <p:nvSpPr>
          <p:cNvPr id="5246" name="object_5247"/>
          <p:cNvSpPr/>
          <p:nvPr/>
        </p:nvSpPr>
        <p:spPr>
          <a:xfrm>
            <a:off x="7792620" y="888709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3.2</a:t>
            </a:r>
          </a:p>
        </p:txBody>
      </p:sp>
      <p:sp>
        <p:nvSpPr>
          <p:cNvPr id="5248" name="object_5249">
            <a:hlinkClick r:id="rId13" action="ppaction://hlinksldjump" tooltip="Our local organization pays attention to the physical and mental health of employees and offers sufficient support. A=3.2"/>
          </p:cNvPr>
          <p:cNvSpPr>
            <a:spLocks noGrp="1"/>
          </p:cNvSpPr>
          <p:nvPr/>
        </p:nvSpPr>
        <p:spPr>
          <a:xfrm>
            <a:off x="1760600" y="8933176"/>
            <a:ext cx="737280" cy="737280"/>
          </a:xfrm>
          <a:prstGeom prst="ellipse">
            <a:avLst/>
          </a:prstGeom>
          <a:solidFill>
            <a:srgbClr val="49C0B6"/>
          </a:solidFill>
        </p:spPr>
        <p:txBody>
          <a:bodyPr wrap="square" lIns="0" tIns="0" rIns="0" bIns="0" rtlCol="0" anchor="ctr"/>
          <a:lstStyle/>
          <a:p>
            <a:pPr algn="ctr"/>
            <a:r>
              <a:rPr sz="2900" b="1" dirty="0">
                <a:solidFill>
                  <a:srgbClr val="FFFFFF"/>
                </a:solidFill>
                <a:latin typeface="Arial"/>
                <a:ea typeface="Arial"/>
              </a:rPr>
              <a:t>5</a:t>
            </a:r>
            <a:endParaRPr sz="295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2" name="object_5253"/>
          <p:cNvSpPr>
            <a:spLocks noGrp="1"/>
          </p:cNvSpPr>
          <p:nvPr/>
        </p:nvSpPr>
        <p:spPr>
          <a:xfrm>
            <a:off x="663156" y="586369"/>
            <a:ext cx="922019" cy="922019"/>
          </a:xfrm>
          <a:prstGeom prst="ellipse">
            <a:avLst/>
          </a:prstGeom>
          <a:solidFill>
            <a:srgbClr val="49C0B6"/>
          </a:solidFill>
        </p:spPr>
        <p:txBody>
          <a:bodyPr wrap="square" lIns="0" tIns="0" rIns="0" bIns="0" rtlCol="0" anchor="ctr"/>
          <a:lstStyle/>
          <a:p>
            <a:pPr algn="ctr"/>
            <a:r>
              <a:rPr sz="2950" b="1" dirty="0">
                <a:solidFill>
                  <a:srgbClr val="FFFFFF"/>
                </a:solidFill>
                <a:latin typeface="Arial"/>
                <a:ea typeface="Arial"/>
              </a:rPr>
              <a:t>1</a:t>
            </a:r>
            <a:endParaRPr sz="2950" b="1" dirty="0"/>
          </a:p>
        </p:txBody>
      </p:sp>
      <p:sp>
        <p:nvSpPr>
          <p:cNvPr id="5254" name="object_525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flexible working time models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5256" name="5257">
            <a:hlinkClick r:id="rId3" action="ppaction://hlinksldjump" tooltip="Content"/>
          </p:cNvPr>
          <p:cNvGrpSpPr/>
          <p:nvPr/>
        </p:nvGrpSpPr>
        <p:grpSpPr>
          <a:xfrm>
            <a:off x="19403940" y="295737"/>
            <a:ext cx="350000" cy="350000"/>
            <a:chOff x="0" y="0"/>
            <a:chExt cx="0" cy="0"/>
          </a:xfrm>
        </p:grpSpPr>
        <p:sp>
          <p:nvSpPr>
            <p:cNvPr id="5258" name="5259"/>
            <p:cNvSpPr/>
            <p:nvPr/>
          </p:nvSpPr>
          <p:spPr>
            <a:xfrm>
              <a:off x="0" y="0"/>
              <a:ext cx="350000" cy="350000"/>
            </a:xfrm>
            <a:prstGeom prst="rect">
              <a:avLst/>
            </a:prstGeom>
            <a:noFill/>
            <a:ln w="30000" cap="flat" cmpd="sng" algn="ctr">
              <a:solidFill>
                <a:srgbClr val="707274"/>
              </a:solidFill>
            </a:ln>
          </p:spPr>
        </p:sp>
        <p:sp>
          <p:nvSpPr>
            <p:cNvPr id="5260" name="5261">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5262" name="5263">
            <a:hlinkClick r:id="rId4" action="ppaction://hlinksldjump" tooltip="Project overview"/>
          </p:cNvPr>
          <p:cNvGrpSpPr/>
          <p:nvPr/>
        </p:nvGrpSpPr>
        <p:grpSpPr>
          <a:xfrm>
            <a:off x="18380322" y="295737"/>
            <a:ext cx="350000" cy="350000"/>
            <a:chOff x="0" y="0"/>
            <a:chExt cx="0" cy="0"/>
          </a:xfrm>
        </p:grpSpPr>
        <p:sp>
          <p:nvSpPr>
            <p:cNvPr id="5264" name="5265"/>
            <p:cNvSpPr/>
            <p:nvPr/>
          </p:nvSpPr>
          <p:spPr>
            <a:xfrm>
              <a:off x="0" y="0"/>
              <a:ext cx="350000" cy="350000"/>
            </a:xfrm>
            <a:prstGeom prst="rect">
              <a:avLst/>
            </a:prstGeom>
            <a:noFill/>
            <a:ln w="30000" cap="flat" cmpd="sng" algn="ctr">
              <a:solidFill>
                <a:srgbClr val="707274"/>
              </a:solidFill>
            </a:ln>
          </p:spPr>
        </p:sp>
        <p:sp>
          <p:nvSpPr>
            <p:cNvPr id="5266" name="5267"/>
            <p:cNvSpPr/>
            <p:nvPr/>
          </p:nvSpPr>
          <p:spPr>
            <a:xfrm>
              <a:off x="0" y="280000"/>
              <a:ext cx="350000" cy="0"/>
            </a:xfrm>
            <a:prstGeom prst="line">
              <a:avLst/>
            </a:prstGeom>
            <a:solidFill>
              <a:srgbClr val="000000"/>
            </a:solidFill>
            <a:ln w="11000" cap="flat" cmpd="sng" algn="ctr">
              <a:solidFill>
                <a:srgbClr val="707274"/>
              </a:solidFill>
            </a:ln>
          </p:spPr>
        </p:sp>
        <p:sp>
          <p:nvSpPr>
            <p:cNvPr id="5268" name="5269"/>
            <p:cNvSpPr/>
            <p:nvPr/>
          </p:nvSpPr>
          <p:spPr>
            <a:xfrm>
              <a:off x="175000" y="280000"/>
              <a:ext cx="0" cy="70000"/>
            </a:xfrm>
            <a:prstGeom prst="line">
              <a:avLst/>
            </a:prstGeom>
            <a:solidFill>
              <a:srgbClr val="000000"/>
            </a:solidFill>
            <a:ln w="11000" cap="flat" cmpd="sng" algn="ctr">
              <a:solidFill>
                <a:srgbClr val="707274"/>
              </a:solidFill>
            </a:ln>
          </p:spPr>
        </p:sp>
        <p:sp>
          <p:nvSpPr>
            <p:cNvPr id="5270" name="object_5271"/>
            <p:cNvSpPr/>
            <p:nvPr/>
          </p:nvSpPr>
          <p:spPr>
            <a:xfrm>
              <a:off x="50000" y="87500"/>
              <a:ext cx="75000" cy="75000"/>
            </a:xfrm>
            <a:prstGeom prst="ellipse">
              <a:avLst/>
            </a:prstGeom>
            <a:solidFill>
              <a:srgbClr val="707274"/>
            </a:solidFill>
          </p:spPr>
        </p:sp>
        <p:sp>
          <p:nvSpPr>
            <p:cNvPr id="5272" name="object_5273"/>
            <p:cNvSpPr/>
            <p:nvPr/>
          </p:nvSpPr>
          <p:spPr>
            <a:xfrm>
              <a:off x="137500" y="87500"/>
              <a:ext cx="75000" cy="75000"/>
            </a:xfrm>
            <a:prstGeom prst="ellipse">
              <a:avLst/>
            </a:prstGeom>
            <a:solidFill>
              <a:srgbClr val="707274"/>
            </a:solidFill>
          </p:spPr>
        </p:sp>
        <p:sp>
          <p:nvSpPr>
            <p:cNvPr id="5274" name="object_5275"/>
            <p:cNvSpPr/>
            <p:nvPr/>
          </p:nvSpPr>
          <p:spPr>
            <a:xfrm>
              <a:off x="225000" y="87500"/>
              <a:ext cx="75000" cy="75000"/>
            </a:xfrm>
            <a:prstGeom prst="ellipse">
              <a:avLst/>
            </a:prstGeom>
            <a:solidFill>
              <a:srgbClr val="707274"/>
            </a:solidFill>
          </p:spPr>
        </p:sp>
        <p:sp>
          <p:nvSpPr>
            <p:cNvPr id="5276" name="5277"/>
            <p:cNvSpPr/>
            <p:nvPr/>
          </p:nvSpPr>
          <p:spPr>
            <a:xfrm>
              <a:off x="105000" y="233333"/>
              <a:ext cx="140000" cy="0"/>
            </a:xfrm>
            <a:prstGeom prst="rect">
              <a:avLst/>
            </a:prstGeom>
            <a:noFill/>
            <a:ln w="30000" cap="flat" cmpd="sng" algn="ctr">
              <a:solidFill>
                <a:srgbClr val="707274"/>
              </a:solidFill>
            </a:ln>
          </p:spPr>
        </p:sp>
        <p:sp>
          <p:nvSpPr>
            <p:cNvPr id="5278" name="5279">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280" name="5281">
            <a:hlinkClick r:id="rId5" action="ppaction://hlinksldjump" tooltip="Response-Rate"/>
          </p:cNvPr>
          <p:cNvGrpSpPr/>
          <p:nvPr/>
        </p:nvGrpSpPr>
        <p:grpSpPr>
          <a:xfrm>
            <a:off x="17356704" y="295737"/>
            <a:ext cx="350000" cy="350000"/>
            <a:chOff x="0" y="0"/>
            <a:chExt cx="0" cy="0"/>
          </a:xfrm>
        </p:grpSpPr>
        <p:sp>
          <p:nvSpPr>
            <p:cNvPr id="5282" name="5283"/>
            <p:cNvSpPr/>
            <p:nvPr/>
          </p:nvSpPr>
          <p:spPr>
            <a:xfrm>
              <a:off x="0" y="0"/>
              <a:ext cx="350000" cy="350000"/>
            </a:xfrm>
            <a:prstGeom prst="rect">
              <a:avLst/>
            </a:prstGeom>
            <a:noFill/>
            <a:ln w="30000" cap="flat" cmpd="sng" algn="ctr">
              <a:solidFill>
                <a:srgbClr val="707274"/>
              </a:solidFill>
            </a:ln>
          </p:spPr>
        </p:sp>
        <p:sp>
          <p:nvSpPr>
            <p:cNvPr id="5284" name="5285">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5286" name="object_5287">
            <a:hlinkClick r:id="rId6" action="ppaction://hlinksldjump" tooltip="Index overview"/>
          </p:cNvPr>
          <p:cNvGrpSpPr/>
          <p:nvPr/>
        </p:nvGrpSpPr>
        <p:grpSpPr>
          <a:xfrm>
            <a:off x="16333086" y="295737"/>
            <a:ext cx="511198" cy="515004"/>
            <a:chOff x="17809255" y="706508"/>
            <a:chExt cx="711198" cy="715004"/>
          </a:xfrm>
        </p:grpSpPr>
        <p:sp>
          <p:nvSpPr>
            <p:cNvPr id="5288" name="object_5289"/>
            <p:cNvSpPr/>
            <p:nvPr/>
          </p:nvSpPr>
          <p:spPr>
            <a:xfrm>
              <a:off x="17809255" y="706508"/>
              <a:ext cx="711198" cy="715004"/>
            </a:xfrm>
            <a:prstGeom prst="rect">
              <a:avLst/>
            </a:prstGeom>
            <a:solidFill>
              <a:srgbClr val="FFFFFF">
                <a:alpha val="500"/>
              </a:srgbClr>
            </a:solidFill>
            <a:ln>
              <a:noFill/>
            </a:ln>
          </p:spPr>
        </p:sp>
        <p:sp>
          <p:nvSpPr>
            <p:cNvPr id="5290" name="object_529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5292" name="object_529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5294" name="object_529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5296" name="object_529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5298" name="object_529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5300" name="object_530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5302" name="object_530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5304" name="object_530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5306" name="object_530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5308" name="object_5309">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5310" name="object_5311">
            <a:hlinkClick r:id="rId7" action="ppaction://hlinksldjump" tooltip="Dimensions"/>
          </p:cNvPr>
          <p:cNvGrpSpPr/>
          <p:nvPr/>
        </p:nvGrpSpPr>
        <p:grpSpPr>
          <a:xfrm>
            <a:off x="15309468" y="295737"/>
            <a:ext cx="350000" cy="350000"/>
            <a:chOff x="0" y="0"/>
            <a:chExt cx="0" cy="0"/>
          </a:xfrm>
        </p:grpSpPr>
        <p:sp>
          <p:nvSpPr>
            <p:cNvPr id="5312" name="object_5313"/>
            <p:cNvSpPr/>
            <p:nvPr/>
          </p:nvSpPr>
          <p:spPr>
            <a:xfrm>
              <a:off x="30600" y="27733"/>
              <a:ext cx="113800" cy="61200"/>
            </a:xfrm>
            <a:prstGeom prst="rect">
              <a:avLst/>
            </a:prstGeom>
            <a:solidFill>
              <a:srgbClr val="707274"/>
            </a:solidFill>
            <a:ln>
              <a:noFill/>
            </a:ln>
          </p:spPr>
        </p:sp>
        <p:sp>
          <p:nvSpPr>
            <p:cNvPr id="5314" name="object_5315"/>
            <p:cNvSpPr/>
            <p:nvPr/>
          </p:nvSpPr>
          <p:spPr>
            <a:xfrm>
              <a:off x="275600" y="27733"/>
              <a:ext cx="43800" cy="61200"/>
            </a:xfrm>
            <a:prstGeom prst="rect">
              <a:avLst/>
            </a:prstGeom>
            <a:solidFill>
              <a:srgbClr val="707274"/>
            </a:solidFill>
            <a:ln>
              <a:noFill/>
            </a:ln>
          </p:spPr>
        </p:sp>
        <p:sp>
          <p:nvSpPr>
            <p:cNvPr id="5316" name="object_5317"/>
            <p:cNvSpPr/>
            <p:nvPr/>
          </p:nvSpPr>
          <p:spPr>
            <a:xfrm>
              <a:off x="0" y="27733"/>
              <a:ext cx="61200" cy="61200"/>
            </a:xfrm>
            <a:prstGeom prst="ellipse">
              <a:avLst/>
            </a:prstGeom>
            <a:solidFill>
              <a:srgbClr val="707274"/>
            </a:solidFill>
            <a:ln>
              <a:noFill/>
            </a:ln>
          </p:spPr>
        </p:sp>
        <p:sp>
          <p:nvSpPr>
            <p:cNvPr id="5318" name="object_5319"/>
            <p:cNvSpPr/>
            <p:nvPr/>
          </p:nvSpPr>
          <p:spPr>
            <a:xfrm>
              <a:off x="113800" y="27733"/>
              <a:ext cx="61200" cy="61200"/>
            </a:xfrm>
            <a:prstGeom prst="ellipse">
              <a:avLst/>
            </a:prstGeom>
            <a:solidFill>
              <a:srgbClr val="707274"/>
            </a:solidFill>
            <a:ln>
              <a:noFill/>
            </a:ln>
          </p:spPr>
        </p:sp>
        <p:sp>
          <p:nvSpPr>
            <p:cNvPr id="5320" name="object_5321"/>
            <p:cNvSpPr/>
            <p:nvPr/>
          </p:nvSpPr>
          <p:spPr>
            <a:xfrm>
              <a:off x="288800" y="27733"/>
              <a:ext cx="61200" cy="61200"/>
            </a:xfrm>
            <a:prstGeom prst="ellipse">
              <a:avLst/>
            </a:prstGeom>
            <a:solidFill>
              <a:srgbClr val="707274"/>
            </a:solidFill>
            <a:ln>
              <a:noFill/>
            </a:ln>
          </p:spPr>
        </p:sp>
        <p:sp>
          <p:nvSpPr>
            <p:cNvPr id="5322" name="object_5323"/>
            <p:cNvSpPr/>
            <p:nvPr/>
          </p:nvSpPr>
          <p:spPr>
            <a:xfrm>
              <a:off x="245000" y="27733"/>
              <a:ext cx="61200" cy="61200"/>
            </a:xfrm>
            <a:prstGeom prst="ellipse">
              <a:avLst/>
            </a:prstGeom>
            <a:solidFill>
              <a:srgbClr val="707274"/>
            </a:solidFill>
            <a:ln>
              <a:noFill/>
            </a:ln>
          </p:spPr>
        </p:sp>
        <p:sp>
          <p:nvSpPr>
            <p:cNvPr id="5324" name="object_5325"/>
            <p:cNvSpPr/>
            <p:nvPr/>
          </p:nvSpPr>
          <p:spPr>
            <a:xfrm>
              <a:off x="30600" y="144400"/>
              <a:ext cx="43800" cy="61200"/>
            </a:xfrm>
            <a:prstGeom prst="rect">
              <a:avLst/>
            </a:prstGeom>
            <a:solidFill>
              <a:srgbClr val="707274"/>
            </a:solidFill>
            <a:ln>
              <a:noFill/>
            </a:ln>
          </p:spPr>
        </p:sp>
        <p:sp>
          <p:nvSpPr>
            <p:cNvPr id="5326" name="object_5327"/>
            <p:cNvSpPr/>
            <p:nvPr/>
          </p:nvSpPr>
          <p:spPr>
            <a:xfrm>
              <a:off x="205600" y="144400"/>
              <a:ext cx="113800" cy="61200"/>
            </a:xfrm>
            <a:prstGeom prst="rect">
              <a:avLst/>
            </a:prstGeom>
            <a:solidFill>
              <a:srgbClr val="707274"/>
            </a:solidFill>
            <a:ln>
              <a:noFill/>
            </a:ln>
          </p:spPr>
        </p:sp>
        <p:sp>
          <p:nvSpPr>
            <p:cNvPr id="5328" name="object_5329"/>
            <p:cNvSpPr/>
            <p:nvPr/>
          </p:nvSpPr>
          <p:spPr>
            <a:xfrm>
              <a:off x="0" y="144400"/>
              <a:ext cx="61200" cy="61200"/>
            </a:xfrm>
            <a:prstGeom prst="ellipse">
              <a:avLst/>
            </a:prstGeom>
            <a:solidFill>
              <a:srgbClr val="707274"/>
            </a:solidFill>
            <a:ln>
              <a:noFill/>
            </a:ln>
          </p:spPr>
        </p:sp>
        <p:sp>
          <p:nvSpPr>
            <p:cNvPr id="5330" name="object_5331"/>
            <p:cNvSpPr/>
            <p:nvPr/>
          </p:nvSpPr>
          <p:spPr>
            <a:xfrm>
              <a:off x="43800" y="144400"/>
              <a:ext cx="61200" cy="61200"/>
            </a:xfrm>
            <a:prstGeom prst="ellipse">
              <a:avLst/>
            </a:prstGeom>
            <a:solidFill>
              <a:srgbClr val="707274"/>
            </a:solidFill>
            <a:ln>
              <a:noFill/>
            </a:ln>
          </p:spPr>
        </p:sp>
        <p:sp>
          <p:nvSpPr>
            <p:cNvPr id="5332" name="object_5333"/>
            <p:cNvSpPr/>
            <p:nvPr/>
          </p:nvSpPr>
          <p:spPr>
            <a:xfrm>
              <a:off x="288800" y="144400"/>
              <a:ext cx="61200" cy="61200"/>
            </a:xfrm>
            <a:prstGeom prst="ellipse">
              <a:avLst/>
            </a:prstGeom>
            <a:solidFill>
              <a:srgbClr val="707274"/>
            </a:solidFill>
            <a:ln>
              <a:noFill/>
            </a:ln>
          </p:spPr>
        </p:sp>
        <p:sp>
          <p:nvSpPr>
            <p:cNvPr id="5334" name="object_5335"/>
            <p:cNvSpPr/>
            <p:nvPr/>
          </p:nvSpPr>
          <p:spPr>
            <a:xfrm>
              <a:off x="175000" y="144400"/>
              <a:ext cx="61200" cy="61200"/>
            </a:xfrm>
            <a:prstGeom prst="ellipse">
              <a:avLst/>
            </a:prstGeom>
            <a:solidFill>
              <a:srgbClr val="707274"/>
            </a:solidFill>
            <a:ln>
              <a:noFill/>
            </a:ln>
          </p:spPr>
        </p:sp>
        <p:sp>
          <p:nvSpPr>
            <p:cNvPr id="5336" name="object_5337"/>
            <p:cNvSpPr/>
            <p:nvPr/>
          </p:nvSpPr>
          <p:spPr>
            <a:xfrm>
              <a:off x="30600" y="261067"/>
              <a:ext cx="78800" cy="61200"/>
            </a:xfrm>
            <a:prstGeom prst="rect">
              <a:avLst/>
            </a:prstGeom>
            <a:solidFill>
              <a:srgbClr val="707274"/>
            </a:solidFill>
            <a:ln>
              <a:noFill/>
            </a:ln>
          </p:spPr>
        </p:sp>
        <p:sp>
          <p:nvSpPr>
            <p:cNvPr id="5338" name="object_5339"/>
            <p:cNvSpPr/>
            <p:nvPr/>
          </p:nvSpPr>
          <p:spPr>
            <a:xfrm>
              <a:off x="240600" y="261067"/>
              <a:ext cx="78800" cy="61200"/>
            </a:xfrm>
            <a:prstGeom prst="rect">
              <a:avLst/>
            </a:prstGeom>
            <a:solidFill>
              <a:srgbClr val="707274"/>
            </a:solidFill>
            <a:ln>
              <a:noFill/>
            </a:ln>
          </p:spPr>
        </p:sp>
        <p:sp>
          <p:nvSpPr>
            <p:cNvPr id="5340" name="object_5341"/>
            <p:cNvSpPr/>
            <p:nvPr/>
          </p:nvSpPr>
          <p:spPr>
            <a:xfrm>
              <a:off x="0" y="261067"/>
              <a:ext cx="61200" cy="61200"/>
            </a:xfrm>
            <a:prstGeom prst="ellipse">
              <a:avLst/>
            </a:prstGeom>
            <a:solidFill>
              <a:srgbClr val="707274"/>
            </a:solidFill>
            <a:ln>
              <a:noFill/>
            </a:ln>
          </p:spPr>
        </p:sp>
        <p:sp>
          <p:nvSpPr>
            <p:cNvPr id="5342" name="object_5343"/>
            <p:cNvSpPr/>
            <p:nvPr/>
          </p:nvSpPr>
          <p:spPr>
            <a:xfrm>
              <a:off x="78800" y="261067"/>
              <a:ext cx="61200" cy="61200"/>
            </a:xfrm>
            <a:prstGeom prst="ellipse">
              <a:avLst/>
            </a:prstGeom>
            <a:solidFill>
              <a:srgbClr val="707274"/>
            </a:solidFill>
            <a:ln>
              <a:noFill/>
            </a:ln>
          </p:spPr>
        </p:sp>
        <p:sp>
          <p:nvSpPr>
            <p:cNvPr id="5344" name="object_5345"/>
            <p:cNvSpPr/>
            <p:nvPr/>
          </p:nvSpPr>
          <p:spPr>
            <a:xfrm>
              <a:off x="288800" y="261067"/>
              <a:ext cx="61200" cy="61200"/>
            </a:xfrm>
            <a:prstGeom prst="ellipse">
              <a:avLst/>
            </a:prstGeom>
            <a:solidFill>
              <a:srgbClr val="707274"/>
            </a:solidFill>
            <a:ln>
              <a:noFill/>
            </a:ln>
          </p:spPr>
        </p:sp>
        <p:sp>
          <p:nvSpPr>
            <p:cNvPr id="5346" name="object_5347"/>
            <p:cNvSpPr/>
            <p:nvPr/>
          </p:nvSpPr>
          <p:spPr>
            <a:xfrm>
              <a:off x="210000" y="261067"/>
              <a:ext cx="61200" cy="61200"/>
            </a:xfrm>
            <a:prstGeom prst="ellipse">
              <a:avLst/>
            </a:prstGeom>
            <a:solidFill>
              <a:srgbClr val="707274"/>
            </a:solidFill>
            <a:ln>
              <a:noFill/>
            </a:ln>
          </p:spPr>
        </p:sp>
        <p:sp>
          <p:nvSpPr>
            <p:cNvPr id="5348" name="534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350" name="object_5351">
            <a:hlinkClick r:id="rId8" action="ppaction://hlinksldjump" tooltip="Portfolio of Action"/>
          </p:cNvPr>
          <p:cNvGrpSpPr/>
          <p:nvPr/>
        </p:nvGrpSpPr>
        <p:grpSpPr>
          <a:xfrm>
            <a:off x="19403940" y="887211"/>
            <a:ext cx="350000" cy="350000"/>
            <a:chOff x="0" y="0"/>
            <a:chExt cx="0" cy="0"/>
          </a:xfrm>
        </p:grpSpPr>
        <p:sp>
          <p:nvSpPr>
            <p:cNvPr id="5354" name="object_5355"/>
            <p:cNvSpPr/>
            <p:nvPr/>
          </p:nvSpPr>
          <p:spPr>
            <a:xfrm>
              <a:off x="11900" y="79800"/>
              <a:ext cx="51110" cy="51110"/>
            </a:xfrm>
            <a:prstGeom prst="ellipse">
              <a:avLst/>
            </a:prstGeom>
            <a:solidFill>
              <a:srgbClr val="707274"/>
            </a:solidFill>
          </p:spPr>
        </p:sp>
        <p:sp>
          <p:nvSpPr>
            <p:cNvPr id="5356" name="object_5357"/>
            <p:cNvSpPr/>
            <p:nvPr/>
          </p:nvSpPr>
          <p:spPr>
            <a:xfrm>
              <a:off x="121800" y="124250"/>
              <a:ext cx="51110" cy="51110"/>
            </a:xfrm>
            <a:prstGeom prst="ellipse">
              <a:avLst/>
            </a:prstGeom>
            <a:solidFill>
              <a:srgbClr val="707274"/>
            </a:solidFill>
          </p:spPr>
        </p:sp>
        <p:sp>
          <p:nvSpPr>
            <p:cNvPr id="5358" name="object_5359"/>
            <p:cNvSpPr/>
            <p:nvPr/>
          </p:nvSpPr>
          <p:spPr>
            <a:xfrm>
              <a:off x="244650" y="42700"/>
              <a:ext cx="51110" cy="51110"/>
            </a:xfrm>
            <a:prstGeom prst="ellipse">
              <a:avLst/>
            </a:prstGeom>
            <a:solidFill>
              <a:srgbClr val="707274"/>
            </a:solidFill>
          </p:spPr>
        </p:sp>
        <p:sp>
          <p:nvSpPr>
            <p:cNvPr id="5360" name="object_5361"/>
            <p:cNvSpPr/>
            <p:nvPr/>
          </p:nvSpPr>
          <p:spPr>
            <a:xfrm>
              <a:off x="282800" y="229250"/>
              <a:ext cx="51110" cy="51110"/>
            </a:xfrm>
            <a:prstGeom prst="ellipse">
              <a:avLst/>
            </a:prstGeom>
            <a:solidFill>
              <a:srgbClr val="707274"/>
            </a:solidFill>
          </p:spPr>
        </p:sp>
        <p:sp>
          <p:nvSpPr>
            <p:cNvPr id="5362" name="object_5363"/>
            <p:cNvSpPr/>
            <p:nvPr/>
          </p:nvSpPr>
          <p:spPr>
            <a:xfrm>
              <a:off x="79800" y="234500"/>
              <a:ext cx="51110" cy="51110"/>
            </a:xfrm>
            <a:prstGeom prst="ellipse">
              <a:avLst/>
            </a:prstGeom>
            <a:solidFill>
              <a:srgbClr val="707274"/>
            </a:solidFill>
          </p:spPr>
        </p:sp>
        <p:sp>
          <p:nvSpPr>
            <p:cNvPr id="5364" name="object_5365"/>
            <p:cNvSpPr/>
            <p:nvPr/>
          </p:nvSpPr>
          <p:spPr>
            <a:xfrm>
              <a:off x="105350" y="23800"/>
              <a:ext cx="51110" cy="51110"/>
            </a:xfrm>
            <a:prstGeom prst="ellipse">
              <a:avLst/>
            </a:prstGeom>
            <a:solidFill>
              <a:srgbClr val="707274"/>
            </a:solidFill>
          </p:spPr>
        </p:sp>
        <p:sp>
          <p:nvSpPr>
            <p:cNvPr id="5366" name="object_5367"/>
            <p:cNvSpPr/>
            <p:nvPr/>
          </p:nvSpPr>
          <p:spPr>
            <a:xfrm>
              <a:off x="232050" y="149450"/>
              <a:ext cx="51110" cy="51110"/>
            </a:xfrm>
            <a:prstGeom prst="ellipse">
              <a:avLst/>
            </a:prstGeom>
            <a:solidFill>
              <a:srgbClr val="707274"/>
            </a:solidFill>
          </p:spPr>
        </p:sp>
        <p:sp>
          <p:nvSpPr>
            <p:cNvPr id="5368" name="object_5369"/>
            <p:cNvSpPr/>
            <p:nvPr/>
          </p:nvSpPr>
          <p:spPr>
            <a:xfrm>
              <a:off x="0" y="175000"/>
              <a:ext cx="350000" cy="0"/>
            </a:xfrm>
            <a:prstGeom prst="rect">
              <a:avLst/>
            </a:prstGeom>
            <a:noFill/>
            <a:ln w="10470">
              <a:solidFill>
                <a:srgbClr val="707274"/>
              </a:solidFill>
            </a:ln>
          </p:spPr>
        </p:sp>
        <p:sp>
          <p:nvSpPr>
            <p:cNvPr id="5370" name="object_5371"/>
            <p:cNvSpPr/>
            <p:nvPr/>
          </p:nvSpPr>
          <p:spPr>
            <a:xfrm>
              <a:off x="175000" y="0"/>
              <a:ext cx="0" cy="350000"/>
            </a:xfrm>
            <a:prstGeom prst="rect">
              <a:avLst/>
            </a:prstGeom>
            <a:noFill/>
            <a:ln w="10470">
              <a:solidFill>
                <a:srgbClr val="707274"/>
              </a:solidFill>
            </a:ln>
          </p:spPr>
        </p:sp>
        <p:sp>
          <p:nvSpPr>
            <p:cNvPr id="5372" name="5373">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374" name="5375">
            <a:hlinkClick r:id="rId9" action="ppaction://hlinksldjump" tooltip="Semantic Differential"/>
          </p:cNvPr>
          <p:cNvGrpSpPr/>
          <p:nvPr/>
        </p:nvGrpSpPr>
        <p:grpSpPr>
          <a:xfrm>
            <a:off x="18380322" y="887211"/>
            <a:ext cx="561600" cy="648000"/>
            <a:chOff x="0" y="0"/>
            <a:chExt cx="0" cy="0"/>
          </a:xfrm>
        </p:grpSpPr>
        <p:sp>
          <p:nvSpPr>
            <p:cNvPr id="5376" name="5377"/>
            <p:cNvSpPr/>
            <p:nvPr/>
          </p:nvSpPr>
          <p:spPr>
            <a:xfrm>
              <a:off x="0" y="0"/>
              <a:ext cx="350000" cy="350000"/>
            </a:xfrm>
            <a:prstGeom prst="rect">
              <a:avLst/>
            </a:prstGeom>
            <a:noFill/>
            <a:ln w="30000" cap="flat" cmpd="sng" algn="ctr">
              <a:solidFill>
                <a:srgbClr val="707274"/>
              </a:solidFill>
            </a:ln>
          </p:spPr>
        </p:sp>
        <p:cxnSp>
          <p:nvCxnSpPr>
            <p:cNvPr id="5378" name="object_537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5380" name="object_538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5382" name="5383">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384" name="5385">
            <a:hlinkClick r:id="rId10" action="ppaction://hlinksldjump"/>
          </p:cNvPr>
          <p:cNvGrpSpPr/>
          <p:nvPr/>
        </p:nvGrpSpPr>
        <p:grpSpPr>
          <a:xfrm>
            <a:off x="17356704" y="887211"/>
            <a:ext cx="561600" cy="648000"/>
            <a:chOff x="0" y="0"/>
            <a:chExt cx="0" cy="0"/>
          </a:xfrm>
        </p:grpSpPr>
        <p:sp>
          <p:nvSpPr>
            <p:cNvPr id="5386" name="5387"/>
            <p:cNvSpPr/>
            <p:nvPr/>
          </p:nvSpPr>
          <p:spPr>
            <a:xfrm>
              <a:off x="0" y="0"/>
              <a:ext cx="350000" cy="350000"/>
            </a:xfrm>
            <a:prstGeom prst="rect">
              <a:avLst/>
            </a:prstGeom>
            <a:noFill/>
            <a:ln w="30000" cap="flat" cmpd="sng" algn="ctr">
              <a:solidFill>
                <a:srgbClr val="707274"/>
              </a:solidFill>
            </a:ln>
          </p:spPr>
        </p:sp>
        <p:sp>
          <p:nvSpPr>
            <p:cNvPr id="5388" name="object_538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5390" name="object_5391"/>
            <p:cNvSpPr/>
            <p:nvPr/>
          </p:nvSpPr>
          <p:spPr>
            <a:xfrm>
              <a:off x="136856" y="41051"/>
              <a:ext cx="54000" cy="59400"/>
            </a:xfrm>
            <a:prstGeom prst="rect">
              <a:avLst/>
            </a:prstGeom>
            <a:solidFill>
              <a:srgbClr val="707274"/>
            </a:solidFill>
          </p:spPr>
        </p:sp>
        <p:sp>
          <p:nvSpPr>
            <p:cNvPr id="5392" name="object_5393"/>
            <p:cNvSpPr/>
            <p:nvPr/>
          </p:nvSpPr>
          <p:spPr>
            <a:xfrm>
              <a:off x="180596" y="70751"/>
              <a:ext cx="55300" cy="0"/>
            </a:xfrm>
            <a:prstGeom prst="line">
              <a:avLst/>
            </a:prstGeom>
            <a:solidFill>
              <a:srgbClr val="000000"/>
            </a:solidFill>
            <a:ln w="11000" cap="flat" cmpd="sng" algn="ctr">
              <a:solidFill>
                <a:srgbClr val="707274"/>
              </a:solidFill>
            </a:ln>
          </p:spPr>
        </p:sp>
        <p:sp>
          <p:nvSpPr>
            <p:cNvPr id="5394" name="object_5395"/>
            <p:cNvSpPr/>
            <p:nvPr/>
          </p:nvSpPr>
          <p:spPr>
            <a:xfrm>
              <a:off x="245893" y="41051"/>
              <a:ext cx="54000" cy="59400"/>
            </a:xfrm>
            <a:prstGeom prst="ellipse">
              <a:avLst/>
            </a:prstGeom>
            <a:solidFill>
              <a:srgbClr val="707274"/>
            </a:solidFill>
          </p:spPr>
        </p:sp>
        <p:sp>
          <p:nvSpPr>
            <p:cNvPr id="5396" name="object_5397"/>
            <p:cNvSpPr/>
            <p:nvPr/>
          </p:nvSpPr>
          <p:spPr>
            <a:xfrm>
              <a:off x="136856" y="143142"/>
              <a:ext cx="54000" cy="59400"/>
            </a:xfrm>
            <a:prstGeom prst="rect">
              <a:avLst/>
            </a:prstGeom>
            <a:solidFill>
              <a:srgbClr val="707274"/>
            </a:solidFill>
          </p:spPr>
        </p:sp>
        <p:sp>
          <p:nvSpPr>
            <p:cNvPr id="5398" name="object_5399"/>
            <p:cNvSpPr/>
            <p:nvPr/>
          </p:nvSpPr>
          <p:spPr>
            <a:xfrm>
              <a:off x="180596" y="172842"/>
              <a:ext cx="55300" cy="0"/>
            </a:xfrm>
            <a:prstGeom prst="line">
              <a:avLst/>
            </a:prstGeom>
            <a:solidFill>
              <a:srgbClr val="000000"/>
            </a:solidFill>
            <a:ln w="11000" cap="flat" cmpd="sng" algn="ctr">
              <a:solidFill>
                <a:srgbClr val="707274"/>
              </a:solidFill>
            </a:ln>
          </p:spPr>
        </p:sp>
        <p:sp>
          <p:nvSpPr>
            <p:cNvPr id="5400" name="object_5401"/>
            <p:cNvSpPr/>
            <p:nvPr/>
          </p:nvSpPr>
          <p:spPr>
            <a:xfrm>
              <a:off x="245893" y="143142"/>
              <a:ext cx="54000" cy="59400"/>
            </a:xfrm>
            <a:prstGeom prst="ellipse">
              <a:avLst/>
            </a:prstGeom>
            <a:solidFill>
              <a:srgbClr val="707274"/>
            </a:solidFill>
          </p:spPr>
        </p:sp>
        <p:sp>
          <p:nvSpPr>
            <p:cNvPr id="5402" name="object_5403"/>
            <p:cNvSpPr/>
            <p:nvPr/>
          </p:nvSpPr>
          <p:spPr>
            <a:xfrm>
              <a:off x="136856" y="237985"/>
              <a:ext cx="54000" cy="59400"/>
            </a:xfrm>
            <a:prstGeom prst="rect">
              <a:avLst/>
            </a:prstGeom>
            <a:solidFill>
              <a:srgbClr val="707274"/>
            </a:solidFill>
          </p:spPr>
        </p:sp>
        <p:sp>
          <p:nvSpPr>
            <p:cNvPr id="5404" name="object_5405"/>
            <p:cNvSpPr/>
            <p:nvPr/>
          </p:nvSpPr>
          <p:spPr>
            <a:xfrm>
              <a:off x="180596" y="267685"/>
              <a:ext cx="55300" cy="0"/>
            </a:xfrm>
            <a:prstGeom prst="line">
              <a:avLst/>
            </a:prstGeom>
            <a:solidFill>
              <a:srgbClr val="000000"/>
            </a:solidFill>
            <a:ln w="11000" cap="flat" cmpd="sng" algn="ctr">
              <a:solidFill>
                <a:srgbClr val="707274"/>
              </a:solidFill>
            </a:ln>
          </p:spPr>
        </p:sp>
        <p:sp>
          <p:nvSpPr>
            <p:cNvPr id="5406" name="object_5407"/>
            <p:cNvSpPr/>
            <p:nvPr/>
          </p:nvSpPr>
          <p:spPr>
            <a:xfrm>
              <a:off x="245893" y="237985"/>
              <a:ext cx="54000" cy="59400"/>
            </a:xfrm>
            <a:prstGeom prst="ellipse">
              <a:avLst/>
            </a:prstGeom>
            <a:solidFill>
              <a:srgbClr val="707274"/>
            </a:solidFill>
          </p:spPr>
        </p:sp>
        <p:sp>
          <p:nvSpPr>
            <p:cNvPr id="5408" name="5409">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410" name="5411">
            <a:hlinkClick r:id="rId11" action="ppaction://hlinksldjump"/>
          </p:cNvPr>
          <p:cNvGrpSpPr/>
          <p:nvPr/>
        </p:nvGrpSpPr>
        <p:grpSpPr>
          <a:xfrm>
            <a:off x="16333086" y="887211"/>
            <a:ext cx="350000" cy="350000"/>
            <a:chOff x="0" y="0"/>
            <a:chExt cx="0" cy="0"/>
          </a:xfrm>
        </p:grpSpPr>
        <p:sp>
          <p:nvSpPr>
            <p:cNvPr id="5412" name="5413"/>
            <p:cNvSpPr/>
            <p:nvPr/>
          </p:nvSpPr>
          <p:spPr>
            <a:xfrm>
              <a:off x="0" y="0"/>
              <a:ext cx="350000" cy="350000"/>
            </a:xfrm>
            <a:prstGeom prst="rect">
              <a:avLst/>
            </a:prstGeom>
            <a:noFill/>
            <a:ln w="30000" cap="flat" cmpd="sng" algn="ctr">
              <a:solidFill>
                <a:srgbClr val="707274"/>
              </a:solidFill>
            </a:ln>
          </p:spPr>
        </p:sp>
        <p:sp>
          <p:nvSpPr>
            <p:cNvPr id="5414" name="5415"/>
            <p:cNvSpPr/>
            <p:nvPr/>
          </p:nvSpPr>
          <p:spPr>
            <a:xfrm>
              <a:off x="70000" y="0"/>
              <a:ext cx="210000" cy="0"/>
            </a:xfrm>
            <a:prstGeom prst="line">
              <a:avLst/>
            </a:prstGeom>
            <a:solidFill>
              <a:srgbClr val="000000"/>
            </a:solidFill>
            <a:ln w="11000" cap="flat" cmpd="sng" algn="ctr">
              <a:solidFill>
                <a:srgbClr val="707274"/>
              </a:solidFill>
            </a:ln>
          </p:spPr>
        </p:sp>
        <p:sp>
          <p:nvSpPr>
            <p:cNvPr id="5416" name="5417"/>
            <p:cNvSpPr/>
            <p:nvPr/>
          </p:nvSpPr>
          <p:spPr>
            <a:xfrm>
              <a:off x="70000" y="58333"/>
              <a:ext cx="210000" cy="0"/>
            </a:xfrm>
            <a:prstGeom prst="line">
              <a:avLst/>
            </a:prstGeom>
            <a:solidFill>
              <a:srgbClr val="000000"/>
            </a:solidFill>
            <a:ln w="11000" cap="flat" cmpd="sng" algn="ctr">
              <a:solidFill>
                <a:srgbClr val="707274"/>
              </a:solidFill>
            </a:ln>
          </p:spPr>
        </p:sp>
        <p:sp>
          <p:nvSpPr>
            <p:cNvPr id="5418" name="5419"/>
            <p:cNvSpPr/>
            <p:nvPr/>
          </p:nvSpPr>
          <p:spPr>
            <a:xfrm>
              <a:off x="70000" y="116667"/>
              <a:ext cx="210000" cy="0"/>
            </a:xfrm>
            <a:prstGeom prst="line">
              <a:avLst/>
            </a:prstGeom>
            <a:solidFill>
              <a:srgbClr val="000000"/>
            </a:solidFill>
            <a:ln w="11000" cap="flat" cmpd="sng" algn="ctr">
              <a:solidFill>
                <a:srgbClr val="707274"/>
              </a:solidFill>
            </a:ln>
          </p:spPr>
        </p:sp>
        <p:sp>
          <p:nvSpPr>
            <p:cNvPr id="5420" name="5421"/>
            <p:cNvSpPr/>
            <p:nvPr/>
          </p:nvSpPr>
          <p:spPr>
            <a:xfrm>
              <a:off x="70000" y="175000"/>
              <a:ext cx="210000" cy="0"/>
            </a:xfrm>
            <a:prstGeom prst="line">
              <a:avLst/>
            </a:prstGeom>
            <a:solidFill>
              <a:srgbClr val="000000"/>
            </a:solidFill>
            <a:ln w="11000" cap="flat" cmpd="sng" algn="ctr">
              <a:solidFill>
                <a:srgbClr val="707274"/>
              </a:solidFill>
            </a:ln>
          </p:spPr>
        </p:sp>
        <p:sp>
          <p:nvSpPr>
            <p:cNvPr id="5422" name="5423"/>
            <p:cNvSpPr/>
            <p:nvPr/>
          </p:nvSpPr>
          <p:spPr>
            <a:xfrm>
              <a:off x="70000" y="233333"/>
              <a:ext cx="210000" cy="0"/>
            </a:xfrm>
            <a:prstGeom prst="line">
              <a:avLst/>
            </a:prstGeom>
            <a:solidFill>
              <a:srgbClr val="000000"/>
            </a:solidFill>
            <a:ln w="11000" cap="flat" cmpd="sng" algn="ctr">
              <a:solidFill>
                <a:srgbClr val="707274"/>
              </a:solidFill>
            </a:ln>
          </p:spPr>
        </p:sp>
        <p:sp>
          <p:nvSpPr>
            <p:cNvPr id="5424" name="5425"/>
            <p:cNvSpPr/>
            <p:nvPr/>
          </p:nvSpPr>
          <p:spPr>
            <a:xfrm>
              <a:off x="70000" y="291667"/>
              <a:ext cx="210000" cy="0"/>
            </a:xfrm>
            <a:prstGeom prst="line">
              <a:avLst/>
            </a:prstGeom>
            <a:solidFill>
              <a:srgbClr val="000000"/>
            </a:solidFill>
            <a:ln w="11000" cap="flat" cmpd="sng" algn="ctr">
              <a:solidFill>
                <a:srgbClr val="707274"/>
              </a:solidFill>
            </a:ln>
          </p:spPr>
        </p:sp>
        <p:sp>
          <p:nvSpPr>
            <p:cNvPr id="5426" name="5427"/>
            <p:cNvSpPr/>
            <p:nvPr/>
          </p:nvSpPr>
          <p:spPr>
            <a:xfrm>
              <a:off x="70000" y="350000"/>
              <a:ext cx="210000" cy="0"/>
            </a:xfrm>
            <a:prstGeom prst="line">
              <a:avLst/>
            </a:prstGeom>
            <a:solidFill>
              <a:srgbClr val="000000"/>
            </a:solidFill>
            <a:ln w="11000" cap="flat" cmpd="sng" algn="ctr">
              <a:solidFill>
                <a:srgbClr val="707274"/>
              </a:solidFill>
            </a:ln>
          </p:spPr>
        </p:sp>
        <p:sp>
          <p:nvSpPr>
            <p:cNvPr id="5428" name="5429">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430" name="object_5431">
            <a:hlinkClick r:id="rId12" action="ppaction://hlinksldjump" tooltip="Tabellenband Demoskopie"/>
          </p:cNvPr>
          <p:cNvGrpSpPr/>
          <p:nvPr/>
        </p:nvGrpSpPr>
        <p:grpSpPr>
          <a:xfrm>
            <a:off x="15309468" y="887211"/>
            <a:ext cx="350000" cy="350000"/>
            <a:chOff x="0" y="0"/>
            <a:chExt cx="0" cy="0"/>
          </a:xfrm>
        </p:grpSpPr>
        <p:sp>
          <p:nvSpPr>
            <p:cNvPr id="5434" name="object_5435"/>
            <p:cNvSpPr/>
            <p:nvPr/>
          </p:nvSpPr>
          <p:spPr>
            <a:xfrm>
              <a:off x="30600" y="27733"/>
              <a:ext cx="222300" cy="61200"/>
            </a:xfrm>
            <a:prstGeom prst="rect">
              <a:avLst/>
            </a:prstGeom>
            <a:solidFill>
              <a:srgbClr val="707274"/>
            </a:solidFill>
            <a:ln>
              <a:noFill/>
            </a:ln>
          </p:spPr>
        </p:sp>
        <p:sp>
          <p:nvSpPr>
            <p:cNvPr id="5436" name="object_5437"/>
            <p:cNvSpPr/>
            <p:nvPr/>
          </p:nvSpPr>
          <p:spPr>
            <a:xfrm>
              <a:off x="0" y="27733"/>
              <a:ext cx="61200" cy="61200"/>
            </a:xfrm>
            <a:prstGeom prst="ellipse">
              <a:avLst/>
            </a:prstGeom>
            <a:solidFill>
              <a:srgbClr val="707274"/>
            </a:solidFill>
            <a:ln>
              <a:noFill/>
            </a:ln>
          </p:spPr>
        </p:sp>
        <p:sp>
          <p:nvSpPr>
            <p:cNvPr id="5438" name="object_5439"/>
            <p:cNvSpPr/>
            <p:nvPr/>
          </p:nvSpPr>
          <p:spPr>
            <a:xfrm>
              <a:off x="222300" y="27733"/>
              <a:ext cx="61200" cy="61200"/>
            </a:xfrm>
            <a:prstGeom prst="ellipse">
              <a:avLst/>
            </a:prstGeom>
            <a:solidFill>
              <a:srgbClr val="707274"/>
            </a:solidFill>
            <a:ln>
              <a:noFill/>
            </a:ln>
          </p:spPr>
        </p:sp>
        <p:sp>
          <p:nvSpPr>
            <p:cNvPr id="5440" name="object_5441"/>
            <p:cNvSpPr/>
            <p:nvPr/>
          </p:nvSpPr>
          <p:spPr>
            <a:xfrm>
              <a:off x="30600" y="144400"/>
              <a:ext cx="141800" cy="61200"/>
            </a:xfrm>
            <a:prstGeom prst="rect">
              <a:avLst/>
            </a:prstGeom>
            <a:solidFill>
              <a:srgbClr val="707274"/>
            </a:solidFill>
            <a:ln>
              <a:noFill/>
            </a:ln>
          </p:spPr>
        </p:sp>
        <p:sp>
          <p:nvSpPr>
            <p:cNvPr id="5442" name="object_5443"/>
            <p:cNvSpPr/>
            <p:nvPr/>
          </p:nvSpPr>
          <p:spPr>
            <a:xfrm>
              <a:off x="0" y="144400"/>
              <a:ext cx="61200" cy="61200"/>
            </a:xfrm>
            <a:prstGeom prst="ellipse">
              <a:avLst/>
            </a:prstGeom>
            <a:solidFill>
              <a:srgbClr val="707274"/>
            </a:solidFill>
            <a:ln>
              <a:noFill/>
            </a:ln>
          </p:spPr>
        </p:sp>
        <p:sp>
          <p:nvSpPr>
            <p:cNvPr id="5444" name="object_5445"/>
            <p:cNvSpPr/>
            <p:nvPr/>
          </p:nvSpPr>
          <p:spPr>
            <a:xfrm>
              <a:off x="141800" y="144400"/>
              <a:ext cx="61200" cy="61200"/>
            </a:xfrm>
            <a:prstGeom prst="ellipse">
              <a:avLst/>
            </a:prstGeom>
            <a:solidFill>
              <a:srgbClr val="707274"/>
            </a:solidFill>
            <a:ln>
              <a:noFill/>
            </a:ln>
          </p:spPr>
        </p:sp>
        <p:sp>
          <p:nvSpPr>
            <p:cNvPr id="5446" name="object_5447"/>
            <p:cNvSpPr/>
            <p:nvPr/>
          </p:nvSpPr>
          <p:spPr>
            <a:xfrm>
              <a:off x="30600" y="261067"/>
              <a:ext cx="288800" cy="61200"/>
            </a:xfrm>
            <a:prstGeom prst="rect">
              <a:avLst/>
            </a:prstGeom>
            <a:solidFill>
              <a:srgbClr val="707274"/>
            </a:solidFill>
            <a:ln>
              <a:noFill/>
            </a:ln>
          </p:spPr>
        </p:sp>
        <p:sp>
          <p:nvSpPr>
            <p:cNvPr id="5448" name="object_5449"/>
            <p:cNvSpPr/>
            <p:nvPr/>
          </p:nvSpPr>
          <p:spPr>
            <a:xfrm>
              <a:off x="0" y="261067"/>
              <a:ext cx="61200" cy="61200"/>
            </a:xfrm>
            <a:prstGeom prst="ellipse">
              <a:avLst/>
            </a:prstGeom>
            <a:solidFill>
              <a:srgbClr val="707274"/>
            </a:solidFill>
            <a:ln>
              <a:noFill/>
            </a:ln>
          </p:spPr>
        </p:sp>
        <p:sp>
          <p:nvSpPr>
            <p:cNvPr id="5450" name="object_5451"/>
            <p:cNvSpPr/>
            <p:nvPr/>
          </p:nvSpPr>
          <p:spPr>
            <a:xfrm>
              <a:off x="288800" y="261067"/>
              <a:ext cx="61200" cy="61200"/>
            </a:xfrm>
            <a:prstGeom prst="ellipse">
              <a:avLst/>
            </a:prstGeom>
            <a:solidFill>
              <a:srgbClr val="707274"/>
            </a:solidFill>
            <a:ln>
              <a:noFill/>
            </a:ln>
          </p:spPr>
        </p:sp>
        <p:sp>
          <p:nvSpPr>
            <p:cNvPr id="5452" name="object_5453"/>
            <p:cNvSpPr/>
            <p:nvPr/>
          </p:nvSpPr>
          <p:spPr>
            <a:xfrm>
              <a:off x="263500" y="58333"/>
              <a:ext cx="0" cy="233333"/>
            </a:xfrm>
            <a:prstGeom prst="rect">
              <a:avLst/>
            </a:prstGeom>
            <a:noFill/>
            <a:ln w="10470">
              <a:solidFill>
                <a:srgbClr val="707274"/>
              </a:solidFill>
            </a:ln>
          </p:spPr>
        </p:sp>
        <p:sp>
          <p:nvSpPr>
            <p:cNvPr id="5454" name="545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5456" name="object_5457"/>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working time models meet the expectations of our employees. (88.3%)</a:t>
            </a:r>
            <a:endParaRPr sz="2450" dirty="0">
              <a:latin typeface="Arial"/>
              <a:cs typeface="Arial"/>
            </a:endParaRPr>
          </a:p>
        </p:txBody>
      </p:sp>
      <p:sp>
        <p:nvSpPr>
          <p:cNvPr id="5458" name="object_5459"/>
          <p:cNvSpPr/>
          <p:nvPr/>
        </p:nvSpPr>
        <p:spPr>
          <a:xfrm>
            <a:off x="16376529" y="2577826"/>
            <a:ext cx="921600" cy="921600"/>
          </a:xfrm>
          <a:prstGeom prst="ellipse">
            <a:avLst/>
          </a:prstGeom>
          <a:ln w="52354">
            <a:solidFill>
              <a:srgbClr val="35B77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2.0</a:t>
            </a:r>
          </a:p>
        </p:txBody>
      </p:sp>
      <p:sp>
        <p:nvSpPr>
          <p:cNvPr id="5460" name="object_5461"/>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5462" name="object_5463"/>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53%</a:t>
            </a:r>
          </a:p>
        </p:txBody>
      </p:sp>
      <p:sp>
        <p:nvSpPr>
          <p:cNvPr id="5464" name="object_5465"/>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452</a:t>
            </a:r>
          </a:p>
        </p:txBody>
      </p:sp>
      <p:sp>
        <p:nvSpPr>
          <p:cNvPr id="5466" name="object_5467"/>
          <p:cNvSpPr/>
          <p:nvPr/>
        </p:nvSpPr>
        <p:spPr>
          <a:xfrm>
            <a:off x="7345326" y="4318308"/>
            <a:ext cx="8407247" cy="424573"/>
          </a:xfrm>
          <a:prstGeom prst="rect">
            <a:avLst/>
          </a:prstGeom>
          <a:solidFill>
            <a:srgbClr val="49C0B6"/>
          </a:solidFill>
        </p:spPr>
      </p:sp>
      <p:sp>
        <p:nvSpPr>
          <p:cNvPr id="5468" name="object_5469"/>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5470" name="object_5471"/>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14%</a:t>
            </a:r>
          </a:p>
        </p:txBody>
      </p:sp>
      <p:sp>
        <p:nvSpPr>
          <p:cNvPr id="5472" name="object_5473"/>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119</a:t>
            </a:r>
          </a:p>
        </p:txBody>
      </p:sp>
      <p:sp>
        <p:nvSpPr>
          <p:cNvPr id="5474" name="object_5475"/>
          <p:cNvSpPr/>
          <p:nvPr/>
        </p:nvSpPr>
        <p:spPr>
          <a:xfrm>
            <a:off x="7345326" y="5379741"/>
            <a:ext cx="2213412" cy="424573"/>
          </a:xfrm>
          <a:prstGeom prst="rect">
            <a:avLst/>
          </a:prstGeom>
          <a:solidFill>
            <a:srgbClr val="49C0B6"/>
          </a:solidFill>
        </p:spPr>
      </p:sp>
      <p:sp>
        <p:nvSpPr>
          <p:cNvPr id="5476" name="object_5477"/>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5478" name="object_5479"/>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5480" name="object_5481"/>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48</a:t>
            </a:r>
          </a:p>
        </p:txBody>
      </p:sp>
      <p:sp>
        <p:nvSpPr>
          <p:cNvPr id="5482" name="object_5483"/>
          <p:cNvSpPr/>
          <p:nvPr/>
        </p:nvSpPr>
        <p:spPr>
          <a:xfrm>
            <a:off x="7345326" y="6441174"/>
            <a:ext cx="892805" cy="424573"/>
          </a:xfrm>
          <a:prstGeom prst="rect">
            <a:avLst/>
          </a:prstGeom>
          <a:solidFill>
            <a:srgbClr val="49C0B6"/>
          </a:solidFill>
        </p:spPr>
      </p:sp>
      <p:sp>
        <p:nvSpPr>
          <p:cNvPr id="5484" name="object_5485"/>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5486" name="object_5487"/>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5488" name="object_5489"/>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54</a:t>
            </a:r>
          </a:p>
        </p:txBody>
      </p:sp>
      <p:sp>
        <p:nvSpPr>
          <p:cNvPr id="5490" name="object_5491"/>
          <p:cNvSpPr/>
          <p:nvPr/>
        </p:nvSpPr>
        <p:spPr>
          <a:xfrm>
            <a:off x="7345326" y="7502607"/>
            <a:ext cx="1004406" cy="424573"/>
          </a:xfrm>
          <a:prstGeom prst="rect">
            <a:avLst/>
          </a:prstGeom>
          <a:solidFill>
            <a:srgbClr val="49C0B6"/>
          </a:solidFill>
        </p:spPr>
      </p:sp>
      <p:sp>
        <p:nvSpPr>
          <p:cNvPr id="5492" name="object_5493"/>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5494" name="object_5495"/>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4%</a:t>
            </a:r>
          </a:p>
        </p:txBody>
      </p:sp>
      <p:sp>
        <p:nvSpPr>
          <p:cNvPr id="5496" name="object_5497"/>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38</a:t>
            </a:r>
          </a:p>
        </p:txBody>
      </p:sp>
      <p:sp>
        <p:nvSpPr>
          <p:cNvPr id="5498" name="object_5499"/>
          <p:cNvSpPr/>
          <p:nvPr/>
        </p:nvSpPr>
        <p:spPr>
          <a:xfrm>
            <a:off x="7345326" y="8564040"/>
            <a:ext cx="706804" cy="424573"/>
          </a:xfrm>
          <a:prstGeom prst="rect">
            <a:avLst/>
          </a:prstGeom>
          <a:solidFill>
            <a:srgbClr val="49C0B6"/>
          </a:solidFill>
        </p:spPr>
      </p:sp>
      <p:sp>
        <p:nvSpPr>
          <p:cNvPr id="5500" name="object_5501"/>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5502" name="object_5503"/>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5%</a:t>
            </a:r>
          </a:p>
        </p:txBody>
      </p:sp>
      <p:sp>
        <p:nvSpPr>
          <p:cNvPr id="5504" name="object_5505"/>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41</a:t>
            </a:r>
          </a:p>
        </p:txBody>
      </p:sp>
      <p:sp>
        <p:nvSpPr>
          <p:cNvPr id="5506" name="object_5507"/>
          <p:cNvSpPr/>
          <p:nvPr/>
        </p:nvSpPr>
        <p:spPr>
          <a:xfrm>
            <a:off x="7345326" y="9625473"/>
            <a:ext cx="762604" cy="424573"/>
          </a:xfrm>
          <a:prstGeom prst="rect">
            <a:avLst/>
          </a:prstGeom>
          <a:solidFill>
            <a:srgbClr val="49C0B6"/>
          </a:solidFill>
        </p:spPr>
      </p:sp>
      <p:sp>
        <p:nvSpPr>
          <p:cNvPr id="5508" name="object_5509"/>
          <p:cNvSpPr/>
          <p:nvPr/>
        </p:nvSpPr>
        <p:spPr>
          <a:xfrm>
            <a:off x="7345326" y="3999878"/>
            <a:ext cx="0" cy="6368598"/>
          </a:xfrm>
          <a:prstGeom prst="rect">
            <a:avLst/>
          </a:prstGeom>
          <a:ln w="5235">
            <a:solidFill>
              <a:srgbClr val="000000"/>
            </a:solidFill>
          </a:ln>
        </p:spPr>
      </p:sp>
      <p:sp>
        <p:nvSpPr>
          <p:cNvPr id="5510" name="object_5511"/>
          <p:cNvSpPr/>
          <p:nvPr/>
        </p:nvSpPr>
        <p:spPr>
          <a:xfrm>
            <a:off x="15752573" y="3999878"/>
            <a:ext cx="0" cy="6368598"/>
          </a:xfrm>
          <a:prstGeom prst="rect">
            <a:avLst/>
          </a:prstGeom>
          <a:ln w="5235">
            <a:solidFill>
              <a:srgbClr val="000000"/>
            </a:solidFill>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2" name="object_1013"/>
          <p:cNvPicPr>
            <a:picLocks noChangeAspect="1"/>
          </p:cNvPicPr>
          <p:nvPr/>
        </p:nvPicPr>
        <p:blipFill>
          <a:blip r:embed="rId3"/>
          <a:stretch>
            <a:fillRect/>
          </a:stretch>
        </p:blipFill>
        <p:spPr>
          <a:xfrm>
            <a:off x="603250" y="519041"/>
            <a:ext cx="1098413" cy="1098413"/>
          </a:xfrm>
          <a:prstGeom prst="rect">
            <a:avLst/>
          </a:prstGeom>
        </p:spPr>
      </p:pic>
      <p:sp>
        <p:nvSpPr>
          <p:cNvPr id="1014" name="object_101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Questionnaire overview</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016" name="1017">
            <a:hlinkClick r:id="rId4" action="ppaction://hlinksldjump" tooltip="Content"/>
          </p:cNvPr>
          <p:cNvGrpSpPr/>
          <p:nvPr/>
        </p:nvGrpSpPr>
        <p:grpSpPr>
          <a:xfrm>
            <a:off x="19403940" y="295737"/>
            <a:ext cx="350000" cy="350000"/>
            <a:chOff x="0" y="0"/>
            <a:chExt cx="0" cy="0"/>
          </a:xfrm>
        </p:grpSpPr>
        <p:sp>
          <p:nvSpPr>
            <p:cNvPr id="1018" name="1019"/>
            <p:cNvSpPr/>
            <p:nvPr/>
          </p:nvSpPr>
          <p:spPr>
            <a:xfrm>
              <a:off x="0" y="0"/>
              <a:ext cx="350000" cy="350000"/>
            </a:xfrm>
            <a:prstGeom prst="rect">
              <a:avLst/>
            </a:prstGeom>
            <a:noFill/>
            <a:ln w="30000" cap="flat" cmpd="sng" algn="ctr">
              <a:solidFill>
                <a:srgbClr val="707274"/>
              </a:solidFill>
            </a:ln>
          </p:spPr>
        </p:sp>
        <p:sp>
          <p:nvSpPr>
            <p:cNvPr id="1020" name="1021">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022" name="1023">
            <a:hlinkClick r:id="rId5" action="ppaction://hlinksldjump" tooltip="Project overview"/>
          </p:cNvPr>
          <p:cNvGrpSpPr/>
          <p:nvPr/>
        </p:nvGrpSpPr>
        <p:grpSpPr>
          <a:xfrm>
            <a:off x="18380322" y="295737"/>
            <a:ext cx="350000" cy="350000"/>
            <a:chOff x="0" y="0"/>
            <a:chExt cx="0" cy="0"/>
          </a:xfrm>
        </p:grpSpPr>
        <p:sp>
          <p:nvSpPr>
            <p:cNvPr id="1024" name="1025"/>
            <p:cNvSpPr/>
            <p:nvPr/>
          </p:nvSpPr>
          <p:spPr>
            <a:xfrm>
              <a:off x="0" y="0"/>
              <a:ext cx="350000" cy="350000"/>
            </a:xfrm>
            <a:prstGeom prst="rect">
              <a:avLst/>
            </a:prstGeom>
            <a:noFill/>
            <a:ln w="30000" cap="flat" cmpd="sng" algn="ctr">
              <a:solidFill>
                <a:srgbClr val="707274"/>
              </a:solidFill>
            </a:ln>
          </p:spPr>
        </p:sp>
        <p:sp>
          <p:nvSpPr>
            <p:cNvPr id="1026" name="1027"/>
            <p:cNvSpPr/>
            <p:nvPr/>
          </p:nvSpPr>
          <p:spPr>
            <a:xfrm>
              <a:off x="0" y="280000"/>
              <a:ext cx="350000" cy="0"/>
            </a:xfrm>
            <a:prstGeom prst="line">
              <a:avLst/>
            </a:prstGeom>
            <a:solidFill>
              <a:srgbClr val="000000"/>
            </a:solidFill>
            <a:ln w="11000" cap="flat" cmpd="sng" algn="ctr">
              <a:solidFill>
                <a:srgbClr val="707274"/>
              </a:solidFill>
            </a:ln>
          </p:spPr>
        </p:sp>
        <p:sp>
          <p:nvSpPr>
            <p:cNvPr id="1028" name="1029"/>
            <p:cNvSpPr/>
            <p:nvPr/>
          </p:nvSpPr>
          <p:spPr>
            <a:xfrm>
              <a:off x="175000" y="280000"/>
              <a:ext cx="0" cy="70000"/>
            </a:xfrm>
            <a:prstGeom prst="line">
              <a:avLst/>
            </a:prstGeom>
            <a:solidFill>
              <a:srgbClr val="000000"/>
            </a:solidFill>
            <a:ln w="11000" cap="flat" cmpd="sng" algn="ctr">
              <a:solidFill>
                <a:srgbClr val="707274"/>
              </a:solidFill>
            </a:ln>
          </p:spPr>
        </p:sp>
        <p:sp>
          <p:nvSpPr>
            <p:cNvPr id="1030" name="object_1031"/>
            <p:cNvSpPr/>
            <p:nvPr/>
          </p:nvSpPr>
          <p:spPr>
            <a:xfrm>
              <a:off x="50000" y="87500"/>
              <a:ext cx="75000" cy="75000"/>
            </a:xfrm>
            <a:prstGeom prst="ellipse">
              <a:avLst/>
            </a:prstGeom>
            <a:solidFill>
              <a:srgbClr val="707274"/>
            </a:solidFill>
          </p:spPr>
        </p:sp>
        <p:sp>
          <p:nvSpPr>
            <p:cNvPr id="1032" name="object_1033"/>
            <p:cNvSpPr/>
            <p:nvPr/>
          </p:nvSpPr>
          <p:spPr>
            <a:xfrm>
              <a:off x="137500" y="87500"/>
              <a:ext cx="75000" cy="75000"/>
            </a:xfrm>
            <a:prstGeom prst="ellipse">
              <a:avLst/>
            </a:prstGeom>
            <a:solidFill>
              <a:srgbClr val="707274"/>
            </a:solidFill>
          </p:spPr>
        </p:sp>
        <p:sp>
          <p:nvSpPr>
            <p:cNvPr id="1034" name="object_1035"/>
            <p:cNvSpPr/>
            <p:nvPr/>
          </p:nvSpPr>
          <p:spPr>
            <a:xfrm>
              <a:off x="225000" y="87500"/>
              <a:ext cx="75000" cy="75000"/>
            </a:xfrm>
            <a:prstGeom prst="ellipse">
              <a:avLst/>
            </a:prstGeom>
            <a:solidFill>
              <a:srgbClr val="707274"/>
            </a:solidFill>
          </p:spPr>
        </p:sp>
        <p:sp>
          <p:nvSpPr>
            <p:cNvPr id="1036" name="1037"/>
            <p:cNvSpPr/>
            <p:nvPr/>
          </p:nvSpPr>
          <p:spPr>
            <a:xfrm>
              <a:off x="105000" y="233333"/>
              <a:ext cx="140000" cy="0"/>
            </a:xfrm>
            <a:prstGeom prst="rect">
              <a:avLst/>
            </a:prstGeom>
            <a:noFill/>
            <a:ln w="30000" cap="flat" cmpd="sng" algn="ctr">
              <a:solidFill>
                <a:srgbClr val="707274"/>
              </a:solidFill>
            </a:ln>
          </p:spPr>
        </p:sp>
        <p:sp>
          <p:nvSpPr>
            <p:cNvPr id="1038" name="1039">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40" name="1041">
            <a:hlinkClick r:id="rId6" action="ppaction://hlinksldjump" tooltip="Response-Rate"/>
          </p:cNvPr>
          <p:cNvGrpSpPr/>
          <p:nvPr/>
        </p:nvGrpSpPr>
        <p:grpSpPr>
          <a:xfrm>
            <a:off x="17356704" y="295737"/>
            <a:ext cx="350000" cy="350000"/>
            <a:chOff x="0" y="0"/>
            <a:chExt cx="0" cy="0"/>
          </a:xfrm>
        </p:grpSpPr>
        <p:sp>
          <p:nvSpPr>
            <p:cNvPr id="1042" name="1043"/>
            <p:cNvSpPr/>
            <p:nvPr/>
          </p:nvSpPr>
          <p:spPr>
            <a:xfrm>
              <a:off x="0" y="0"/>
              <a:ext cx="350000" cy="350000"/>
            </a:xfrm>
            <a:prstGeom prst="rect">
              <a:avLst/>
            </a:prstGeom>
            <a:noFill/>
            <a:ln w="30000" cap="flat" cmpd="sng" algn="ctr">
              <a:solidFill>
                <a:srgbClr val="707274"/>
              </a:solidFill>
            </a:ln>
          </p:spPr>
        </p:sp>
        <p:sp>
          <p:nvSpPr>
            <p:cNvPr id="1044" name="1045">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046" name="object_1047">
            <a:hlinkClick r:id="rId7" action="ppaction://hlinksldjump" tooltip="Index overview"/>
          </p:cNvPr>
          <p:cNvGrpSpPr/>
          <p:nvPr/>
        </p:nvGrpSpPr>
        <p:grpSpPr>
          <a:xfrm>
            <a:off x="16333086" y="295737"/>
            <a:ext cx="511198" cy="515004"/>
            <a:chOff x="17809255" y="706508"/>
            <a:chExt cx="711198" cy="715004"/>
          </a:xfrm>
        </p:grpSpPr>
        <p:sp>
          <p:nvSpPr>
            <p:cNvPr id="1048" name="object_1049"/>
            <p:cNvSpPr/>
            <p:nvPr/>
          </p:nvSpPr>
          <p:spPr>
            <a:xfrm>
              <a:off x="17809255" y="706508"/>
              <a:ext cx="711198" cy="715004"/>
            </a:xfrm>
            <a:prstGeom prst="rect">
              <a:avLst/>
            </a:prstGeom>
            <a:solidFill>
              <a:srgbClr val="FFFFFF">
                <a:alpha val="500"/>
              </a:srgbClr>
            </a:solidFill>
            <a:ln>
              <a:noFill/>
            </a:ln>
          </p:spPr>
        </p:sp>
        <p:sp>
          <p:nvSpPr>
            <p:cNvPr id="1050" name="object_105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052" name="object_105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054" name="object_105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056" name="object_105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058" name="object_105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060" name="object_106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062" name="object_106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064" name="object_106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066" name="object_106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068" name="object_1069">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070" name="object_1071">
            <a:hlinkClick r:id="rId8" action="ppaction://hlinksldjump" tooltip="Dimensions"/>
          </p:cNvPr>
          <p:cNvGrpSpPr/>
          <p:nvPr/>
        </p:nvGrpSpPr>
        <p:grpSpPr>
          <a:xfrm>
            <a:off x="15309468" y="295737"/>
            <a:ext cx="350000" cy="350000"/>
            <a:chOff x="0" y="0"/>
            <a:chExt cx="0" cy="0"/>
          </a:xfrm>
        </p:grpSpPr>
        <p:sp>
          <p:nvSpPr>
            <p:cNvPr id="1072" name="object_1073"/>
            <p:cNvSpPr/>
            <p:nvPr/>
          </p:nvSpPr>
          <p:spPr>
            <a:xfrm>
              <a:off x="30600" y="27733"/>
              <a:ext cx="113800" cy="61200"/>
            </a:xfrm>
            <a:prstGeom prst="rect">
              <a:avLst/>
            </a:prstGeom>
            <a:solidFill>
              <a:srgbClr val="707274"/>
            </a:solidFill>
            <a:ln>
              <a:noFill/>
            </a:ln>
          </p:spPr>
        </p:sp>
        <p:sp>
          <p:nvSpPr>
            <p:cNvPr id="1074" name="object_1075"/>
            <p:cNvSpPr/>
            <p:nvPr/>
          </p:nvSpPr>
          <p:spPr>
            <a:xfrm>
              <a:off x="275600" y="27733"/>
              <a:ext cx="43800" cy="61200"/>
            </a:xfrm>
            <a:prstGeom prst="rect">
              <a:avLst/>
            </a:prstGeom>
            <a:solidFill>
              <a:srgbClr val="707274"/>
            </a:solidFill>
            <a:ln>
              <a:noFill/>
            </a:ln>
          </p:spPr>
        </p:sp>
        <p:sp>
          <p:nvSpPr>
            <p:cNvPr id="1076" name="object_1077"/>
            <p:cNvSpPr/>
            <p:nvPr/>
          </p:nvSpPr>
          <p:spPr>
            <a:xfrm>
              <a:off x="0" y="27733"/>
              <a:ext cx="61200" cy="61200"/>
            </a:xfrm>
            <a:prstGeom prst="ellipse">
              <a:avLst/>
            </a:prstGeom>
            <a:solidFill>
              <a:srgbClr val="707274"/>
            </a:solidFill>
            <a:ln>
              <a:noFill/>
            </a:ln>
          </p:spPr>
        </p:sp>
        <p:sp>
          <p:nvSpPr>
            <p:cNvPr id="1078" name="object_1079"/>
            <p:cNvSpPr/>
            <p:nvPr/>
          </p:nvSpPr>
          <p:spPr>
            <a:xfrm>
              <a:off x="113800" y="27733"/>
              <a:ext cx="61200" cy="61200"/>
            </a:xfrm>
            <a:prstGeom prst="ellipse">
              <a:avLst/>
            </a:prstGeom>
            <a:solidFill>
              <a:srgbClr val="707274"/>
            </a:solidFill>
            <a:ln>
              <a:noFill/>
            </a:ln>
          </p:spPr>
        </p:sp>
        <p:sp>
          <p:nvSpPr>
            <p:cNvPr id="1080" name="object_1081"/>
            <p:cNvSpPr/>
            <p:nvPr/>
          </p:nvSpPr>
          <p:spPr>
            <a:xfrm>
              <a:off x="288800" y="27733"/>
              <a:ext cx="61200" cy="61200"/>
            </a:xfrm>
            <a:prstGeom prst="ellipse">
              <a:avLst/>
            </a:prstGeom>
            <a:solidFill>
              <a:srgbClr val="707274"/>
            </a:solidFill>
            <a:ln>
              <a:noFill/>
            </a:ln>
          </p:spPr>
        </p:sp>
        <p:sp>
          <p:nvSpPr>
            <p:cNvPr id="1082" name="object_1083"/>
            <p:cNvSpPr/>
            <p:nvPr/>
          </p:nvSpPr>
          <p:spPr>
            <a:xfrm>
              <a:off x="245000" y="27733"/>
              <a:ext cx="61200" cy="61200"/>
            </a:xfrm>
            <a:prstGeom prst="ellipse">
              <a:avLst/>
            </a:prstGeom>
            <a:solidFill>
              <a:srgbClr val="707274"/>
            </a:solidFill>
            <a:ln>
              <a:noFill/>
            </a:ln>
          </p:spPr>
        </p:sp>
        <p:sp>
          <p:nvSpPr>
            <p:cNvPr id="1084" name="object_1085"/>
            <p:cNvSpPr/>
            <p:nvPr/>
          </p:nvSpPr>
          <p:spPr>
            <a:xfrm>
              <a:off x="30600" y="144400"/>
              <a:ext cx="43800" cy="61200"/>
            </a:xfrm>
            <a:prstGeom prst="rect">
              <a:avLst/>
            </a:prstGeom>
            <a:solidFill>
              <a:srgbClr val="707274"/>
            </a:solidFill>
            <a:ln>
              <a:noFill/>
            </a:ln>
          </p:spPr>
        </p:sp>
        <p:sp>
          <p:nvSpPr>
            <p:cNvPr id="1086" name="object_1087"/>
            <p:cNvSpPr/>
            <p:nvPr/>
          </p:nvSpPr>
          <p:spPr>
            <a:xfrm>
              <a:off x="205600" y="144400"/>
              <a:ext cx="113800" cy="61200"/>
            </a:xfrm>
            <a:prstGeom prst="rect">
              <a:avLst/>
            </a:prstGeom>
            <a:solidFill>
              <a:srgbClr val="707274"/>
            </a:solidFill>
            <a:ln>
              <a:noFill/>
            </a:ln>
          </p:spPr>
        </p:sp>
        <p:sp>
          <p:nvSpPr>
            <p:cNvPr id="1088" name="object_1089"/>
            <p:cNvSpPr/>
            <p:nvPr/>
          </p:nvSpPr>
          <p:spPr>
            <a:xfrm>
              <a:off x="0" y="144400"/>
              <a:ext cx="61200" cy="61200"/>
            </a:xfrm>
            <a:prstGeom prst="ellipse">
              <a:avLst/>
            </a:prstGeom>
            <a:solidFill>
              <a:srgbClr val="707274"/>
            </a:solidFill>
            <a:ln>
              <a:noFill/>
            </a:ln>
          </p:spPr>
        </p:sp>
        <p:sp>
          <p:nvSpPr>
            <p:cNvPr id="1090" name="object_1091"/>
            <p:cNvSpPr/>
            <p:nvPr/>
          </p:nvSpPr>
          <p:spPr>
            <a:xfrm>
              <a:off x="43800" y="144400"/>
              <a:ext cx="61200" cy="61200"/>
            </a:xfrm>
            <a:prstGeom prst="ellipse">
              <a:avLst/>
            </a:prstGeom>
            <a:solidFill>
              <a:srgbClr val="707274"/>
            </a:solidFill>
            <a:ln>
              <a:noFill/>
            </a:ln>
          </p:spPr>
        </p:sp>
        <p:sp>
          <p:nvSpPr>
            <p:cNvPr id="1092" name="object_1093"/>
            <p:cNvSpPr/>
            <p:nvPr/>
          </p:nvSpPr>
          <p:spPr>
            <a:xfrm>
              <a:off x="288800" y="144400"/>
              <a:ext cx="61200" cy="61200"/>
            </a:xfrm>
            <a:prstGeom prst="ellipse">
              <a:avLst/>
            </a:prstGeom>
            <a:solidFill>
              <a:srgbClr val="707274"/>
            </a:solidFill>
            <a:ln>
              <a:noFill/>
            </a:ln>
          </p:spPr>
        </p:sp>
        <p:sp>
          <p:nvSpPr>
            <p:cNvPr id="1094" name="object_1095"/>
            <p:cNvSpPr/>
            <p:nvPr/>
          </p:nvSpPr>
          <p:spPr>
            <a:xfrm>
              <a:off x="175000" y="144400"/>
              <a:ext cx="61200" cy="61200"/>
            </a:xfrm>
            <a:prstGeom prst="ellipse">
              <a:avLst/>
            </a:prstGeom>
            <a:solidFill>
              <a:srgbClr val="707274"/>
            </a:solidFill>
            <a:ln>
              <a:noFill/>
            </a:ln>
          </p:spPr>
        </p:sp>
        <p:sp>
          <p:nvSpPr>
            <p:cNvPr id="1096" name="object_1097"/>
            <p:cNvSpPr/>
            <p:nvPr/>
          </p:nvSpPr>
          <p:spPr>
            <a:xfrm>
              <a:off x="30600" y="261067"/>
              <a:ext cx="78800" cy="61200"/>
            </a:xfrm>
            <a:prstGeom prst="rect">
              <a:avLst/>
            </a:prstGeom>
            <a:solidFill>
              <a:srgbClr val="707274"/>
            </a:solidFill>
            <a:ln>
              <a:noFill/>
            </a:ln>
          </p:spPr>
        </p:sp>
        <p:sp>
          <p:nvSpPr>
            <p:cNvPr id="1098" name="object_1099"/>
            <p:cNvSpPr/>
            <p:nvPr/>
          </p:nvSpPr>
          <p:spPr>
            <a:xfrm>
              <a:off x="240600" y="261067"/>
              <a:ext cx="78800" cy="61200"/>
            </a:xfrm>
            <a:prstGeom prst="rect">
              <a:avLst/>
            </a:prstGeom>
            <a:solidFill>
              <a:srgbClr val="707274"/>
            </a:solidFill>
            <a:ln>
              <a:noFill/>
            </a:ln>
          </p:spPr>
        </p:sp>
        <p:sp>
          <p:nvSpPr>
            <p:cNvPr id="1100" name="object_1101"/>
            <p:cNvSpPr/>
            <p:nvPr/>
          </p:nvSpPr>
          <p:spPr>
            <a:xfrm>
              <a:off x="0" y="261067"/>
              <a:ext cx="61200" cy="61200"/>
            </a:xfrm>
            <a:prstGeom prst="ellipse">
              <a:avLst/>
            </a:prstGeom>
            <a:solidFill>
              <a:srgbClr val="707274"/>
            </a:solidFill>
            <a:ln>
              <a:noFill/>
            </a:ln>
          </p:spPr>
        </p:sp>
        <p:sp>
          <p:nvSpPr>
            <p:cNvPr id="1102" name="object_1103"/>
            <p:cNvSpPr/>
            <p:nvPr/>
          </p:nvSpPr>
          <p:spPr>
            <a:xfrm>
              <a:off x="78800" y="261067"/>
              <a:ext cx="61200" cy="61200"/>
            </a:xfrm>
            <a:prstGeom prst="ellipse">
              <a:avLst/>
            </a:prstGeom>
            <a:solidFill>
              <a:srgbClr val="707274"/>
            </a:solidFill>
            <a:ln>
              <a:noFill/>
            </a:ln>
          </p:spPr>
        </p:sp>
        <p:sp>
          <p:nvSpPr>
            <p:cNvPr id="1104" name="object_1105"/>
            <p:cNvSpPr/>
            <p:nvPr/>
          </p:nvSpPr>
          <p:spPr>
            <a:xfrm>
              <a:off x="288800" y="261067"/>
              <a:ext cx="61200" cy="61200"/>
            </a:xfrm>
            <a:prstGeom prst="ellipse">
              <a:avLst/>
            </a:prstGeom>
            <a:solidFill>
              <a:srgbClr val="707274"/>
            </a:solidFill>
            <a:ln>
              <a:noFill/>
            </a:ln>
          </p:spPr>
        </p:sp>
        <p:sp>
          <p:nvSpPr>
            <p:cNvPr id="1106" name="object_1107"/>
            <p:cNvSpPr/>
            <p:nvPr/>
          </p:nvSpPr>
          <p:spPr>
            <a:xfrm>
              <a:off x="210000" y="261067"/>
              <a:ext cx="61200" cy="61200"/>
            </a:xfrm>
            <a:prstGeom prst="ellipse">
              <a:avLst/>
            </a:prstGeom>
            <a:solidFill>
              <a:srgbClr val="707274"/>
            </a:solidFill>
            <a:ln>
              <a:noFill/>
            </a:ln>
          </p:spPr>
        </p:sp>
        <p:sp>
          <p:nvSpPr>
            <p:cNvPr id="1108" name="1109">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10" name="object_1111">
            <a:hlinkClick r:id="rId9" action="ppaction://hlinksldjump" tooltip="Portfolio of Action"/>
          </p:cNvPr>
          <p:cNvGrpSpPr/>
          <p:nvPr/>
        </p:nvGrpSpPr>
        <p:grpSpPr>
          <a:xfrm>
            <a:off x="19403940" y="887211"/>
            <a:ext cx="350000" cy="350000"/>
            <a:chOff x="0" y="0"/>
            <a:chExt cx="0" cy="0"/>
          </a:xfrm>
        </p:grpSpPr>
        <p:sp>
          <p:nvSpPr>
            <p:cNvPr id="1114" name="object_1115"/>
            <p:cNvSpPr/>
            <p:nvPr/>
          </p:nvSpPr>
          <p:spPr>
            <a:xfrm>
              <a:off x="11900" y="79800"/>
              <a:ext cx="51110" cy="51110"/>
            </a:xfrm>
            <a:prstGeom prst="ellipse">
              <a:avLst/>
            </a:prstGeom>
            <a:solidFill>
              <a:srgbClr val="707274"/>
            </a:solidFill>
          </p:spPr>
        </p:sp>
        <p:sp>
          <p:nvSpPr>
            <p:cNvPr id="1116" name="object_1117"/>
            <p:cNvSpPr/>
            <p:nvPr/>
          </p:nvSpPr>
          <p:spPr>
            <a:xfrm>
              <a:off x="121800" y="124250"/>
              <a:ext cx="51110" cy="51110"/>
            </a:xfrm>
            <a:prstGeom prst="ellipse">
              <a:avLst/>
            </a:prstGeom>
            <a:solidFill>
              <a:srgbClr val="707274"/>
            </a:solidFill>
          </p:spPr>
        </p:sp>
        <p:sp>
          <p:nvSpPr>
            <p:cNvPr id="1118" name="object_1119"/>
            <p:cNvSpPr/>
            <p:nvPr/>
          </p:nvSpPr>
          <p:spPr>
            <a:xfrm>
              <a:off x="244650" y="42700"/>
              <a:ext cx="51110" cy="51110"/>
            </a:xfrm>
            <a:prstGeom prst="ellipse">
              <a:avLst/>
            </a:prstGeom>
            <a:solidFill>
              <a:srgbClr val="707274"/>
            </a:solidFill>
          </p:spPr>
        </p:sp>
        <p:sp>
          <p:nvSpPr>
            <p:cNvPr id="1120" name="object_1121"/>
            <p:cNvSpPr/>
            <p:nvPr/>
          </p:nvSpPr>
          <p:spPr>
            <a:xfrm>
              <a:off x="282800" y="229250"/>
              <a:ext cx="51110" cy="51110"/>
            </a:xfrm>
            <a:prstGeom prst="ellipse">
              <a:avLst/>
            </a:prstGeom>
            <a:solidFill>
              <a:srgbClr val="707274"/>
            </a:solidFill>
          </p:spPr>
        </p:sp>
        <p:sp>
          <p:nvSpPr>
            <p:cNvPr id="1122" name="object_1123"/>
            <p:cNvSpPr/>
            <p:nvPr/>
          </p:nvSpPr>
          <p:spPr>
            <a:xfrm>
              <a:off x="79800" y="234500"/>
              <a:ext cx="51110" cy="51110"/>
            </a:xfrm>
            <a:prstGeom prst="ellipse">
              <a:avLst/>
            </a:prstGeom>
            <a:solidFill>
              <a:srgbClr val="707274"/>
            </a:solidFill>
          </p:spPr>
        </p:sp>
        <p:sp>
          <p:nvSpPr>
            <p:cNvPr id="1124" name="object_1125"/>
            <p:cNvSpPr/>
            <p:nvPr/>
          </p:nvSpPr>
          <p:spPr>
            <a:xfrm>
              <a:off x="105350" y="23800"/>
              <a:ext cx="51110" cy="51110"/>
            </a:xfrm>
            <a:prstGeom prst="ellipse">
              <a:avLst/>
            </a:prstGeom>
            <a:solidFill>
              <a:srgbClr val="707274"/>
            </a:solidFill>
          </p:spPr>
        </p:sp>
        <p:sp>
          <p:nvSpPr>
            <p:cNvPr id="1126" name="object_1127"/>
            <p:cNvSpPr/>
            <p:nvPr/>
          </p:nvSpPr>
          <p:spPr>
            <a:xfrm>
              <a:off x="232050" y="149450"/>
              <a:ext cx="51110" cy="51110"/>
            </a:xfrm>
            <a:prstGeom prst="ellipse">
              <a:avLst/>
            </a:prstGeom>
            <a:solidFill>
              <a:srgbClr val="707274"/>
            </a:solidFill>
          </p:spPr>
        </p:sp>
        <p:sp>
          <p:nvSpPr>
            <p:cNvPr id="1128" name="object_1129"/>
            <p:cNvSpPr/>
            <p:nvPr/>
          </p:nvSpPr>
          <p:spPr>
            <a:xfrm>
              <a:off x="0" y="175000"/>
              <a:ext cx="350000" cy="0"/>
            </a:xfrm>
            <a:prstGeom prst="rect">
              <a:avLst/>
            </a:prstGeom>
            <a:noFill/>
            <a:ln w="10470">
              <a:solidFill>
                <a:srgbClr val="707274"/>
              </a:solidFill>
            </a:ln>
          </p:spPr>
        </p:sp>
        <p:sp>
          <p:nvSpPr>
            <p:cNvPr id="1130" name="object_1131"/>
            <p:cNvSpPr/>
            <p:nvPr/>
          </p:nvSpPr>
          <p:spPr>
            <a:xfrm>
              <a:off x="175000" y="0"/>
              <a:ext cx="0" cy="350000"/>
            </a:xfrm>
            <a:prstGeom prst="rect">
              <a:avLst/>
            </a:prstGeom>
            <a:noFill/>
            <a:ln w="10470">
              <a:solidFill>
                <a:srgbClr val="707274"/>
              </a:solidFill>
            </a:ln>
          </p:spPr>
        </p:sp>
        <p:sp>
          <p:nvSpPr>
            <p:cNvPr id="1132" name="1133">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34" name="1135">
            <a:hlinkClick r:id="rId10" action="ppaction://hlinksldjump" tooltip="Semantic Differential"/>
          </p:cNvPr>
          <p:cNvGrpSpPr/>
          <p:nvPr/>
        </p:nvGrpSpPr>
        <p:grpSpPr>
          <a:xfrm>
            <a:off x="18380322" y="887211"/>
            <a:ext cx="561600" cy="648000"/>
            <a:chOff x="0" y="0"/>
            <a:chExt cx="0" cy="0"/>
          </a:xfrm>
        </p:grpSpPr>
        <p:sp>
          <p:nvSpPr>
            <p:cNvPr id="1136" name="1137"/>
            <p:cNvSpPr/>
            <p:nvPr/>
          </p:nvSpPr>
          <p:spPr>
            <a:xfrm>
              <a:off x="0" y="0"/>
              <a:ext cx="350000" cy="350000"/>
            </a:xfrm>
            <a:prstGeom prst="rect">
              <a:avLst/>
            </a:prstGeom>
            <a:noFill/>
            <a:ln w="30000" cap="flat" cmpd="sng" algn="ctr">
              <a:solidFill>
                <a:srgbClr val="707274"/>
              </a:solidFill>
            </a:ln>
          </p:spPr>
        </p:sp>
        <p:cxnSp>
          <p:nvCxnSpPr>
            <p:cNvPr id="1138" name="object_113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140" name="object_114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142" name="1143">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44" name="1145">
            <a:hlinkClick r:id="rId11" action="ppaction://hlinksldjump"/>
          </p:cNvPr>
          <p:cNvGrpSpPr/>
          <p:nvPr/>
        </p:nvGrpSpPr>
        <p:grpSpPr>
          <a:xfrm>
            <a:off x="17356704" y="887211"/>
            <a:ext cx="561600" cy="648000"/>
            <a:chOff x="0" y="0"/>
            <a:chExt cx="0" cy="0"/>
          </a:xfrm>
        </p:grpSpPr>
        <p:sp>
          <p:nvSpPr>
            <p:cNvPr id="1146" name="1147"/>
            <p:cNvSpPr/>
            <p:nvPr/>
          </p:nvSpPr>
          <p:spPr>
            <a:xfrm>
              <a:off x="0" y="0"/>
              <a:ext cx="350000" cy="350000"/>
            </a:xfrm>
            <a:prstGeom prst="rect">
              <a:avLst/>
            </a:prstGeom>
            <a:noFill/>
            <a:ln w="30000" cap="flat" cmpd="sng" algn="ctr">
              <a:solidFill>
                <a:srgbClr val="707274"/>
              </a:solidFill>
            </a:ln>
          </p:spPr>
        </p:sp>
        <p:sp>
          <p:nvSpPr>
            <p:cNvPr id="1148" name="object_114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150" name="object_1151"/>
            <p:cNvSpPr/>
            <p:nvPr/>
          </p:nvSpPr>
          <p:spPr>
            <a:xfrm>
              <a:off x="136856" y="41051"/>
              <a:ext cx="54000" cy="59400"/>
            </a:xfrm>
            <a:prstGeom prst="rect">
              <a:avLst/>
            </a:prstGeom>
            <a:solidFill>
              <a:srgbClr val="707274"/>
            </a:solidFill>
          </p:spPr>
        </p:sp>
        <p:sp>
          <p:nvSpPr>
            <p:cNvPr id="1152" name="object_1153"/>
            <p:cNvSpPr/>
            <p:nvPr/>
          </p:nvSpPr>
          <p:spPr>
            <a:xfrm>
              <a:off x="180596" y="70751"/>
              <a:ext cx="55300" cy="0"/>
            </a:xfrm>
            <a:prstGeom prst="line">
              <a:avLst/>
            </a:prstGeom>
            <a:solidFill>
              <a:srgbClr val="000000"/>
            </a:solidFill>
            <a:ln w="11000" cap="flat" cmpd="sng" algn="ctr">
              <a:solidFill>
                <a:srgbClr val="707274"/>
              </a:solidFill>
            </a:ln>
          </p:spPr>
        </p:sp>
        <p:sp>
          <p:nvSpPr>
            <p:cNvPr id="1154" name="object_1155"/>
            <p:cNvSpPr/>
            <p:nvPr/>
          </p:nvSpPr>
          <p:spPr>
            <a:xfrm>
              <a:off x="245893" y="41051"/>
              <a:ext cx="54000" cy="59400"/>
            </a:xfrm>
            <a:prstGeom prst="ellipse">
              <a:avLst/>
            </a:prstGeom>
            <a:solidFill>
              <a:srgbClr val="707274"/>
            </a:solidFill>
          </p:spPr>
        </p:sp>
        <p:sp>
          <p:nvSpPr>
            <p:cNvPr id="1156" name="object_1157"/>
            <p:cNvSpPr/>
            <p:nvPr/>
          </p:nvSpPr>
          <p:spPr>
            <a:xfrm>
              <a:off x="136856" y="143142"/>
              <a:ext cx="54000" cy="59400"/>
            </a:xfrm>
            <a:prstGeom prst="rect">
              <a:avLst/>
            </a:prstGeom>
            <a:solidFill>
              <a:srgbClr val="707274"/>
            </a:solidFill>
          </p:spPr>
        </p:sp>
        <p:sp>
          <p:nvSpPr>
            <p:cNvPr id="1158" name="object_1159"/>
            <p:cNvSpPr/>
            <p:nvPr/>
          </p:nvSpPr>
          <p:spPr>
            <a:xfrm>
              <a:off x="180596" y="172842"/>
              <a:ext cx="55300" cy="0"/>
            </a:xfrm>
            <a:prstGeom prst="line">
              <a:avLst/>
            </a:prstGeom>
            <a:solidFill>
              <a:srgbClr val="000000"/>
            </a:solidFill>
            <a:ln w="11000" cap="flat" cmpd="sng" algn="ctr">
              <a:solidFill>
                <a:srgbClr val="707274"/>
              </a:solidFill>
            </a:ln>
          </p:spPr>
        </p:sp>
        <p:sp>
          <p:nvSpPr>
            <p:cNvPr id="1160" name="object_1161"/>
            <p:cNvSpPr/>
            <p:nvPr/>
          </p:nvSpPr>
          <p:spPr>
            <a:xfrm>
              <a:off x="245893" y="143142"/>
              <a:ext cx="54000" cy="59400"/>
            </a:xfrm>
            <a:prstGeom prst="ellipse">
              <a:avLst/>
            </a:prstGeom>
            <a:solidFill>
              <a:srgbClr val="707274"/>
            </a:solidFill>
          </p:spPr>
        </p:sp>
        <p:sp>
          <p:nvSpPr>
            <p:cNvPr id="1162" name="object_1163"/>
            <p:cNvSpPr/>
            <p:nvPr/>
          </p:nvSpPr>
          <p:spPr>
            <a:xfrm>
              <a:off x="136856" y="237985"/>
              <a:ext cx="54000" cy="59400"/>
            </a:xfrm>
            <a:prstGeom prst="rect">
              <a:avLst/>
            </a:prstGeom>
            <a:solidFill>
              <a:srgbClr val="707274"/>
            </a:solidFill>
          </p:spPr>
        </p:sp>
        <p:sp>
          <p:nvSpPr>
            <p:cNvPr id="1164" name="object_1165"/>
            <p:cNvSpPr/>
            <p:nvPr/>
          </p:nvSpPr>
          <p:spPr>
            <a:xfrm>
              <a:off x="180596" y="267685"/>
              <a:ext cx="55300" cy="0"/>
            </a:xfrm>
            <a:prstGeom prst="line">
              <a:avLst/>
            </a:prstGeom>
            <a:solidFill>
              <a:srgbClr val="000000"/>
            </a:solidFill>
            <a:ln w="11000" cap="flat" cmpd="sng" algn="ctr">
              <a:solidFill>
                <a:srgbClr val="707274"/>
              </a:solidFill>
            </a:ln>
          </p:spPr>
        </p:sp>
        <p:sp>
          <p:nvSpPr>
            <p:cNvPr id="1166" name="object_1167"/>
            <p:cNvSpPr/>
            <p:nvPr/>
          </p:nvSpPr>
          <p:spPr>
            <a:xfrm>
              <a:off x="245893" y="237985"/>
              <a:ext cx="54000" cy="59400"/>
            </a:xfrm>
            <a:prstGeom prst="ellipse">
              <a:avLst/>
            </a:prstGeom>
            <a:solidFill>
              <a:srgbClr val="707274"/>
            </a:solidFill>
          </p:spPr>
        </p:sp>
        <p:sp>
          <p:nvSpPr>
            <p:cNvPr id="1168" name="1169">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70" name="object_1171">
            <a:hlinkClick r:id="rId12" action="ppaction://hlinksldjump" tooltip="Tabellenband Demoskopie"/>
          </p:cNvPr>
          <p:cNvGrpSpPr/>
          <p:nvPr/>
        </p:nvGrpSpPr>
        <p:grpSpPr>
          <a:xfrm>
            <a:off x="16333086" y="887211"/>
            <a:ext cx="350000" cy="350000"/>
            <a:chOff x="0" y="0"/>
            <a:chExt cx="0" cy="0"/>
          </a:xfrm>
        </p:grpSpPr>
        <p:sp>
          <p:nvSpPr>
            <p:cNvPr id="1174" name="object_1175"/>
            <p:cNvSpPr/>
            <p:nvPr/>
          </p:nvSpPr>
          <p:spPr>
            <a:xfrm>
              <a:off x="30600" y="27733"/>
              <a:ext cx="222300" cy="61200"/>
            </a:xfrm>
            <a:prstGeom prst="rect">
              <a:avLst/>
            </a:prstGeom>
            <a:solidFill>
              <a:srgbClr val="707274"/>
            </a:solidFill>
            <a:ln>
              <a:noFill/>
            </a:ln>
          </p:spPr>
        </p:sp>
        <p:sp>
          <p:nvSpPr>
            <p:cNvPr id="1176" name="object_1177"/>
            <p:cNvSpPr/>
            <p:nvPr/>
          </p:nvSpPr>
          <p:spPr>
            <a:xfrm>
              <a:off x="0" y="27733"/>
              <a:ext cx="61200" cy="61200"/>
            </a:xfrm>
            <a:prstGeom prst="ellipse">
              <a:avLst/>
            </a:prstGeom>
            <a:solidFill>
              <a:srgbClr val="707274"/>
            </a:solidFill>
            <a:ln>
              <a:noFill/>
            </a:ln>
          </p:spPr>
        </p:sp>
        <p:sp>
          <p:nvSpPr>
            <p:cNvPr id="1178" name="object_1179"/>
            <p:cNvSpPr/>
            <p:nvPr/>
          </p:nvSpPr>
          <p:spPr>
            <a:xfrm>
              <a:off x="222300" y="27733"/>
              <a:ext cx="61200" cy="61200"/>
            </a:xfrm>
            <a:prstGeom prst="ellipse">
              <a:avLst/>
            </a:prstGeom>
            <a:solidFill>
              <a:srgbClr val="707274"/>
            </a:solidFill>
            <a:ln>
              <a:noFill/>
            </a:ln>
          </p:spPr>
        </p:sp>
        <p:sp>
          <p:nvSpPr>
            <p:cNvPr id="1180" name="object_1181"/>
            <p:cNvSpPr/>
            <p:nvPr/>
          </p:nvSpPr>
          <p:spPr>
            <a:xfrm>
              <a:off x="30600" y="144400"/>
              <a:ext cx="141800" cy="61200"/>
            </a:xfrm>
            <a:prstGeom prst="rect">
              <a:avLst/>
            </a:prstGeom>
            <a:solidFill>
              <a:srgbClr val="707274"/>
            </a:solidFill>
            <a:ln>
              <a:noFill/>
            </a:ln>
          </p:spPr>
        </p:sp>
        <p:sp>
          <p:nvSpPr>
            <p:cNvPr id="1182" name="object_1183"/>
            <p:cNvSpPr/>
            <p:nvPr/>
          </p:nvSpPr>
          <p:spPr>
            <a:xfrm>
              <a:off x="0" y="144400"/>
              <a:ext cx="61200" cy="61200"/>
            </a:xfrm>
            <a:prstGeom prst="ellipse">
              <a:avLst/>
            </a:prstGeom>
            <a:solidFill>
              <a:srgbClr val="707274"/>
            </a:solidFill>
            <a:ln>
              <a:noFill/>
            </a:ln>
          </p:spPr>
        </p:sp>
        <p:sp>
          <p:nvSpPr>
            <p:cNvPr id="1184" name="object_1185"/>
            <p:cNvSpPr/>
            <p:nvPr/>
          </p:nvSpPr>
          <p:spPr>
            <a:xfrm>
              <a:off x="141800" y="144400"/>
              <a:ext cx="61200" cy="61200"/>
            </a:xfrm>
            <a:prstGeom prst="ellipse">
              <a:avLst/>
            </a:prstGeom>
            <a:solidFill>
              <a:srgbClr val="707274"/>
            </a:solidFill>
            <a:ln>
              <a:noFill/>
            </a:ln>
          </p:spPr>
        </p:sp>
        <p:sp>
          <p:nvSpPr>
            <p:cNvPr id="1186" name="object_1187"/>
            <p:cNvSpPr/>
            <p:nvPr/>
          </p:nvSpPr>
          <p:spPr>
            <a:xfrm>
              <a:off x="30600" y="261067"/>
              <a:ext cx="288800" cy="61200"/>
            </a:xfrm>
            <a:prstGeom prst="rect">
              <a:avLst/>
            </a:prstGeom>
            <a:solidFill>
              <a:srgbClr val="707274"/>
            </a:solidFill>
            <a:ln>
              <a:noFill/>
            </a:ln>
          </p:spPr>
        </p:sp>
        <p:sp>
          <p:nvSpPr>
            <p:cNvPr id="1188" name="object_1189"/>
            <p:cNvSpPr/>
            <p:nvPr/>
          </p:nvSpPr>
          <p:spPr>
            <a:xfrm>
              <a:off x="0" y="261067"/>
              <a:ext cx="61200" cy="61200"/>
            </a:xfrm>
            <a:prstGeom prst="ellipse">
              <a:avLst/>
            </a:prstGeom>
            <a:solidFill>
              <a:srgbClr val="707274"/>
            </a:solidFill>
            <a:ln>
              <a:noFill/>
            </a:ln>
          </p:spPr>
        </p:sp>
        <p:sp>
          <p:nvSpPr>
            <p:cNvPr id="1190" name="object_1191"/>
            <p:cNvSpPr/>
            <p:nvPr/>
          </p:nvSpPr>
          <p:spPr>
            <a:xfrm>
              <a:off x="288800" y="261067"/>
              <a:ext cx="61200" cy="61200"/>
            </a:xfrm>
            <a:prstGeom prst="ellipse">
              <a:avLst/>
            </a:prstGeom>
            <a:solidFill>
              <a:srgbClr val="707274"/>
            </a:solidFill>
            <a:ln>
              <a:noFill/>
            </a:ln>
          </p:spPr>
        </p:sp>
        <p:sp>
          <p:nvSpPr>
            <p:cNvPr id="1192" name="object_1193"/>
            <p:cNvSpPr/>
            <p:nvPr/>
          </p:nvSpPr>
          <p:spPr>
            <a:xfrm>
              <a:off x="263500" y="58333"/>
              <a:ext cx="0" cy="233333"/>
            </a:xfrm>
            <a:prstGeom prst="rect">
              <a:avLst/>
            </a:prstGeom>
            <a:noFill/>
            <a:ln w="10470">
              <a:solidFill>
                <a:srgbClr val="707274"/>
              </a:solidFill>
            </a:ln>
          </p:spPr>
        </p:sp>
        <p:sp>
          <p:nvSpPr>
            <p:cNvPr id="1194" name="119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196" name="object_1197"/>
          <p:cNvSpPr/>
          <p:nvPr/>
        </p:nvSpPr>
        <p:spPr>
          <a:xfrm>
            <a:off x="0" y="2094177"/>
            <a:ext cx="6701367" cy="9215173"/>
          </a:xfrm>
          <a:prstGeom prst="rect">
            <a:avLst/>
          </a:prstGeom>
        </p:spPr>
        <p:txBody>
          <a:bodyPr wrap="square" lIns="720000" tIns="720000" rIns="0" bIns="0" rtlCol="0"/>
          <a:lstStyle/>
          <a:p>
            <a:pPr>
              <a:spcAft>
                <a:spcPts val="1400"/>
              </a:spcAft>
            </a:pPr>
            <a:r>
              <a:rPr lang="de-AT" sz="2000" dirty="0">
                <a:solidFill>
                  <a:srgbClr val="000000"/>
                </a:solidFill>
                <a:latin typeface="Arial"/>
                <a:ea typeface="Arial"/>
              </a:rPr>
              <a:t>1: flexible working time models</a:t>
            </a:r>
          </a:p>
          <a:p>
            <a:pPr>
              <a:spcAft>
                <a:spcPts val="1400"/>
              </a:spcAft>
            </a:pPr>
            <a:r>
              <a:rPr lang="de-AT" sz="2000" dirty="0">
                <a:solidFill>
                  <a:srgbClr val="000000"/>
                </a:solidFill>
                <a:latin typeface="Arial"/>
                <a:ea typeface="Arial"/>
              </a:rPr>
              <a:t>2: flexible forms of work</a:t>
            </a:r>
          </a:p>
          <a:p>
            <a:pPr>
              <a:spcAft>
                <a:spcPts val="1400"/>
              </a:spcAft>
            </a:pPr>
            <a:r>
              <a:rPr lang="de-AT" sz="2000" dirty="0">
                <a:solidFill>
                  <a:srgbClr val="000000"/>
                </a:solidFill>
                <a:latin typeface="Arial"/>
                <a:ea typeface="Arial"/>
              </a:rPr>
              <a:t>3: fair remuneration</a:t>
            </a:r>
          </a:p>
          <a:p>
            <a:pPr>
              <a:spcAft>
                <a:spcPts val="1400"/>
              </a:spcAft>
            </a:pPr>
            <a:r>
              <a:rPr lang="de-AT" sz="2000" dirty="0">
                <a:solidFill>
                  <a:srgbClr val="000000"/>
                </a:solidFill>
                <a:latin typeface="Arial"/>
                <a:ea typeface="Arial"/>
              </a:rPr>
              <a:t>4: modern IT infrastructure</a:t>
            </a:r>
          </a:p>
          <a:p>
            <a:pPr>
              <a:spcAft>
                <a:spcPts val="1400"/>
              </a:spcAft>
            </a:pPr>
            <a:r>
              <a:rPr lang="de-AT" sz="2000" dirty="0">
                <a:solidFill>
                  <a:srgbClr val="000000"/>
                </a:solidFill>
                <a:latin typeface="Arial"/>
                <a:ea typeface="Arial"/>
              </a:rPr>
              <a:t>5: attention to health promotion</a:t>
            </a:r>
          </a:p>
          <a:p>
            <a:pPr>
              <a:spcAft>
                <a:spcPts val="1400"/>
              </a:spcAft>
            </a:pPr>
            <a:r>
              <a:rPr lang="de-AT" sz="2000" dirty="0">
                <a:solidFill>
                  <a:srgbClr val="000000"/>
                </a:solidFill>
                <a:latin typeface="Arial"/>
                <a:ea typeface="Arial"/>
              </a:rPr>
              <a:t>6: cooperation</a:t>
            </a:r>
          </a:p>
          <a:p>
            <a:pPr>
              <a:spcAft>
                <a:spcPts val="1400"/>
              </a:spcAft>
            </a:pPr>
            <a:r>
              <a:rPr lang="de-AT" sz="2000" dirty="0">
                <a:solidFill>
                  <a:srgbClr val="000000"/>
                </a:solidFill>
                <a:latin typeface="Arial"/>
                <a:ea typeface="Arial"/>
              </a:rPr>
              <a:t>7: knowledge management</a:t>
            </a:r>
          </a:p>
          <a:p>
            <a:pPr>
              <a:spcAft>
                <a:spcPts val="1400"/>
              </a:spcAft>
            </a:pPr>
            <a:r>
              <a:rPr lang="de-AT" sz="2000" dirty="0">
                <a:solidFill>
                  <a:srgbClr val="000000"/>
                </a:solidFill>
                <a:latin typeface="Arial"/>
                <a:ea typeface="Arial"/>
              </a:rPr>
              <a:t>8: internal communication</a:t>
            </a:r>
          </a:p>
          <a:p>
            <a:pPr>
              <a:spcAft>
                <a:spcPts val="1400"/>
              </a:spcAft>
            </a:pPr>
            <a:r>
              <a:rPr lang="de-AT" sz="2000" dirty="0">
                <a:solidFill>
                  <a:srgbClr val="000000"/>
                </a:solidFill>
                <a:latin typeface="Arial"/>
                <a:ea typeface="Arial"/>
              </a:rPr>
              <a:t>9: trusting working atmosphere</a:t>
            </a:r>
          </a:p>
          <a:p>
            <a:pPr>
              <a:spcAft>
                <a:spcPts val="1400"/>
              </a:spcAft>
            </a:pPr>
            <a:r>
              <a:rPr lang="de-AT" sz="2000" dirty="0">
                <a:solidFill>
                  <a:srgbClr val="000000"/>
                </a:solidFill>
                <a:latin typeface="Arial"/>
                <a:ea typeface="Arial"/>
              </a:rPr>
              <a:t>10: unbureaucratic workflows</a:t>
            </a:r>
          </a:p>
          <a:p>
            <a:pPr>
              <a:spcAft>
                <a:spcPts val="1400"/>
              </a:spcAft>
            </a:pPr>
            <a:r>
              <a:rPr lang="de-AT" sz="2000" dirty="0">
                <a:solidFill>
                  <a:srgbClr val="000000"/>
                </a:solidFill>
                <a:latin typeface="Arial"/>
                <a:ea typeface="Arial"/>
              </a:rPr>
              <a:t>11: security in the supply chain</a:t>
            </a:r>
          </a:p>
          <a:p>
            <a:pPr>
              <a:spcAft>
                <a:spcPts val="1400"/>
              </a:spcAft>
            </a:pPr>
            <a:r>
              <a:rPr lang="de-AT" sz="2000" dirty="0">
                <a:solidFill>
                  <a:srgbClr val="000000"/>
                </a:solidFill>
                <a:latin typeface="Arial"/>
                <a:ea typeface="Arial"/>
              </a:rPr>
              <a:t>12: competitiveness</a:t>
            </a:r>
          </a:p>
          <a:p>
            <a:pPr>
              <a:spcAft>
                <a:spcPts val="1400"/>
              </a:spcAft>
            </a:pPr>
            <a:r>
              <a:rPr lang="de-AT" sz="2000" dirty="0">
                <a:solidFill>
                  <a:srgbClr val="000000"/>
                </a:solidFill>
                <a:latin typeface="Arial"/>
                <a:ea typeface="Arial"/>
              </a:rPr>
              <a:t>13: recruiting</a:t>
            </a:r>
          </a:p>
          <a:p>
            <a:pPr>
              <a:spcAft>
                <a:spcPts val="1400"/>
              </a:spcAft>
            </a:pPr>
            <a:r>
              <a:rPr lang="de-AT" sz="2000" dirty="0">
                <a:solidFill>
                  <a:srgbClr val="000000"/>
                </a:solidFill>
                <a:latin typeface="Arial"/>
                <a:ea typeface="Arial"/>
              </a:rPr>
              <a:t>14: diversity</a:t>
            </a:r>
          </a:p>
        </p:txBody>
      </p:sp>
      <p:sp>
        <p:nvSpPr>
          <p:cNvPr id="1198" name="object_1199"/>
          <p:cNvSpPr/>
          <p:nvPr/>
        </p:nvSpPr>
        <p:spPr>
          <a:xfrm>
            <a:off x="6701367" y="2094177"/>
            <a:ext cx="6701367" cy="9215173"/>
          </a:xfrm>
          <a:prstGeom prst="rect">
            <a:avLst/>
          </a:prstGeom>
        </p:spPr>
        <p:txBody>
          <a:bodyPr wrap="square" lIns="720000" tIns="720000" rIns="0" bIns="0" rtlCol="0"/>
          <a:lstStyle/>
          <a:p>
            <a:pPr>
              <a:spcAft>
                <a:spcPts val="1400"/>
              </a:spcAft>
            </a:pPr>
            <a:r>
              <a:rPr lang="de-AT" sz="2000" dirty="0">
                <a:solidFill>
                  <a:srgbClr val="000000"/>
                </a:solidFill>
                <a:latin typeface="Arial"/>
                <a:ea typeface="Arial"/>
              </a:rPr>
              <a:t>15: resilience</a:t>
            </a:r>
          </a:p>
          <a:p>
            <a:pPr>
              <a:spcAft>
                <a:spcPts val="1400"/>
              </a:spcAft>
            </a:pPr>
            <a:r>
              <a:rPr lang="de-AT" sz="2000" dirty="0">
                <a:solidFill>
                  <a:srgbClr val="000000"/>
                </a:solidFill>
                <a:latin typeface="Arial"/>
                <a:ea typeface="Arial"/>
              </a:rPr>
              <a:t>16: management culture</a:t>
            </a:r>
          </a:p>
          <a:p>
            <a:pPr>
              <a:spcAft>
                <a:spcPts val="1400"/>
              </a:spcAft>
            </a:pPr>
            <a:r>
              <a:rPr lang="de-AT" sz="2000" dirty="0">
                <a:solidFill>
                  <a:srgbClr val="000000"/>
                </a:solidFill>
                <a:latin typeface="Arial"/>
                <a:ea typeface="Arial"/>
              </a:rPr>
              <a:t>17: career Development Opportunities</a:t>
            </a:r>
          </a:p>
          <a:p>
            <a:pPr>
              <a:spcAft>
                <a:spcPts val="1400"/>
              </a:spcAft>
            </a:pPr>
            <a:r>
              <a:rPr lang="de-AT" sz="2000" dirty="0">
                <a:solidFill>
                  <a:srgbClr val="000000"/>
                </a:solidFill>
                <a:latin typeface="Arial"/>
                <a:ea typeface="Arial"/>
              </a:rPr>
              <a:t>18: innovation-friendly climate</a:t>
            </a:r>
          </a:p>
          <a:p>
            <a:pPr>
              <a:spcAft>
                <a:spcPts val="1400"/>
              </a:spcAft>
            </a:pPr>
            <a:r>
              <a:rPr lang="de-AT" sz="2000" dirty="0">
                <a:solidFill>
                  <a:srgbClr val="000000"/>
                </a:solidFill>
                <a:latin typeface="Arial"/>
                <a:ea typeface="Arial"/>
              </a:rPr>
              <a:t>19: digitization</a:t>
            </a:r>
          </a:p>
          <a:p>
            <a:pPr>
              <a:spcAft>
                <a:spcPts val="1400"/>
              </a:spcAft>
            </a:pPr>
            <a:r>
              <a:rPr lang="de-AT" sz="2000" dirty="0">
                <a:solidFill>
                  <a:srgbClr val="000000"/>
                </a:solidFill>
                <a:latin typeface="Arial"/>
                <a:ea typeface="Arial"/>
              </a:rPr>
              <a:t>20: customer focus</a:t>
            </a:r>
          </a:p>
          <a:p>
            <a:pPr>
              <a:spcAft>
                <a:spcPts val="1400"/>
              </a:spcAft>
            </a:pPr>
            <a:r>
              <a:rPr lang="de-AT" sz="2000" dirty="0">
                <a:solidFill>
                  <a:srgbClr val="000000"/>
                </a:solidFill>
                <a:latin typeface="Arial"/>
                <a:ea typeface="Arial"/>
              </a:rPr>
              <a:t>21: CSR - Corporate Social Responsibility</a:t>
            </a:r>
          </a:p>
          <a:p>
            <a:pPr>
              <a:spcAft>
                <a:spcPts val="1400"/>
              </a:spcAft>
            </a:pPr>
            <a:r>
              <a:rPr lang="de-AT" sz="2000" dirty="0">
                <a:solidFill>
                  <a:srgbClr val="000000"/>
                </a:solidFill>
                <a:latin typeface="Arial"/>
                <a:ea typeface="Arial"/>
              </a:rPr>
              <a:t>22: attractive employer</a:t>
            </a:r>
          </a:p>
          <a:p>
            <a:pPr>
              <a:spcAft>
                <a:spcPts val="1400"/>
              </a:spcAft>
            </a:pPr>
            <a:r>
              <a:rPr lang="de-AT" sz="2000" dirty="0">
                <a:solidFill>
                  <a:srgbClr val="000000"/>
                </a:solidFill>
                <a:latin typeface="Arial"/>
                <a:ea typeface="Arial"/>
              </a:rPr>
              <a:t>23: product recommendation</a:t>
            </a:r>
          </a:p>
          <a:p>
            <a:pPr>
              <a:spcAft>
                <a:spcPts val="1400"/>
              </a:spcAft>
            </a:pPr>
            <a:r>
              <a:rPr lang="de-AT" sz="2000" dirty="0">
                <a:solidFill>
                  <a:srgbClr val="000000"/>
                </a:solidFill>
                <a:latin typeface="Arial"/>
                <a:ea typeface="Arial"/>
              </a:rPr>
              <a:t>24: exemplary effect</a:t>
            </a:r>
          </a:p>
          <a:p>
            <a:pPr>
              <a:spcAft>
                <a:spcPts val="1400"/>
              </a:spcAft>
            </a:pPr>
            <a:r>
              <a:rPr lang="de-AT" sz="2000" dirty="0">
                <a:solidFill>
                  <a:srgbClr val="000000"/>
                </a:solidFill>
                <a:latin typeface="Arial"/>
                <a:ea typeface="Arial"/>
              </a:rPr>
              <a:t>25: social Benefit</a:t>
            </a:r>
          </a:p>
          <a:p>
            <a:pPr>
              <a:spcAft>
                <a:spcPts val="1400"/>
              </a:spcAft>
            </a:pPr>
            <a:r>
              <a:rPr lang="de-AT" sz="2000" dirty="0">
                <a:solidFill>
                  <a:srgbClr val="000000"/>
                </a:solidFill>
                <a:latin typeface="Arial"/>
                <a:ea typeface="Arial"/>
              </a:rPr>
              <a:t>P1: Risk | Security Now</a:t>
            </a:r>
          </a:p>
          <a:p>
            <a:pPr>
              <a:spcAft>
                <a:spcPts val="1400"/>
              </a:spcAft>
            </a:pPr>
            <a:r>
              <a:rPr lang="de-AT" sz="2000" dirty="0">
                <a:solidFill>
                  <a:srgbClr val="000000"/>
                </a:solidFill>
                <a:latin typeface="Arial"/>
                <a:ea typeface="Arial"/>
              </a:rPr>
              <a:t>P1_F: Risk | Security Future</a:t>
            </a:r>
          </a:p>
          <a:p>
            <a:pPr>
              <a:spcAft>
                <a:spcPts val="1400"/>
              </a:spcAft>
            </a:pPr>
            <a:r>
              <a:rPr lang="de-AT" sz="2000" dirty="0">
                <a:solidFill>
                  <a:srgbClr val="000000"/>
                </a:solidFill>
                <a:latin typeface="Arial"/>
                <a:ea typeface="Arial"/>
              </a:rPr>
              <a:t>P2: Responsibility - Everyone | Managers Now</a:t>
            </a:r>
          </a:p>
        </p:txBody>
      </p:sp>
      <p:sp>
        <p:nvSpPr>
          <p:cNvPr id="1200" name="object_1201"/>
          <p:cNvSpPr/>
          <p:nvPr/>
        </p:nvSpPr>
        <p:spPr>
          <a:xfrm>
            <a:off x="13402733" y="2094177"/>
            <a:ext cx="6701367" cy="9215173"/>
          </a:xfrm>
          <a:prstGeom prst="rect">
            <a:avLst/>
          </a:prstGeom>
        </p:spPr>
        <p:txBody>
          <a:bodyPr wrap="square" lIns="720000" tIns="720000" rIns="0" bIns="0" rtlCol="0"/>
          <a:lstStyle/>
          <a:p>
            <a:pPr>
              <a:spcAft>
                <a:spcPts val="1400"/>
              </a:spcAft>
            </a:pPr>
            <a:r>
              <a:rPr lang="de-AT" sz="2000" dirty="0">
                <a:solidFill>
                  <a:srgbClr val="000000"/>
                </a:solidFill>
                <a:latin typeface="Arial"/>
                <a:ea typeface="Arial"/>
              </a:rPr>
              <a:t>P2_F: Responsibility - Everyone | Managers Future</a:t>
            </a:r>
          </a:p>
          <a:p>
            <a:pPr>
              <a:spcAft>
                <a:spcPts val="1400"/>
              </a:spcAft>
            </a:pPr>
            <a:r>
              <a:rPr lang="de-AT" sz="2000" dirty="0">
                <a:solidFill>
                  <a:srgbClr val="000000"/>
                </a:solidFill>
                <a:latin typeface="Arial"/>
                <a:ea typeface="Arial"/>
              </a:rPr>
              <a:t>P3: Competition | Cooperation Now</a:t>
            </a:r>
          </a:p>
          <a:p>
            <a:pPr>
              <a:spcAft>
                <a:spcPts val="1400"/>
              </a:spcAft>
            </a:pPr>
            <a:r>
              <a:rPr lang="de-AT" sz="2000" dirty="0">
                <a:solidFill>
                  <a:srgbClr val="000000"/>
                </a:solidFill>
                <a:latin typeface="Arial"/>
                <a:ea typeface="Arial"/>
              </a:rPr>
              <a:t>P3_F: Competition | Cooperation Future</a:t>
            </a:r>
          </a:p>
          <a:p>
            <a:pPr>
              <a:spcAft>
                <a:spcPts val="1400"/>
              </a:spcAft>
            </a:pPr>
            <a:r>
              <a:rPr lang="de-AT" sz="2000" dirty="0">
                <a:solidFill>
                  <a:srgbClr val="000000"/>
                </a:solidFill>
                <a:latin typeface="Arial"/>
                <a:ea typeface="Arial"/>
              </a:rPr>
              <a:t>P4: Intelligence | Intuition Now</a:t>
            </a:r>
          </a:p>
          <a:p>
            <a:pPr>
              <a:spcAft>
                <a:spcPts val="1400"/>
              </a:spcAft>
            </a:pPr>
            <a:r>
              <a:rPr lang="de-AT" sz="2000" dirty="0">
                <a:solidFill>
                  <a:srgbClr val="000000"/>
                </a:solidFill>
                <a:latin typeface="Arial"/>
                <a:ea typeface="Arial"/>
              </a:rPr>
              <a:t>P4_F: Intelligence | Intuition Future</a:t>
            </a:r>
          </a:p>
          <a:p>
            <a:pPr>
              <a:spcAft>
                <a:spcPts val="1400"/>
              </a:spcAft>
            </a:pPr>
            <a:r>
              <a:rPr lang="de-AT" sz="2000" dirty="0">
                <a:solidFill>
                  <a:srgbClr val="000000"/>
                </a:solidFill>
                <a:latin typeface="Arial"/>
                <a:ea typeface="Arial"/>
              </a:rPr>
              <a:t>P5: New learning | Proven Knowledge Now</a:t>
            </a:r>
          </a:p>
          <a:p>
            <a:pPr>
              <a:spcAft>
                <a:spcPts val="1400"/>
              </a:spcAft>
            </a:pPr>
            <a:r>
              <a:rPr lang="de-AT" sz="2000" dirty="0">
                <a:solidFill>
                  <a:srgbClr val="000000"/>
                </a:solidFill>
                <a:latin typeface="Arial"/>
                <a:ea typeface="Arial"/>
              </a:rPr>
              <a:t>P5_F: New learning | Proven Knowledge Future</a:t>
            </a:r>
          </a:p>
          <a:p>
            <a:pPr>
              <a:spcAft>
                <a:spcPts val="1400"/>
              </a:spcAft>
            </a:pPr>
            <a:r>
              <a:rPr lang="de-AT" sz="2000" dirty="0">
                <a:solidFill>
                  <a:srgbClr val="000000"/>
                </a:solidFill>
                <a:latin typeface="Arial"/>
                <a:ea typeface="Arial"/>
              </a:rPr>
              <a:t>D1: Leadership</a:t>
            </a:r>
          </a:p>
          <a:p>
            <a:pPr>
              <a:spcAft>
                <a:spcPts val="1400"/>
              </a:spcAft>
            </a:pPr>
            <a:r>
              <a:rPr lang="de-AT" sz="2000" dirty="0">
                <a:solidFill>
                  <a:srgbClr val="000000"/>
                </a:solidFill>
                <a:latin typeface="Arial"/>
                <a:ea typeface="Arial"/>
              </a:rPr>
              <a:t>D2: Seniority</a:t>
            </a:r>
          </a:p>
          <a:p>
            <a:pPr>
              <a:spcAft>
                <a:spcPts val="1400"/>
              </a:spcAft>
            </a:pPr>
            <a:r>
              <a:rPr lang="de-AT" sz="2000" dirty="0">
                <a:solidFill>
                  <a:srgbClr val="000000"/>
                </a:solidFill>
                <a:latin typeface="Arial"/>
                <a:ea typeface="Arial"/>
              </a:rPr>
              <a:t>D3: Age</a:t>
            </a:r>
          </a:p>
          <a:p>
            <a:pPr>
              <a:spcAft>
                <a:spcPts val="1400"/>
              </a:spcAft>
            </a:pPr>
            <a:r>
              <a:rPr lang="de-AT" sz="2000" dirty="0">
                <a:solidFill>
                  <a:srgbClr val="000000"/>
                </a:solidFill>
                <a:latin typeface="Arial"/>
                <a:ea typeface="Arial"/>
              </a:rPr>
              <a:t>D4: Optional password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4" name="object_5515"/>
          <p:cNvSpPr>
            <a:spLocks noGrp="1"/>
          </p:cNvSpPr>
          <p:nvPr/>
        </p:nvSpPr>
        <p:spPr>
          <a:xfrm>
            <a:off x="663156" y="586369"/>
            <a:ext cx="922019" cy="922019"/>
          </a:xfrm>
          <a:prstGeom prst="ellipse">
            <a:avLst/>
          </a:prstGeom>
          <a:solidFill>
            <a:srgbClr val="49C0B6"/>
          </a:solidFill>
        </p:spPr>
        <p:txBody>
          <a:bodyPr wrap="square" lIns="0" tIns="0" rIns="0" bIns="0" rtlCol="0" anchor="ctr"/>
          <a:lstStyle/>
          <a:p>
            <a:pPr algn="ctr"/>
            <a:r>
              <a:rPr sz="2950" b="1" dirty="0">
                <a:solidFill>
                  <a:srgbClr val="FFFFFF"/>
                </a:solidFill>
                <a:latin typeface="Arial"/>
                <a:ea typeface="Arial"/>
              </a:rPr>
              <a:t>2</a:t>
            </a:r>
            <a:endParaRPr sz="2950" b="1" dirty="0"/>
          </a:p>
        </p:txBody>
      </p:sp>
      <p:sp>
        <p:nvSpPr>
          <p:cNvPr id="5516" name="object_551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flexible forms of work</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5518" name="5519">
            <a:hlinkClick r:id="rId3" action="ppaction://hlinksldjump" tooltip="Content"/>
          </p:cNvPr>
          <p:cNvGrpSpPr/>
          <p:nvPr/>
        </p:nvGrpSpPr>
        <p:grpSpPr>
          <a:xfrm>
            <a:off x="19403940" y="295737"/>
            <a:ext cx="350000" cy="350000"/>
            <a:chOff x="0" y="0"/>
            <a:chExt cx="0" cy="0"/>
          </a:xfrm>
        </p:grpSpPr>
        <p:sp>
          <p:nvSpPr>
            <p:cNvPr id="5520" name="5521"/>
            <p:cNvSpPr/>
            <p:nvPr/>
          </p:nvSpPr>
          <p:spPr>
            <a:xfrm>
              <a:off x="0" y="0"/>
              <a:ext cx="350000" cy="350000"/>
            </a:xfrm>
            <a:prstGeom prst="rect">
              <a:avLst/>
            </a:prstGeom>
            <a:noFill/>
            <a:ln w="30000" cap="flat" cmpd="sng" algn="ctr">
              <a:solidFill>
                <a:srgbClr val="707274"/>
              </a:solidFill>
            </a:ln>
          </p:spPr>
        </p:sp>
        <p:sp>
          <p:nvSpPr>
            <p:cNvPr id="5522" name="5523">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5524" name="5525">
            <a:hlinkClick r:id="rId4" action="ppaction://hlinksldjump" tooltip="Project overview"/>
          </p:cNvPr>
          <p:cNvGrpSpPr/>
          <p:nvPr/>
        </p:nvGrpSpPr>
        <p:grpSpPr>
          <a:xfrm>
            <a:off x="18380322" y="295737"/>
            <a:ext cx="350000" cy="350000"/>
            <a:chOff x="0" y="0"/>
            <a:chExt cx="0" cy="0"/>
          </a:xfrm>
        </p:grpSpPr>
        <p:sp>
          <p:nvSpPr>
            <p:cNvPr id="5526" name="5527"/>
            <p:cNvSpPr/>
            <p:nvPr/>
          </p:nvSpPr>
          <p:spPr>
            <a:xfrm>
              <a:off x="0" y="0"/>
              <a:ext cx="350000" cy="350000"/>
            </a:xfrm>
            <a:prstGeom prst="rect">
              <a:avLst/>
            </a:prstGeom>
            <a:noFill/>
            <a:ln w="30000" cap="flat" cmpd="sng" algn="ctr">
              <a:solidFill>
                <a:srgbClr val="707274"/>
              </a:solidFill>
            </a:ln>
          </p:spPr>
        </p:sp>
        <p:sp>
          <p:nvSpPr>
            <p:cNvPr id="5528" name="5529"/>
            <p:cNvSpPr/>
            <p:nvPr/>
          </p:nvSpPr>
          <p:spPr>
            <a:xfrm>
              <a:off x="0" y="280000"/>
              <a:ext cx="350000" cy="0"/>
            </a:xfrm>
            <a:prstGeom prst="line">
              <a:avLst/>
            </a:prstGeom>
            <a:solidFill>
              <a:srgbClr val="000000"/>
            </a:solidFill>
            <a:ln w="11000" cap="flat" cmpd="sng" algn="ctr">
              <a:solidFill>
                <a:srgbClr val="707274"/>
              </a:solidFill>
            </a:ln>
          </p:spPr>
        </p:sp>
        <p:sp>
          <p:nvSpPr>
            <p:cNvPr id="5530" name="5531"/>
            <p:cNvSpPr/>
            <p:nvPr/>
          </p:nvSpPr>
          <p:spPr>
            <a:xfrm>
              <a:off x="175000" y="280000"/>
              <a:ext cx="0" cy="70000"/>
            </a:xfrm>
            <a:prstGeom prst="line">
              <a:avLst/>
            </a:prstGeom>
            <a:solidFill>
              <a:srgbClr val="000000"/>
            </a:solidFill>
            <a:ln w="11000" cap="flat" cmpd="sng" algn="ctr">
              <a:solidFill>
                <a:srgbClr val="707274"/>
              </a:solidFill>
            </a:ln>
          </p:spPr>
        </p:sp>
        <p:sp>
          <p:nvSpPr>
            <p:cNvPr id="5532" name="object_5533"/>
            <p:cNvSpPr/>
            <p:nvPr/>
          </p:nvSpPr>
          <p:spPr>
            <a:xfrm>
              <a:off x="50000" y="87500"/>
              <a:ext cx="75000" cy="75000"/>
            </a:xfrm>
            <a:prstGeom prst="ellipse">
              <a:avLst/>
            </a:prstGeom>
            <a:solidFill>
              <a:srgbClr val="707274"/>
            </a:solidFill>
          </p:spPr>
        </p:sp>
        <p:sp>
          <p:nvSpPr>
            <p:cNvPr id="5534" name="object_5535"/>
            <p:cNvSpPr/>
            <p:nvPr/>
          </p:nvSpPr>
          <p:spPr>
            <a:xfrm>
              <a:off x="137500" y="87500"/>
              <a:ext cx="75000" cy="75000"/>
            </a:xfrm>
            <a:prstGeom prst="ellipse">
              <a:avLst/>
            </a:prstGeom>
            <a:solidFill>
              <a:srgbClr val="707274"/>
            </a:solidFill>
          </p:spPr>
        </p:sp>
        <p:sp>
          <p:nvSpPr>
            <p:cNvPr id="5536" name="object_5537"/>
            <p:cNvSpPr/>
            <p:nvPr/>
          </p:nvSpPr>
          <p:spPr>
            <a:xfrm>
              <a:off x="225000" y="87500"/>
              <a:ext cx="75000" cy="75000"/>
            </a:xfrm>
            <a:prstGeom prst="ellipse">
              <a:avLst/>
            </a:prstGeom>
            <a:solidFill>
              <a:srgbClr val="707274"/>
            </a:solidFill>
          </p:spPr>
        </p:sp>
        <p:sp>
          <p:nvSpPr>
            <p:cNvPr id="5538" name="5539"/>
            <p:cNvSpPr/>
            <p:nvPr/>
          </p:nvSpPr>
          <p:spPr>
            <a:xfrm>
              <a:off x="105000" y="233333"/>
              <a:ext cx="140000" cy="0"/>
            </a:xfrm>
            <a:prstGeom prst="rect">
              <a:avLst/>
            </a:prstGeom>
            <a:noFill/>
            <a:ln w="30000" cap="flat" cmpd="sng" algn="ctr">
              <a:solidFill>
                <a:srgbClr val="707274"/>
              </a:solidFill>
            </a:ln>
          </p:spPr>
        </p:sp>
        <p:sp>
          <p:nvSpPr>
            <p:cNvPr id="5540" name="5541">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542" name="5543">
            <a:hlinkClick r:id="rId5" action="ppaction://hlinksldjump" tooltip="Response-Rate"/>
          </p:cNvPr>
          <p:cNvGrpSpPr/>
          <p:nvPr/>
        </p:nvGrpSpPr>
        <p:grpSpPr>
          <a:xfrm>
            <a:off x="17356704" y="295737"/>
            <a:ext cx="350000" cy="350000"/>
            <a:chOff x="0" y="0"/>
            <a:chExt cx="0" cy="0"/>
          </a:xfrm>
        </p:grpSpPr>
        <p:sp>
          <p:nvSpPr>
            <p:cNvPr id="5544" name="5545"/>
            <p:cNvSpPr/>
            <p:nvPr/>
          </p:nvSpPr>
          <p:spPr>
            <a:xfrm>
              <a:off x="0" y="0"/>
              <a:ext cx="350000" cy="350000"/>
            </a:xfrm>
            <a:prstGeom prst="rect">
              <a:avLst/>
            </a:prstGeom>
            <a:noFill/>
            <a:ln w="30000" cap="flat" cmpd="sng" algn="ctr">
              <a:solidFill>
                <a:srgbClr val="707274"/>
              </a:solidFill>
            </a:ln>
          </p:spPr>
        </p:sp>
        <p:sp>
          <p:nvSpPr>
            <p:cNvPr id="5546" name="5547">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5548" name="object_5549">
            <a:hlinkClick r:id="rId6" action="ppaction://hlinksldjump" tooltip="Index overview"/>
          </p:cNvPr>
          <p:cNvGrpSpPr/>
          <p:nvPr/>
        </p:nvGrpSpPr>
        <p:grpSpPr>
          <a:xfrm>
            <a:off x="16333086" y="295737"/>
            <a:ext cx="511198" cy="515004"/>
            <a:chOff x="17809255" y="706508"/>
            <a:chExt cx="711198" cy="715004"/>
          </a:xfrm>
        </p:grpSpPr>
        <p:sp>
          <p:nvSpPr>
            <p:cNvPr id="5550" name="object_5551"/>
            <p:cNvSpPr/>
            <p:nvPr/>
          </p:nvSpPr>
          <p:spPr>
            <a:xfrm>
              <a:off x="17809255" y="706508"/>
              <a:ext cx="711198" cy="715004"/>
            </a:xfrm>
            <a:prstGeom prst="rect">
              <a:avLst/>
            </a:prstGeom>
            <a:solidFill>
              <a:srgbClr val="FFFFFF">
                <a:alpha val="500"/>
              </a:srgbClr>
            </a:solidFill>
            <a:ln>
              <a:noFill/>
            </a:ln>
          </p:spPr>
        </p:sp>
        <p:sp>
          <p:nvSpPr>
            <p:cNvPr id="5552" name="object_555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5554" name="object_555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5556" name="object_555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5558" name="object_555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5560" name="object_556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5562" name="object_556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5564" name="object_556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5566" name="object_556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5568" name="object_556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5570" name="object_5571">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5572" name="object_5573">
            <a:hlinkClick r:id="rId7" action="ppaction://hlinksldjump" tooltip="Dimensions"/>
          </p:cNvPr>
          <p:cNvGrpSpPr/>
          <p:nvPr/>
        </p:nvGrpSpPr>
        <p:grpSpPr>
          <a:xfrm>
            <a:off x="15309468" y="295737"/>
            <a:ext cx="350000" cy="350000"/>
            <a:chOff x="0" y="0"/>
            <a:chExt cx="0" cy="0"/>
          </a:xfrm>
        </p:grpSpPr>
        <p:sp>
          <p:nvSpPr>
            <p:cNvPr id="5574" name="object_5575"/>
            <p:cNvSpPr/>
            <p:nvPr/>
          </p:nvSpPr>
          <p:spPr>
            <a:xfrm>
              <a:off x="30600" y="27733"/>
              <a:ext cx="113800" cy="61200"/>
            </a:xfrm>
            <a:prstGeom prst="rect">
              <a:avLst/>
            </a:prstGeom>
            <a:solidFill>
              <a:srgbClr val="707274"/>
            </a:solidFill>
            <a:ln>
              <a:noFill/>
            </a:ln>
          </p:spPr>
        </p:sp>
        <p:sp>
          <p:nvSpPr>
            <p:cNvPr id="5576" name="object_5577"/>
            <p:cNvSpPr/>
            <p:nvPr/>
          </p:nvSpPr>
          <p:spPr>
            <a:xfrm>
              <a:off x="275600" y="27733"/>
              <a:ext cx="43800" cy="61200"/>
            </a:xfrm>
            <a:prstGeom prst="rect">
              <a:avLst/>
            </a:prstGeom>
            <a:solidFill>
              <a:srgbClr val="707274"/>
            </a:solidFill>
            <a:ln>
              <a:noFill/>
            </a:ln>
          </p:spPr>
        </p:sp>
        <p:sp>
          <p:nvSpPr>
            <p:cNvPr id="5578" name="object_5579"/>
            <p:cNvSpPr/>
            <p:nvPr/>
          </p:nvSpPr>
          <p:spPr>
            <a:xfrm>
              <a:off x="0" y="27733"/>
              <a:ext cx="61200" cy="61200"/>
            </a:xfrm>
            <a:prstGeom prst="ellipse">
              <a:avLst/>
            </a:prstGeom>
            <a:solidFill>
              <a:srgbClr val="707274"/>
            </a:solidFill>
            <a:ln>
              <a:noFill/>
            </a:ln>
          </p:spPr>
        </p:sp>
        <p:sp>
          <p:nvSpPr>
            <p:cNvPr id="5580" name="object_5581"/>
            <p:cNvSpPr/>
            <p:nvPr/>
          </p:nvSpPr>
          <p:spPr>
            <a:xfrm>
              <a:off x="113800" y="27733"/>
              <a:ext cx="61200" cy="61200"/>
            </a:xfrm>
            <a:prstGeom prst="ellipse">
              <a:avLst/>
            </a:prstGeom>
            <a:solidFill>
              <a:srgbClr val="707274"/>
            </a:solidFill>
            <a:ln>
              <a:noFill/>
            </a:ln>
          </p:spPr>
        </p:sp>
        <p:sp>
          <p:nvSpPr>
            <p:cNvPr id="5582" name="object_5583"/>
            <p:cNvSpPr/>
            <p:nvPr/>
          </p:nvSpPr>
          <p:spPr>
            <a:xfrm>
              <a:off x="288800" y="27733"/>
              <a:ext cx="61200" cy="61200"/>
            </a:xfrm>
            <a:prstGeom prst="ellipse">
              <a:avLst/>
            </a:prstGeom>
            <a:solidFill>
              <a:srgbClr val="707274"/>
            </a:solidFill>
            <a:ln>
              <a:noFill/>
            </a:ln>
          </p:spPr>
        </p:sp>
        <p:sp>
          <p:nvSpPr>
            <p:cNvPr id="5584" name="object_5585"/>
            <p:cNvSpPr/>
            <p:nvPr/>
          </p:nvSpPr>
          <p:spPr>
            <a:xfrm>
              <a:off x="245000" y="27733"/>
              <a:ext cx="61200" cy="61200"/>
            </a:xfrm>
            <a:prstGeom prst="ellipse">
              <a:avLst/>
            </a:prstGeom>
            <a:solidFill>
              <a:srgbClr val="707274"/>
            </a:solidFill>
            <a:ln>
              <a:noFill/>
            </a:ln>
          </p:spPr>
        </p:sp>
        <p:sp>
          <p:nvSpPr>
            <p:cNvPr id="5586" name="object_5587"/>
            <p:cNvSpPr/>
            <p:nvPr/>
          </p:nvSpPr>
          <p:spPr>
            <a:xfrm>
              <a:off x="30600" y="144400"/>
              <a:ext cx="43800" cy="61200"/>
            </a:xfrm>
            <a:prstGeom prst="rect">
              <a:avLst/>
            </a:prstGeom>
            <a:solidFill>
              <a:srgbClr val="707274"/>
            </a:solidFill>
            <a:ln>
              <a:noFill/>
            </a:ln>
          </p:spPr>
        </p:sp>
        <p:sp>
          <p:nvSpPr>
            <p:cNvPr id="5588" name="object_5589"/>
            <p:cNvSpPr/>
            <p:nvPr/>
          </p:nvSpPr>
          <p:spPr>
            <a:xfrm>
              <a:off x="205600" y="144400"/>
              <a:ext cx="113800" cy="61200"/>
            </a:xfrm>
            <a:prstGeom prst="rect">
              <a:avLst/>
            </a:prstGeom>
            <a:solidFill>
              <a:srgbClr val="707274"/>
            </a:solidFill>
            <a:ln>
              <a:noFill/>
            </a:ln>
          </p:spPr>
        </p:sp>
        <p:sp>
          <p:nvSpPr>
            <p:cNvPr id="5590" name="object_5591"/>
            <p:cNvSpPr/>
            <p:nvPr/>
          </p:nvSpPr>
          <p:spPr>
            <a:xfrm>
              <a:off x="0" y="144400"/>
              <a:ext cx="61200" cy="61200"/>
            </a:xfrm>
            <a:prstGeom prst="ellipse">
              <a:avLst/>
            </a:prstGeom>
            <a:solidFill>
              <a:srgbClr val="707274"/>
            </a:solidFill>
            <a:ln>
              <a:noFill/>
            </a:ln>
          </p:spPr>
        </p:sp>
        <p:sp>
          <p:nvSpPr>
            <p:cNvPr id="5592" name="object_5593"/>
            <p:cNvSpPr/>
            <p:nvPr/>
          </p:nvSpPr>
          <p:spPr>
            <a:xfrm>
              <a:off x="43800" y="144400"/>
              <a:ext cx="61200" cy="61200"/>
            </a:xfrm>
            <a:prstGeom prst="ellipse">
              <a:avLst/>
            </a:prstGeom>
            <a:solidFill>
              <a:srgbClr val="707274"/>
            </a:solidFill>
            <a:ln>
              <a:noFill/>
            </a:ln>
          </p:spPr>
        </p:sp>
        <p:sp>
          <p:nvSpPr>
            <p:cNvPr id="5594" name="object_5595"/>
            <p:cNvSpPr/>
            <p:nvPr/>
          </p:nvSpPr>
          <p:spPr>
            <a:xfrm>
              <a:off x="288800" y="144400"/>
              <a:ext cx="61200" cy="61200"/>
            </a:xfrm>
            <a:prstGeom prst="ellipse">
              <a:avLst/>
            </a:prstGeom>
            <a:solidFill>
              <a:srgbClr val="707274"/>
            </a:solidFill>
            <a:ln>
              <a:noFill/>
            </a:ln>
          </p:spPr>
        </p:sp>
        <p:sp>
          <p:nvSpPr>
            <p:cNvPr id="5596" name="object_5597"/>
            <p:cNvSpPr/>
            <p:nvPr/>
          </p:nvSpPr>
          <p:spPr>
            <a:xfrm>
              <a:off x="175000" y="144400"/>
              <a:ext cx="61200" cy="61200"/>
            </a:xfrm>
            <a:prstGeom prst="ellipse">
              <a:avLst/>
            </a:prstGeom>
            <a:solidFill>
              <a:srgbClr val="707274"/>
            </a:solidFill>
            <a:ln>
              <a:noFill/>
            </a:ln>
          </p:spPr>
        </p:sp>
        <p:sp>
          <p:nvSpPr>
            <p:cNvPr id="5598" name="object_5599"/>
            <p:cNvSpPr/>
            <p:nvPr/>
          </p:nvSpPr>
          <p:spPr>
            <a:xfrm>
              <a:off x="30600" y="261067"/>
              <a:ext cx="78800" cy="61200"/>
            </a:xfrm>
            <a:prstGeom prst="rect">
              <a:avLst/>
            </a:prstGeom>
            <a:solidFill>
              <a:srgbClr val="707274"/>
            </a:solidFill>
            <a:ln>
              <a:noFill/>
            </a:ln>
          </p:spPr>
        </p:sp>
        <p:sp>
          <p:nvSpPr>
            <p:cNvPr id="5600" name="object_5601"/>
            <p:cNvSpPr/>
            <p:nvPr/>
          </p:nvSpPr>
          <p:spPr>
            <a:xfrm>
              <a:off x="240600" y="261067"/>
              <a:ext cx="78800" cy="61200"/>
            </a:xfrm>
            <a:prstGeom prst="rect">
              <a:avLst/>
            </a:prstGeom>
            <a:solidFill>
              <a:srgbClr val="707274"/>
            </a:solidFill>
            <a:ln>
              <a:noFill/>
            </a:ln>
          </p:spPr>
        </p:sp>
        <p:sp>
          <p:nvSpPr>
            <p:cNvPr id="5602" name="object_5603"/>
            <p:cNvSpPr/>
            <p:nvPr/>
          </p:nvSpPr>
          <p:spPr>
            <a:xfrm>
              <a:off x="0" y="261067"/>
              <a:ext cx="61200" cy="61200"/>
            </a:xfrm>
            <a:prstGeom prst="ellipse">
              <a:avLst/>
            </a:prstGeom>
            <a:solidFill>
              <a:srgbClr val="707274"/>
            </a:solidFill>
            <a:ln>
              <a:noFill/>
            </a:ln>
          </p:spPr>
        </p:sp>
        <p:sp>
          <p:nvSpPr>
            <p:cNvPr id="5604" name="object_5605"/>
            <p:cNvSpPr/>
            <p:nvPr/>
          </p:nvSpPr>
          <p:spPr>
            <a:xfrm>
              <a:off x="78800" y="261067"/>
              <a:ext cx="61200" cy="61200"/>
            </a:xfrm>
            <a:prstGeom prst="ellipse">
              <a:avLst/>
            </a:prstGeom>
            <a:solidFill>
              <a:srgbClr val="707274"/>
            </a:solidFill>
            <a:ln>
              <a:noFill/>
            </a:ln>
          </p:spPr>
        </p:sp>
        <p:sp>
          <p:nvSpPr>
            <p:cNvPr id="5606" name="object_5607"/>
            <p:cNvSpPr/>
            <p:nvPr/>
          </p:nvSpPr>
          <p:spPr>
            <a:xfrm>
              <a:off x="288800" y="261067"/>
              <a:ext cx="61200" cy="61200"/>
            </a:xfrm>
            <a:prstGeom prst="ellipse">
              <a:avLst/>
            </a:prstGeom>
            <a:solidFill>
              <a:srgbClr val="707274"/>
            </a:solidFill>
            <a:ln>
              <a:noFill/>
            </a:ln>
          </p:spPr>
        </p:sp>
        <p:sp>
          <p:nvSpPr>
            <p:cNvPr id="5608" name="object_5609"/>
            <p:cNvSpPr/>
            <p:nvPr/>
          </p:nvSpPr>
          <p:spPr>
            <a:xfrm>
              <a:off x="210000" y="261067"/>
              <a:ext cx="61200" cy="61200"/>
            </a:xfrm>
            <a:prstGeom prst="ellipse">
              <a:avLst/>
            </a:prstGeom>
            <a:solidFill>
              <a:srgbClr val="707274"/>
            </a:solidFill>
            <a:ln>
              <a:noFill/>
            </a:ln>
          </p:spPr>
        </p:sp>
        <p:sp>
          <p:nvSpPr>
            <p:cNvPr id="5610" name="5611">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612" name="object_5613">
            <a:hlinkClick r:id="rId8" action="ppaction://hlinksldjump" tooltip="Portfolio of Action"/>
          </p:cNvPr>
          <p:cNvGrpSpPr/>
          <p:nvPr/>
        </p:nvGrpSpPr>
        <p:grpSpPr>
          <a:xfrm>
            <a:off x="19403940" y="887211"/>
            <a:ext cx="350000" cy="350000"/>
            <a:chOff x="0" y="0"/>
            <a:chExt cx="0" cy="0"/>
          </a:xfrm>
        </p:grpSpPr>
        <p:sp>
          <p:nvSpPr>
            <p:cNvPr id="5616" name="object_5617"/>
            <p:cNvSpPr/>
            <p:nvPr/>
          </p:nvSpPr>
          <p:spPr>
            <a:xfrm>
              <a:off x="11900" y="79800"/>
              <a:ext cx="51110" cy="51110"/>
            </a:xfrm>
            <a:prstGeom prst="ellipse">
              <a:avLst/>
            </a:prstGeom>
            <a:solidFill>
              <a:srgbClr val="707274"/>
            </a:solidFill>
          </p:spPr>
        </p:sp>
        <p:sp>
          <p:nvSpPr>
            <p:cNvPr id="5618" name="object_5619"/>
            <p:cNvSpPr/>
            <p:nvPr/>
          </p:nvSpPr>
          <p:spPr>
            <a:xfrm>
              <a:off x="121800" y="124250"/>
              <a:ext cx="51110" cy="51110"/>
            </a:xfrm>
            <a:prstGeom prst="ellipse">
              <a:avLst/>
            </a:prstGeom>
            <a:solidFill>
              <a:srgbClr val="707274"/>
            </a:solidFill>
          </p:spPr>
        </p:sp>
        <p:sp>
          <p:nvSpPr>
            <p:cNvPr id="5620" name="object_5621"/>
            <p:cNvSpPr/>
            <p:nvPr/>
          </p:nvSpPr>
          <p:spPr>
            <a:xfrm>
              <a:off x="244650" y="42700"/>
              <a:ext cx="51110" cy="51110"/>
            </a:xfrm>
            <a:prstGeom prst="ellipse">
              <a:avLst/>
            </a:prstGeom>
            <a:solidFill>
              <a:srgbClr val="707274"/>
            </a:solidFill>
          </p:spPr>
        </p:sp>
        <p:sp>
          <p:nvSpPr>
            <p:cNvPr id="5622" name="object_5623"/>
            <p:cNvSpPr/>
            <p:nvPr/>
          </p:nvSpPr>
          <p:spPr>
            <a:xfrm>
              <a:off x="282800" y="229250"/>
              <a:ext cx="51110" cy="51110"/>
            </a:xfrm>
            <a:prstGeom prst="ellipse">
              <a:avLst/>
            </a:prstGeom>
            <a:solidFill>
              <a:srgbClr val="707274"/>
            </a:solidFill>
          </p:spPr>
        </p:sp>
        <p:sp>
          <p:nvSpPr>
            <p:cNvPr id="5624" name="object_5625"/>
            <p:cNvSpPr/>
            <p:nvPr/>
          </p:nvSpPr>
          <p:spPr>
            <a:xfrm>
              <a:off x="79800" y="234500"/>
              <a:ext cx="51110" cy="51110"/>
            </a:xfrm>
            <a:prstGeom prst="ellipse">
              <a:avLst/>
            </a:prstGeom>
            <a:solidFill>
              <a:srgbClr val="707274"/>
            </a:solidFill>
          </p:spPr>
        </p:sp>
        <p:sp>
          <p:nvSpPr>
            <p:cNvPr id="5626" name="object_5627"/>
            <p:cNvSpPr/>
            <p:nvPr/>
          </p:nvSpPr>
          <p:spPr>
            <a:xfrm>
              <a:off x="105350" y="23800"/>
              <a:ext cx="51110" cy="51110"/>
            </a:xfrm>
            <a:prstGeom prst="ellipse">
              <a:avLst/>
            </a:prstGeom>
            <a:solidFill>
              <a:srgbClr val="707274"/>
            </a:solidFill>
          </p:spPr>
        </p:sp>
        <p:sp>
          <p:nvSpPr>
            <p:cNvPr id="5628" name="object_5629"/>
            <p:cNvSpPr/>
            <p:nvPr/>
          </p:nvSpPr>
          <p:spPr>
            <a:xfrm>
              <a:off x="232050" y="149450"/>
              <a:ext cx="51110" cy="51110"/>
            </a:xfrm>
            <a:prstGeom prst="ellipse">
              <a:avLst/>
            </a:prstGeom>
            <a:solidFill>
              <a:srgbClr val="707274"/>
            </a:solidFill>
          </p:spPr>
        </p:sp>
        <p:sp>
          <p:nvSpPr>
            <p:cNvPr id="5630" name="object_5631"/>
            <p:cNvSpPr/>
            <p:nvPr/>
          </p:nvSpPr>
          <p:spPr>
            <a:xfrm>
              <a:off x="0" y="175000"/>
              <a:ext cx="350000" cy="0"/>
            </a:xfrm>
            <a:prstGeom prst="rect">
              <a:avLst/>
            </a:prstGeom>
            <a:noFill/>
            <a:ln w="10470">
              <a:solidFill>
                <a:srgbClr val="707274"/>
              </a:solidFill>
            </a:ln>
          </p:spPr>
        </p:sp>
        <p:sp>
          <p:nvSpPr>
            <p:cNvPr id="5632" name="object_5633"/>
            <p:cNvSpPr/>
            <p:nvPr/>
          </p:nvSpPr>
          <p:spPr>
            <a:xfrm>
              <a:off x="175000" y="0"/>
              <a:ext cx="0" cy="350000"/>
            </a:xfrm>
            <a:prstGeom prst="rect">
              <a:avLst/>
            </a:prstGeom>
            <a:noFill/>
            <a:ln w="10470">
              <a:solidFill>
                <a:srgbClr val="707274"/>
              </a:solidFill>
            </a:ln>
          </p:spPr>
        </p:sp>
        <p:sp>
          <p:nvSpPr>
            <p:cNvPr id="5634" name="5635">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636" name="5637">
            <a:hlinkClick r:id="rId9" action="ppaction://hlinksldjump" tooltip="Semantic Differential"/>
          </p:cNvPr>
          <p:cNvGrpSpPr/>
          <p:nvPr/>
        </p:nvGrpSpPr>
        <p:grpSpPr>
          <a:xfrm>
            <a:off x="18380322" y="887211"/>
            <a:ext cx="561600" cy="648000"/>
            <a:chOff x="0" y="0"/>
            <a:chExt cx="0" cy="0"/>
          </a:xfrm>
        </p:grpSpPr>
        <p:sp>
          <p:nvSpPr>
            <p:cNvPr id="5638" name="5639"/>
            <p:cNvSpPr/>
            <p:nvPr/>
          </p:nvSpPr>
          <p:spPr>
            <a:xfrm>
              <a:off x="0" y="0"/>
              <a:ext cx="350000" cy="350000"/>
            </a:xfrm>
            <a:prstGeom prst="rect">
              <a:avLst/>
            </a:prstGeom>
            <a:noFill/>
            <a:ln w="30000" cap="flat" cmpd="sng" algn="ctr">
              <a:solidFill>
                <a:srgbClr val="707274"/>
              </a:solidFill>
            </a:ln>
          </p:spPr>
        </p:sp>
        <p:cxnSp>
          <p:nvCxnSpPr>
            <p:cNvPr id="5640" name="object_564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5642" name="object_564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5644" name="5645">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646" name="5647">
            <a:hlinkClick r:id="rId10" action="ppaction://hlinksldjump"/>
          </p:cNvPr>
          <p:cNvGrpSpPr/>
          <p:nvPr/>
        </p:nvGrpSpPr>
        <p:grpSpPr>
          <a:xfrm>
            <a:off x="17356704" y="887211"/>
            <a:ext cx="561600" cy="648000"/>
            <a:chOff x="0" y="0"/>
            <a:chExt cx="0" cy="0"/>
          </a:xfrm>
        </p:grpSpPr>
        <p:sp>
          <p:nvSpPr>
            <p:cNvPr id="5648" name="5649"/>
            <p:cNvSpPr/>
            <p:nvPr/>
          </p:nvSpPr>
          <p:spPr>
            <a:xfrm>
              <a:off x="0" y="0"/>
              <a:ext cx="350000" cy="350000"/>
            </a:xfrm>
            <a:prstGeom prst="rect">
              <a:avLst/>
            </a:prstGeom>
            <a:noFill/>
            <a:ln w="30000" cap="flat" cmpd="sng" algn="ctr">
              <a:solidFill>
                <a:srgbClr val="707274"/>
              </a:solidFill>
            </a:ln>
          </p:spPr>
        </p:sp>
        <p:sp>
          <p:nvSpPr>
            <p:cNvPr id="5650" name="object_565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5652" name="object_5653"/>
            <p:cNvSpPr/>
            <p:nvPr/>
          </p:nvSpPr>
          <p:spPr>
            <a:xfrm>
              <a:off x="136856" y="41051"/>
              <a:ext cx="54000" cy="59400"/>
            </a:xfrm>
            <a:prstGeom prst="rect">
              <a:avLst/>
            </a:prstGeom>
            <a:solidFill>
              <a:srgbClr val="707274"/>
            </a:solidFill>
          </p:spPr>
        </p:sp>
        <p:sp>
          <p:nvSpPr>
            <p:cNvPr id="5654" name="object_5655"/>
            <p:cNvSpPr/>
            <p:nvPr/>
          </p:nvSpPr>
          <p:spPr>
            <a:xfrm>
              <a:off x="180596" y="70751"/>
              <a:ext cx="55300" cy="0"/>
            </a:xfrm>
            <a:prstGeom prst="line">
              <a:avLst/>
            </a:prstGeom>
            <a:solidFill>
              <a:srgbClr val="000000"/>
            </a:solidFill>
            <a:ln w="11000" cap="flat" cmpd="sng" algn="ctr">
              <a:solidFill>
                <a:srgbClr val="707274"/>
              </a:solidFill>
            </a:ln>
          </p:spPr>
        </p:sp>
        <p:sp>
          <p:nvSpPr>
            <p:cNvPr id="5656" name="object_5657"/>
            <p:cNvSpPr/>
            <p:nvPr/>
          </p:nvSpPr>
          <p:spPr>
            <a:xfrm>
              <a:off x="245893" y="41051"/>
              <a:ext cx="54000" cy="59400"/>
            </a:xfrm>
            <a:prstGeom prst="ellipse">
              <a:avLst/>
            </a:prstGeom>
            <a:solidFill>
              <a:srgbClr val="707274"/>
            </a:solidFill>
          </p:spPr>
        </p:sp>
        <p:sp>
          <p:nvSpPr>
            <p:cNvPr id="5658" name="object_5659"/>
            <p:cNvSpPr/>
            <p:nvPr/>
          </p:nvSpPr>
          <p:spPr>
            <a:xfrm>
              <a:off x="136856" y="143142"/>
              <a:ext cx="54000" cy="59400"/>
            </a:xfrm>
            <a:prstGeom prst="rect">
              <a:avLst/>
            </a:prstGeom>
            <a:solidFill>
              <a:srgbClr val="707274"/>
            </a:solidFill>
          </p:spPr>
        </p:sp>
        <p:sp>
          <p:nvSpPr>
            <p:cNvPr id="5660" name="object_5661"/>
            <p:cNvSpPr/>
            <p:nvPr/>
          </p:nvSpPr>
          <p:spPr>
            <a:xfrm>
              <a:off x="180596" y="172842"/>
              <a:ext cx="55300" cy="0"/>
            </a:xfrm>
            <a:prstGeom prst="line">
              <a:avLst/>
            </a:prstGeom>
            <a:solidFill>
              <a:srgbClr val="000000"/>
            </a:solidFill>
            <a:ln w="11000" cap="flat" cmpd="sng" algn="ctr">
              <a:solidFill>
                <a:srgbClr val="707274"/>
              </a:solidFill>
            </a:ln>
          </p:spPr>
        </p:sp>
        <p:sp>
          <p:nvSpPr>
            <p:cNvPr id="5662" name="object_5663"/>
            <p:cNvSpPr/>
            <p:nvPr/>
          </p:nvSpPr>
          <p:spPr>
            <a:xfrm>
              <a:off x="245893" y="143142"/>
              <a:ext cx="54000" cy="59400"/>
            </a:xfrm>
            <a:prstGeom prst="ellipse">
              <a:avLst/>
            </a:prstGeom>
            <a:solidFill>
              <a:srgbClr val="707274"/>
            </a:solidFill>
          </p:spPr>
        </p:sp>
        <p:sp>
          <p:nvSpPr>
            <p:cNvPr id="5664" name="object_5665"/>
            <p:cNvSpPr/>
            <p:nvPr/>
          </p:nvSpPr>
          <p:spPr>
            <a:xfrm>
              <a:off x="136856" y="237985"/>
              <a:ext cx="54000" cy="59400"/>
            </a:xfrm>
            <a:prstGeom prst="rect">
              <a:avLst/>
            </a:prstGeom>
            <a:solidFill>
              <a:srgbClr val="707274"/>
            </a:solidFill>
          </p:spPr>
        </p:sp>
        <p:sp>
          <p:nvSpPr>
            <p:cNvPr id="5666" name="object_5667"/>
            <p:cNvSpPr/>
            <p:nvPr/>
          </p:nvSpPr>
          <p:spPr>
            <a:xfrm>
              <a:off x="180596" y="267685"/>
              <a:ext cx="55300" cy="0"/>
            </a:xfrm>
            <a:prstGeom prst="line">
              <a:avLst/>
            </a:prstGeom>
            <a:solidFill>
              <a:srgbClr val="000000"/>
            </a:solidFill>
            <a:ln w="11000" cap="flat" cmpd="sng" algn="ctr">
              <a:solidFill>
                <a:srgbClr val="707274"/>
              </a:solidFill>
            </a:ln>
          </p:spPr>
        </p:sp>
        <p:sp>
          <p:nvSpPr>
            <p:cNvPr id="5668" name="object_5669"/>
            <p:cNvSpPr/>
            <p:nvPr/>
          </p:nvSpPr>
          <p:spPr>
            <a:xfrm>
              <a:off x="245893" y="237985"/>
              <a:ext cx="54000" cy="59400"/>
            </a:xfrm>
            <a:prstGeom prst="ellipse">
              <a:avLst/>
            </a:prstGeom>
            <a:solidFill>
              <a:srgbClr val="707274"/>
            </a:solidFill>
          </p:spPr>
        </p:sp>
        <p:sp>
          <p:nvSpPr>
            <p:cNvPr id="5670" name="5671">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672" name="5673">
            <a:hlinkClick r:id="rId11" action="ppaction://hlinksldjump"/>
          </p:cNvPr>
          <p:cNvGrpSpPr/>
          <p:nvPr/>
        </p:nvGrpSpPr>
        <p:grpSpPr>
          <a:xfrm>
            <a:off x="16333086" y="887211"/>
            <a:ext cx="350000" cy="350000"/>
            <a:chOff x="0" y="0"/>
            <a:chExt cx="0" cy="0"/>
          </a:xfrm>
        </p:grpSpPr>
        <p:sp>
          <p:nvSpPr>
            <p:cNvPr id="5674" name="5675"/>
            <p:cNvSpPr/>
            <p:nvPr/>
          </p:nvSpPr>
          <p:spPr>
            <a:xfrm>
              <a:off x="0" y="0"/>
              <a:ext cx="350000" cy="350000"/>
            </a:xfrm>
            <a:prstGeom prst="rect">
              <a:avLst/>
            </a:prstGeom>
            <a:noFill/>
            <a:ln w="30000" cap="flat" cmpd="sng" algn="ctr">
              <a:solidFill>
                <a:srgbClr val="707274"/>
              </a:solidFill>
            </a:ln>
          </p:spPr>
        </p:sp>
        <p:sp>
          <p:nvSpPr>
            <p:cNvPr id="5676" name="5677"/>
            <p:cNvSpPr/>
            <p:nvPr/>
          </p:nvSpPr>
          <p:spPr>
            <a:xfrm>
              <a:off x="70000" y="0"/>
              <a:ext cx="210000" cy="0"/>
            </a:xfrm>
            <a:prstGeom prst="line">
              <a:avLst/>
            </a:prstGeom>
            <a:solidFill>
              <a:srgbClr val="000000"/>
            </a:solidFill>
            <a:ln w="11000" cap="flat" cmpd="sng" algn="ctr">
              <a:solidFill>
                <a:srgbClr val="707274"/>
              </a:solidFill>
            </a:ln>
          </p:spPr>
        </p:sp>
        <p:sp>
          <p:nvSpPr>
            <p:cNvPr id="5678" name="5679"/>
            <p:cNvSpPr/>
            <p:nvPr/>
          </p:nvSpPr>
          <p:spPr>
            <a:xfrm>
              <a:off x="70000" y="58333"/>
              <a:ext cx="210000" cy="0"/>
            </a:xfrm>
            <a:prstGeom prst="line">
              <a:avLst/>
            </a:prstGeom>
            <a:solidFill>
              <a:srgbClr val="000000"/>
            </a:solidFill>
            <a:ln w="11000" cap="flat" cmpd="sng" algn="ctr">
              <a:solidFill>
                <a:srgbClr val="707274"/>
              </a:solidFill>
            </a:ln>
          </p:spPr>
        </p:sp>
        <p:sp>
          <p:nvSpPr>
            <p:cNvPr id="5680" name="5681"/>
            <p:cNvSpPr/>
            <p:nvPr/>
          </p:nvSpPr>
          <p:spPr>
            <a:xfrm>
              <a:off x="70000" y="116667"/>
              <a:ext cx="210000" cy="0"/>
            </a:xfrm>
            <a:prstGeom prst="line">
              <a:avLst/>
            </a:prstGeom>
            <a:solidFill>
              <a:srgbClr val="000000"/>
            </a:solidFill>
            <a:ln w="11000" cap="flat" cmpd="sng" algn="ctr">
              <a:solidFill>
                <a:srgbClr val="707274"/>
              </a:solidFill>
            </a:ln>
          </p:spPr>
        </p:sp>
        <p:sp>
          <p:nvSpPr>
            <p:cNvPr id="5682" name="5683"/>
            <p:cNvSpPr/>
            <p:nvPr/>
          </p:nvSpPr>
          <p:spPr>
            <a:xfrm>
              <a:off x="70000" y="175000"/>
              <a:ext cx="210000" cy="0"/>
            </a:xfrm>
            <a:prstGeom prst="line">
              <a:avLst/>
            </a:prstGeom>
            <a:solidFill>
              <a:srgbClr val="000000"/>
            </a:solidFill>
            <a:ln w="11000" cap="flat" cmpd="sng" algn="ctr">
              <a:solidFill>
                <a:srgbClr val="707274"/>
              </a:solidFill>
            </a:ln>
          </p:spPr>
        </p:sp>
        <p:sp>
          <p:nvSpPr>
            <p:cNvPr id="5684" name="5685"/>
            <p:cNvSpPr/>
            <p:nvPr/>
          </p:nvSpPr>
          <p:spPr>
            <a:xfrm>
              <a:off x="70000" y="233333"/>
              <a:ext cx="210000" cy="0"/>
            </a:xfrm>
            <a:prstGeom prst="line">
              <a:avLst/>
            </a:prstGeom>
            <a:solidFill>
              <a:srgbClr val="000000"/>
            </a:solidFill>
            <a:ln w="11000" cap="flat" cmpd="sng" algn="ctr">
              <a:solidFill>
                <a:srgbClr val="707274"/>
              </a:solidFill>
            </a:ln>
          </p:spPr>
        </p:sp>
        <p:sp>
          <p:nvSpPr>
            <p:cNvPr id="5686" name="5687"/>
            <p:cNvSpPr/>
            <p:nvPr/>
          </p:nvSpPr>
          <p:spPr>
            <a:xfrm>
              <a:off x="70000" y="291667"/>
              <a:ext cx="210000" cy="0"/>
            </a:xfrm>
            <a:prstGeom prst="line">
              <a:avLst/>
            </a:prstGeom>
            <a:solidFill>
              <a:srgbClr val="000000"/>
            </a:solidFill>
            <a:ln w="11000" cap="flat" cmpd="sng" algn="ctr">
              <a:solidFill>
                <a:srgbClr val="707274"/>
              </a:solidFill>
            </a:ln>
          </p:spPr>
        </p:sp>
        <p:sp>
          <p:nvSpPr>
            <p:cNvPr id="5688" name="5689"/>
            <p:cNvSpPr/>
            <p:nvPr/>
          </p:nvSpPr>
          <p:spPr>
            <a:xfrm>
              <a:off x="70000" y="350000"/>
              <a:ext cx="210000" cy="0"/>
            </a:xfrm>
            <a:prstGeom prst="line">
              <a:avLst/>
            </a:prstGeom>
            <a:solidFill>
              <a:srgbClr val="000000"/>
            </a:solidFill>
            <a:ln w="11000" cap="flat" cmpd="sng" algn="ctr">
              <a:solidFill>
                <a:srgbClr val="707274"/>
              </a:solidFill>
            </a:ln>
          </p:spPr>
        </p:sp>
        <p:sp>
          <p:nvSpPr>
            <p:cNvPr id="5690" name="5691">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692" name="object_5693">
            <a:hlinkClick r:id="rId12" action="ppaction://hlinksldjump" tooltip="Tabellenband Demoskopie"/>
          </p:cNvPr>
          <p:cNvGrpSpPr/>
          <p:nvPr/>
        </p:nvGrpSpPr>
        <p:grpSpPr>
          <a:xfrm>
            <a:off x="15309468" y="887211"/>
            <a:ext cx="350000" cy="350000"/>
            <a:chOff x="0" y="0"/>
            <a:chExt cx="0" cy="0"/>
          </a:xfrm>
        </p:grpSpPr>
        <p:sp>
          <p:nvSpPr>
            <p:cNvPr id="5696" name="object_5697"/>
            <p:cNvSpPr/>
            <p:nvPr/>
          </p:nvSpPr>
          <p:spPr>
            <a:xfrm>
              <a:off x="30600" y="27733"/>
              <a:ext cx="222300" cy="61200"/>
            </a:xfrm>
            <a:prstGeom prst="rect">
              <a:avLst/>
            </a:prstGeom>
            <a:solidFill>
              <a:srgbClr val="707274"/>
            </a:solidFill>
            <a:ln>
              <a:noFill/>
            </a:ln>
          </p:spPr>
        </p:sp>
        <p:sp>
          <p:nvSpPr>
            <p:cNvPr id="5698" name="object_5699"/>
            <p:cNvSpPr/>
            <p:nvPr/>
          </p:nvSpPr>
          <p:spPr>
            <a:xfrm>
              <a:off x="0" y="27733"/>
              <a:ext cx="61200" cy="61200"/>
            </a:xfrm>
            <a:prstGeom prst="ellipse">
              <a:avLst/>
            </a:prstGeom>
            <a:solidFill>
              <a:srgbClr val="707274"/>
            </a:solidFill>
            <a:ln>
              <a:noFill/>
            </a:ln>
          </p:spPr>
        </p:sp>
        <p:sp>
          <p:nvSpPr>
            <p:cNvPr id="5700" name="object_5701"/>
            <p:cNvSpPr/>
            <p:nvPr/>
          </p:nvSpPr>
          <p:spPr>
            <a:xfrm>
              <a:off x="222300" y="27733"/>
              <a:ext cx="61200" cy="61200"/>
            </a:xfrm>
            <a:prstGeom prst="ellipse">
              <a:avLst/>
            </a:prstGeom>
            <a:solidFill>
              <a:srgbClr val="707274"/>
            </a:solidFill>
            <a:ln>
              <a:noFill/>
            </a:ln>
          </p:spPr>
        </p:sp>
        <p:sp>
          <p:nvSpPr>
            <p:cNvPr id="5702" name="object_5703"/>
            <p:cNvSpPr/>
            <p:nvPr/>
          </p:nvSpPr>
          <p:spPr>
            <a:xfrm>
              <a:off x="30600" y="144400"/>
              <a:ext cx="141800" cy="61200"/>
            </a:xfrm>
            <a:prstGeom prst="rect">
              <a:avLst/>
            </a:prstGeom>
            <a:solidFill>
              <a:srgbClr val="707274"/>
            </a:solidFill>
            <a:ln>
              <a:noFill/>
            </a:ln>
          </p:spPr>
        </p:sp>
        <p:sp>
          <p:nvSpPr>
            <p:cNvPr id="5704" name="object_5705"/>
            <p:cNvSpPr/>
            <p:nvPr/>
          </p:nvSpPr>
          <p:spPr>
            <a:xfrm>
              <a:off x="0" y="144400"/>
              <a:ext cx="61200" cy="61200"/>
            </a:xfrm>
            <a:prstGeom prst="ellipse">
              <a:avLst/>
            </a:prstGeom>
            <a:solidFill>
              <a:srgbClr val="707274"/>
            </a:solidFill>
            <a:ln>
              <a:noFill/>
            </a:ln>
          </p:spPr>
        </p:sp>
        <p:sp>
          <p:nvSpPr>
            <p:cNvPr id="5706" name="object_5707"/>
            <p:cNvSpPr/>
            <p:nvPr/>
          </p:nvSpPr>
          <p:spPr>
            <a:xfrm>
              <a:off x="141800" y="144400"/>
              <a:ext cx="61200" cy="61200"/>
            </a:xfrm>
            <a:prstGeom prst="ellipse">
              <a:avLst/>
            </a:prstGeom>
            <a:solidFill>
              <a:srgbClr val="707274"/>
            </a:solidFill>
            <a:ln>
              <a:noFill/>
            </a:ln>
          </p:spPr>
        </p:sp>
        <p:sp>
          <p:nvSpPr>
            <p:cNvPr id="5708" name="object_5709"/>
            <p:cNvSpPr/>
            <p:nvPr/>
          </p:nvSpPr>
          <p:spPr>
            <a:xfrm>
              <a:off x="30600" y="261067"/>
              <a:ext cx="288800" cy="61200"/>
            </a:xfrm>
            <a:prstGeom prst="rect">
              <a:avLst/>
            </a:prstGeom>
            <a:solidFill>
              <a:srgbClr val="707274"/>
            </a:solidFill>
            <a:ln>
              <a:noFill/>
            </a:ln>
          </p:spPr>
        </p:sp>
        <p:sp>
          <p:nvSpPr>
            <p:cNvPr id="5710" name="object_5711"/>
            <p:cNvSpPr/>
            <p:nvPr/>
          </p:nvSpPr>
          <p:spPr>
            <a:xfrm>
              <a:off x="0" y="261067"/>
              <a:ext cx="61200" cy="61200"/>
            </a:xfrm>
            <a:prstGeom prst="ellipse">
              <a:avLst/>
            </a:prstGeom>
            <a:solidFill>
              <a:srgbClr val="707274"/>
            </a:solidFill>
            <a:ln>
              <a:noFill/>
            </a:ln>
          </p:spPr>
        </p:sp>
        <p:sp>
          <p:nvSpPr>
            <p:cNvPr id="5712" name="object_5713"/>
            <p:cNvSpPr/>
            <p:nvPr/>
          </p:nvSpPr>
          <p:spPr>
            <a:xfrm>
              <a:off x="288800" y="261067"/>
              <a:ext cx="61200" cy="61200"/>
            </a:xfrm>
            <a:prstGeom prst="ellipse">
              <a:avLst/>
            </a:prstGeom>
            <a:solidFill>
              <a:srgbClr val="707274"/>
            </a:solidFill>
            <a:ln>
              <a:noFill/>
            </a:ln>
          </p:spPr>
        </p:sp>
        <p:sp>
          <p:nvSpPr>
            <p:cNvPr id="5714" name="object_5715"/>
            <p:cNvSpPr/>
            <p:nvPr/>
          </p:nvSpPr>
          <p:spPr>
            <a:xfrm>
              <a:off x="263500" y="58333"/>
              <a:ext cx="0" cy="233333"/>
            </a:xfrm>
            <a:prstGeom prst="rect">
              <a:avLst/>
            </a:prstGeom>
            <a:noFill/>
            <a:ln w="10470">
              <a:solidFill>
                <a:srgbClr val="707274"/>
              </a:solidFill>
            </a:ln>
          </p:spPr>
        </p:sp>
        <p:sp>
          <p:nvSpPr>
            <p:cNvPr id="5716" name="571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5718" name="object_5719"/>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forms of work (presence versus home office) best suit the requirements of the company on the one hand and the expectations of the employees on the other. (86.5%)</a:t>
            </a:r>
            <a:endParaRPr sz="2450" dirty="0">
              <a:latin typeface="Arial"/>
              <a:cs typeface="Arial"/>
            </a:endParaRPr>
          </a:p>
        </p:txBody>
      </p:sp>
      <p:sp>
        <p:nvSpPr>
          <p:cNvPr id="5720" name="object_5721"/>
          <p:cNvSpPr/>
          <p:nvPr/>
        </p:nvSpPr>
        <p:spPr>
          <a:xfrm>
            <a:off x="16376529" y="2577826"/>
            <a:ext cx="921600" cy="921600"/>
          </a:xfrm>
          <a:prstGeom prst="ellipse">
            <a:avLst/>
          </a:prstGeom>
          <a:ln w="52354">
            <a:solidFill>
              <a:srgbClr val="FABC46"/>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2.4</a:t>
            </a:r>
          </a:p>
        </p:txBody>
      </p:sp>
      <p:sp>
        <p:nvSpPr>
          <p:cNvPr id="5722" name="object_5723"/>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5724" name="object_5725"/>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30%</a:t>
            </a:r>
          </a:p>
        </p:txBody>
      </p:sp>
      <p:sp>
        <p:nvSpPr>
          <p:cNvPr id="5726" name="object_5727"/>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256</a:t>
            </a:r>
          </a:p>
        </p:txBody>
      </p:sp>
      <p:sp>
        <p:nvSpPr>
          <p:cNvPr id="5728" name="object_5729"/>
          <p:cNvSpPr/>
          <p:nvPr/>
        </p:nvSpPr>
        <p:spPr>
          <a:xfrm>
            <a:off x="7345326" y="4318308"/>
            <a:ext cx="8407247" cy="424573"/>
          </a:xfrm>
          <a:prstGeom prst="rect">
            <a:avLst/>
          </a:prstGeom>
          <a:solidFill>
            <a:srgbClr val="49C0B6"/>
          </a:solidFill>
        </p:spPr>
      </p:sp>
      <p:sp>
        <p:nvSpPr>
          <p:cNvPr id="5730" name="object_5731"/>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5732" name="object_5733"/>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22%</a:t>
            </a:r>
          </a:p>
        </p:txBody>
      </p:sp>
      <p:sp>
        <p:nvSpPr>
          <p:cNvPr id="5734" name="object_5735"/>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187</a:t>
            </a:r>
          </a:p>
        </p:txBody>
      </p:sp>
      <p:sp>
        <p:nvSpPr>
          <p:cNvPr id="5736" name="object_5737"/>
          <p:cNvSpPr/>
          <p:nvPr/>
        </p:nvSpPr>
        <p:spPr>
          <a:xfrm>
            <a:off x="7345326" y="5379741"/>
            <a:ext cx="6141231" cy="424573"/>
          </a:xfrm>
          <a:prstGeom prst="rect">
            <a:avLst/>
          </a:prstGeom>
          <a:solidFill>
            <a:srgbClr val="49C0B6"/>
          </a:solidFill>
        </p:spPr>
      </p:sp>
      <p:sp>
        <p:nvSpPr>
          <p:cNvPr id="5738" name="object_5739"/>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5740" name="object_5741"/>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20%</a:t>
            </a:r>
          </a:p>
        </p:txBody>
      </p:sp>
      <p:sp>
        <p:nvSpPr>
          <p:cNvPr id="5742" name="object_5743"/>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167</a:t>
            </a:r>
          </a:p>
        </p:txBody>
      </p:sp>
      <p:sp>
        <p:nvSpPr>
          <p:cNvPr id="5744" name="object_5745"/>
          <p:cNvSpPr/>
          <p:nvPr/>
        </p:nvSpPr>
        <p:spPr>
          <a:xfrm>
            <a:off x="7345326" y="6441174"/>
            <a:ext cx="5484415" cy="424573"/>
          </a:xfrm>
          <a:prstGeom prst="rect">
            <a:avLst/>
          </a:prstGeom>
          <a:solidFill>
            <a:srgbClr val="49C0B6"/>
          </a:solidFill>
        </p:spPr>
      </p:sp>
      <p:sp>
        <p:nvSpPr>
          <p:cNvPr id="5746" name="object_5747"/>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5748" name="object_5749"/>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5%</a:t>
            </a:r>
          </a:p>
        </p:txBody>
      </p:sp>
      <p:sp>
        <p:nvSpPr>
          <p:cNvPr id="5750" name="object_5751"/>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41</a:t>
            </a:r>
          </a:p>
        </p:txBody>
      </p:sp>
      <p:sp>
        <p:nvSpPr>
          <p:cNvPr id="5752" name="object_5753"/>
          <p:cNvSpPr/>
          <p:nvPr/>
        </p:nvSpPr>
        <p:spPr>
          <a:xfrm>
            <a:off x="7345326" y="7502607"/>
            <a:ext cx="1346473" cy="424573"/>
          </a:xfrm>
          <a:prstGeom prst="rect">
            <a:avLst/>
          </a:prstGeom>
          <a:solidFill>
            <a:srgbClr val="49C0B6"/>
          </a:solidFill>
        </p:spPr>
      </p:sp>
      <p:sp>
        <p:nvSpPr>
          <p:cNvPr id="5754" name="object_5755"/>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5756" name="object_5757"/>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7%</a:t>
            </a:r>
          </a:p>
        </p:txBody>
      </p:sp>
      <p:sp>
        <p:nvSpPr>
          <p:cNvPr id="5758" name="object_5759"/>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62</a:t>
            </a:r>
          </a:p>
        </p:txBody>
      </p:sp>
      <p:sp>
        <p:nvSpPr>
          <p:cNvPr id="5760" name="object_5761"/>
          <p:cNvSpPr/>
          <p:nvPr/>
        </p:nvSpPr>
        <p:spPr>
          <a:xfrm>
            <a:off x="7345326" y="8564040"/>
            <a:ext cx="2036130" cy="424573"/>
          </a:xfrm>
          <a:prstGeom prst="rect">
            <a:avLst/>
          </a:prstGeom>
          <a:solidFill>
            <a:srgbClr val="49C0B6"/>
          </a:solidFill>
        </p:spPr>
      </p:sp>
      <p:sp>
        <p:nvSpPr>
          <p:cNvPr id="5762" name="object_5763"/>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5764" name="object_5765"/>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3%</a:t>
            </a:r>
          </a:p>
        </p:txBody>
      </p:sp>
      <p:sp>
        <p:nvSpPr>
          <p:cNvPr id="5766" name="object_5767"/>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24</a:t>
            </a:r>
          </a:p>
        </p:txBody>
      </p:sp>
      <p:sp>
        <p:nvSpPr>
          <p:cNvPr id="5768" name="object_5769"/>
          <p:cNvSpPr/>
          <p:nvPr/>
        </p:nvSpPr>
        <p:spPr>
          <a:xfrm>
            <a:off x="7345326" y="9625473"/>
            <a:ext cx="788179" cy="424573"/>
          </a:xfrm>
          <a:prstGeom prst="rect">
            <a:avLst/>
          </a:prstGeom>
          <a:solidFill>
            <a:srgbClr val="49C0B6"/>
          </a:solidFill>
        </p:spPr>
      </p:sp>
      <p:sp>
        <p:nvSpPr>
          <p:cNvPr id="5770" name="object_5771"/>
          <p:cNvSpPr/>
          <p:nvPr/>
        </p:nvSpPr>
        <p:spPr>
          <a:xfrm>
            <a:off x="7345326" y="3999878"/>
            <a:ext cx="0" cy="6368598"/>
          </a:xfrm>
          <a:prstGeom prst="rect">
            <a:avLst/>
          </a:prstGeom>
          <a:ln w="5235">
            <a:solidFill>
              <a:srgbClr val="000000"/>
            </a:solidFill>
          </a:ln>
        </p:spPr>
      </p:sp>
      <p:sp>
        <p:nvSpPr>
          <p:cNvPr id="5772" name="object_5773"/>
          <p:cNvSpPr/>
          <p:nvPr/>
        </p:nvSpPr>
        <p:spPr>
          <a:xfrm>
            <a:off x="15752573" y="3999878"/>
            <a:ext cx="0" cy="6368598"/>
          </a:xfrm>
          <a:prstGeom prst="rect">
            <a:avLst/>
          </a:prstGeom>
          <a:ln w="5235">
            <a:solidFill>
              <a:srgbClr val="000000"/>
            </a:solidFill>
          </a:ln>
        </p:spPr>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6" name="object_5777"/>
          <p:cNvSpPr>
            <a:spLocks noGrp="1"/>
          </p:cNvSpPr>
          <p:nvPr/>
        </p:nvSpPr>
        <p:spPr>
          <a:xfrm>
            <a:off x="663156" y="586369"/>
            <a:ext cx="922019" cy="922019"/>
          </a:xfrm>
          <a:prstGeom prst="ellipse">
            <a:avLst/>
          </a:prstGeom>
          <a:solidFill>
            <a:srgbClr val="49C0B6"/>
          </a:solidFill>
        </p:spPr>
        <p:txBody>
          <a:bodyPr wrap="square" lIns="0" tIns="0" rIns="0" bIns="0" rtlCol="0" anchor="ctr"/>
          <a:lstStyle/>
          <a:p>
            <a:pPr algn="ctr"/>
            <a:r>
              <a:rPr sz="2950" b="1" dirty="0">
                <a:solidFill>
                  <a:srgbClr val="FFFFFF"/>
                </a:solidFill>
                <a:latin typeface="Arial"/>
                <a:ea typeface="Arial"/>
              </a:rPr>
              <a:t>3</a:t>
            </a:r>
            <a:endParaRPr sz="2950" b="1" dirty="0"/>
          </a:p>
        </p:txBody>
      </p:sp>
      <p:sp>
        <p:nvSpPr>
          <p:cNvPr id="5778" name="object_577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fair remuneration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5780" name="5781">
            <a:hlinkClick r:id="rId3" action="ppaction://hlinksldjump" tooltip="Content"/>
          </p:cNvPr>
          <p:cNvGrpSpPr/>
          <p:nvPr/>
        </p:nvGrpSpPr>
        <p:grpSpPr>
          <a:xfrm>
            <a:off x="19403940" y="295737"/>
            <a:ext cx="350000" cy="350000"/>
            <a:chOff x="0" y="0"/>
            <a:chExt cx="0" cy="0"/>
          </a:xfrm>
        </p:grpSpPr>
        <p:sp>
          <p:nvSpPr>
            <p:cNvPr id="5782" name="5783"/>
            <p:cNvSpPr/>
            <p:nvPr/>
          </p:nvSpPr>
          <p:spPr>
            <a:xfrm>
              <a:off x="0" y="0"/>
              <a:ext cx="350000" cy="350000"/>
            </a:xfrm>
            <a:prstGeom prst="rect">
              <a:avLst/>
            </a:prstGeom>
            <a:noFill/>
            <a:ln w="30000" cap="flat" cmpd="sng" algn="ctr">
              <a:solidFill>
                <a:srgbClr val="707274"/>
              </a:solidFill>
            </a:ln>
          </p:spPr>
        </p:sp>
        <p:sp>
          <p:nvSpPr>
            <p:cNvPr id="5784" name="578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5786" name="5787">
            <a:hlinkClick r:id="rId4" action="ppaction://hlinksldjump" tooltip="Project overview"/>
          </p:cNvPr>
          <p:cNvGrpSpPr/>
          <p:nvPr/>
        </p:nvGrpSpPr>
        <p:grpSpPr>
          <a:xfrm>
            <a:off x="18380322" y="295737"/>
            <a:ext cx="350000" cy="350000"/>
            <a:chOff x="0" y="0"/>
            <a:chExt cx="0" cy="0"/>
          </a:xfrm>
        </p:grpSpPr>
        <p:sp>
          <p:nvSpPr>
            <p:cNvPr id="5788" name="5789"/>
            <p:cNvSpPr/>
            <p:nvPr/>
          </p:nvSpPr>
          <p:spPr>
            <a:xfrm>
              <a:off x="0" y="0"/>
              <a:ext cx="350000" cy="350000"/>
            </a:xfrm>
            <a:prstGeom prst="rect">
              <a:avLst/>
            </a:prstGeom>
            <a:noFill/>
            <a:ln w="30000" cap="flat" cmpd="sng" algn="ctr">
              <a:solidFill>
                <a:srgbClr val="707274"/>
              </a:solidFill>
            </a:ln>
          </p:spPr>
        </p:sp>
        <p:sp>
          <p:nvSpPr>
            <p:cNvPr id="5790" name="5791"/>
            <p:cNvSpPr/>
            <p:nvPr/>
          </p:nvSpPr>
          <p:spPr>
            <a:xfrm>
              <a:off x="0" y="280000"/>
              <a:ext cx="350000" cy="0"/>
            </a:xfrm>
            <a:prstGeom prst="line">
              <a:avLst/>
            </a:prstGeom>
            <a:solidFill>
              <a:srgbClr val="000000"/>
            </a:solidFill>
            <a:ln w="11000" cap="flat" cmpd="sng" algn="ctr">
              <a:solidFill>
                <a:srgbClr val="707274"/>
              </a:solidFill>
            </a:ln>
          </p:spPr>
        </p:sp>
        <p:sp>
          <p:nvSpPr>
            <p:cNvPr id="5792" name="5793"/>
            <p:cNvSpPr/>
            <p:nvPr/>
          </p:nvSpPr>
          <p:spPr>
            <a:xfrm>
              <a:off x="175000" y="280000"/>
              <a:ext cx="0" cy="70000"/>
            </a:xfrm>
            <a:prstGeom prst="line">
              <a:avLst/>
            </a:prstGeom>
            <a:solidFill>
              <a:srgbClr val="000000"/>
            </a:solidFill>
            <a:ln w="11000" cap="flat" cmpd="sng" algn="ctr">
              <a:solidFill>
                <a:srgbClr val="707274"/>
              </a:solidFill>
            </a:ln>
          </p:spPr>
        </p:sp>
        <p:sp>
          <p:nvSpPr>
            <p:cNvPr id="5794" name="object_5795"/>
            <p:cNvSpPr/>
            <p:nvPr/>
          </p:nvSpPr>
          <p:spPr>
            <a:xfrm>
              <a:off x="50000" y="87500"/>
              <a:ext cx="75000" cy="75000"/>
            </a:xfrm>
            <a:prstGeom prst="ellipse">
              <a:avLst/>
            </a:prstGeom>
            <a:solidFill>
              <a:srgbClr val="707274"/>
            </a:solidFill>
          </p:spPr>
        </p:sp>
        <p:sp>
          <p:nvSpPr>
            <p:cNvPr id="5796" name="object_5797"/>
            <p:cNvSpPr/>
            <p:nvPr/>
          </p:nvSpPr>
          <p:spPr>
            <a:xfrm>
              <a:off x="137500" y="87500"/>
              <a:ext cx="75000" cy="75000"/>
            </a:xfrm>
            <a:prstGeom prst="ellipse">
              <a:avLst/>
            </a:prstGeom>
            <a:solidFill>
              <a:srgbClr val="707274"/>
            </a:solidFill>
          </p:spPr>
        </p:sp>
        <p:sp>
          <p:nvSpPr>
            <p:cNvPr id="5798" name="object_5799"/>
            <p:cNvSpPr/>
            <p:nvPr/>
          </p:nvSpPr>
          <p:spPr>
            <a:xfrm>
              <a:off x="225000" y="87500"/>
              <a:ext cx="75000" cy="75000"/>
            </a:xfrm>
            <a:prstGeom prst="ellipse">
              <a:avLst/>
            </a:prstGeom>
            <a:solidFill>
              <a:srgbClr val="707274"/>
            </a:solidFill>
          </p:spPr>
        </p:sp>
        <p:sp>
          <p:nvSpPr>
            <p:cNvPr id="5800" name="5801"/>
            <p:cNvSpPr/>
            <p:nvPr/>
          </p:nvSpPr>
          <p:spPr>
            <a:xfrm>
              <a:off x="105000" y="233333"/>
              <a:ext cx="140000" cy="0"/>
            </a:xfrm>
            <a:prstGeom prst="rect">
              <a:avLst/>
            </a:prstGeom>
            <a:noFill/>
            <a:ln w="30000" cap="flat" cmpd="sng" algn="ctr">
              <a:solidFill>
                <a:srgbClr val="707274"/>
              </a:solidFill>
            </a:ln>
          </p:spPr>
        </p:sp>
        <p:sp>
          <p:nvSpPr>
            <p:cNvPr id="5802" name="580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804" name="5805">
            <a:hlinkClick r:id="rId5" action="ppaction://hlinksldjump" tooltip="Response-Rate"/>
          </p:cNvPr>
          <p:cNvGrpSpPr/>
          <p:nvPr/>
        </p:nvGrpSpPr>
        <p:grpSpPr>
          <a:xfrm>
            <a:off x="17356704" y="295737"/>
            <a:ext cx="350000" cy="350000"/>
            <a:chOff x="0" y="0"/>
            <a:chExt cx="0" cy="0"/>
          </a:xfrm>
        </p:grpSpPr>
        <p:sp>
          <p:nvSpPr>
            <p:cNvPr id="5806" name="5807"/>
            <p:cNvSpPr/>
            <p:nvPr/>
          </p:nvSpPr>
          <p:spPr>
            <a:xfrm>
              <a:off x="0" y="0"/>
              <a:ext cx="350000" cy="350000"/>
            </a:xfrm>
            <a:prstGeom prst="rect">
              <a:avLst/>
            </a:prstGeom>
            <a:noFill/>
            <a:ln w="30000" cap="flat" cmpd="sng" algn="ctr">
              <a:solidFill>
                <a:srgbClr val="707274"/>
              </a:solidFill>
            </a:ln>
          </p:spPr>
        </p:sp>
        <p:sp>
          <p:nvSpPr>
            <p:cNvPr id="5808" name="580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5810" name="object_5811">
            <a:hlinkClick r:id="rId6" action="ppaction://hlinksldjump" tooltip="Index overview"/>
          </p:cNvPr>
          <p:cNvGrpSpPr/>
          <p:nvPr/>
        </p:nvGrpSpPr>
        <p:grpSpPr>
          <a:xfrm>
            <a:off x="16333086" y="295737"/>
            <a:ext cx="511198" cy="515004"/>
            <a:chOff x="17809255" y="706508"/>
            <a:chExt cx="711198" cy="715004"/>
          </a:xfrm>
        </p:grpSpPr>
        <p:sp>
          <p:nvSpPr>
            <p:cNvPr id="5812" name="object_5813"/>
            <p:cNvSpPr/>
            <p:nvPr/>
          </p:nvSpPr>
          <p:spPr>
            <a:xfrm>
              <a:off x="17809255" y="706508"/>
              <a:ext cx="711198" cy="715004"/>
            </a:xfrm>
            <a:prstGeom prst="rect">
              <a:avLst/>
            </a:prstGeom>
            <a:solidFill>
              <a:srgbClr val="FFFFFF">
                <a:alpha val="500"/>
              </a:srgbClr>
            </a:solidFill>
            <a:ln>
              <a:noFill/>
            </a:ln>
          </p:spPr>
        </p:sp>
        <p:sp>
          <p:nvSpPr>
            <p:cNvPr id="5814" name="object_581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5816" name="object_581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5818" name="object_581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5820" name="object_582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5822" name="object_582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5824" name="object_582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5826" name="object_582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5828" name="object_582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5830" name="object_583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5832" name="object_583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5834" name="object_5835">
            <a:hlinkClick r:id="rId7" action="ppaction://hlinksldjump" tooltip="Dimensions"/>
          </p:cNvPr>
          <p:cNvGrpSpPr/>
          <p:nvPr/>
        </p:nvGrpSpPr>
        <p:grpSpPr>
          <a:xfrm>
            <a:off x="15309468" y="295737"/>
            <a:ext cx="350000" cy="350000"/>
            <a:chOff x="0" y="0"/>
            <a:chExt cx="0" cy="0"/>
          </a:xfrm>
        </p:grpSpPr>
        <p:sp>
          <p:nvSpPr>
            <p:cNvPr id="5836" name="object_5837"/>
            <p:cNvSpPr/>
            <p:nvPr/>
          </p:nvSpPr>
          <p:spPr>
            <a:xfrm>
              <a:off x="30600" y="27733"/>
              <a:ext cx="113800" cy="61200"/>
            </a:xfrm>
            <a:prstGeom prst="rect">
              <a:avLst/>
            </a:prstGeom>
            <a:solidFill>
              <a:srgbClr val="707274"/>
            </a:solidFill>
            <a:ln>
              <a:noFill/>
            </a:ln>
          </p:spPr>
        </p:sp>
        <p:sp>
          <p:nvSpPr>
            <p:cNvPr id="5838" name="object_5839"/>
            <p:cNvSpPr/>
            <p:nvPr/>
          </p:nvSpPr>
          <p:spPr>
            <a:xfrm>
              <a:off x="275600" y="27733"/>
              <a:ext cx="43800" cy="61200"/>
            </a:xfrm>
            <a:prstGeom prst="rect">
              <a:avLst/>
            </a:prstGeom>
            <a:solidFill>
              <a:srgbClr val="707274"/>
            </a:solidFill>
            <a:ln>
              <a:noFill/>
            </a:ln>
          </p:spPr>
        </p:sp>
        <p:sp>
          <p:nvSpPr>
            <p:cNvPr id="5840" name="object_5841"/>
            <p:cNvSpPr/>
            <p:nvPr/>
          </p:nvSpPr>
          <p:spPr>
            <a:xfrm>
              <a:off x="0" y="27733"/>
              <a:ext cx="61200" cy="61200"/>
            </a:xfrm>
            <a:prstGeom prst="ellipse">
              <a:avLst/>
            </a:prstGeom>
            <a:solidFill>
              <a:srgbClr val="707274"/>
            </a:solidFill>
            <a:ln>
              <a:noFill/>
            </a:ln>
          </p:spPr>
        </p:sp>
        <p:sp>
          <p:nvSpPr>
            <p:cNvPr id="5842" name="object_5843"/>
            <p:cNvSpPr/>
            <p:nvPr/>
          </p:nvSpPr>
          <p:spPr>
            <a:xfrm>
              <a:off x="113800" y="27733"/>
              <a:ext cx="61200" cy="61200"/>
            </a:xfrm>
            <a:prstGeom prst="ellipse">
              <a:avLst/>
            </a:prstGeom>
            <a:solidFill>
              <a:srgbClr val="707274"/>
            </a:solidFill>
            <a:ln>
              <a:noFill/>
            </a:ln>
          </p:spPr>
        </p:sp>
        <p:sp>
          <p:nvSpPr>
            <p:cNvPr id="5844" name="object_5845"/>
            <p:cNvSpPr/>
            <p:nvPr/>
          </p:nvSpPr>
          <p:spPr>
            <a:xfrm>
              <a:off x="288800" y="27733"/>
              <a:ext cx="61200" cy="61200"/>
            </a:xfrm>
            <a:prstGeom prst="ellipse">
              <a:avLst/>
            </a:prstGeom>
            <a:solidFill>
              <a:srgbClr val="707274"/>
            </a:solidFill>
            <a:ln>
              <a:noFill/>
            </a:ln>
          </p:spPr>
        </p:sp>
        <p:sp>
          <p:nvSpPr>
            <p:cNvPr id="5846" name="object_5847"/>
            <p:cNvSpPr/>
            <p:nvPr/>
          </p:nvSpPr>
          <p:spPr>
            <a:xfrm>
              <a:off x="245000" y="27733"/>
              <a:ext cx="61200" cy="61200"/>
            </a:xfrm>
            <a:prstGeom prst="ellipse">
              <a:avLst/>
            </a:prstGeom>
            <a:solidFill>
              <a:srgbClr val="707274"/>
            </a:solidFill>
            <a:ln>
              <a:noFill/>
            </a:ln>
          </p:spPr>
        </p:sp>
        <p:sp>
          <p:nvSpPr>
            <p:cNvPr id="5848" name="object_5849"/>
            <p:cNvSpPr/>
            <p:nvPr/>
          </p:nvSpPr>
          <p:spPr>
            <a:xfrm>
              <a:off x="30600" y="144400"/>
              <a:ext cx="43800" cy="61200"/>
            </a:xfrm>
            <a:prstGeom prst="rect">
              <a:avLst/>
            </a:prstGeom>
            <a:solidFill>
              <a:srgbClr val="707274"/>
            </a:solidFill>
            <a:ln>
              <a:noFill/>
            </a:ln>
          </p:spPr>
        </p:sp>
        <p:sp>
          <p:nvSpPr>
            <p:cNvPr id="5850" name="object_5851"/>
            <p:cNvSpPr/>
            <p:nvPr/>
          </p:nvSpPr>
          <p:spPr>
            <a:xfrm>
              <a:off x="205600" y="144400"/>
              <a:ext cx="113800" cy="61200"/>
            </a:xfrm>
            <a:prstGeom prst="rect">
              <a:avLst/>
            </a:prstGeom>
            <a:solidFill>
              <a:srgbClr val="707274"/>
            </a:solidFill>
            <a:ln>
              <a:noFill/>
            </a:ln>
          </p:spPr>
        </p:sp>
        <p:sp>
          <p:nvSpPr>
            <p:cNvPr id="5852" name="object_5853"/>
            <p:cNvSpPr/>
            <p:nvPr/>
          </p:nvSpPr>
          <p:spPr>
            <a:xfrm>
              <a:off x="0" y="144400"/>
              <a:ext cx="61200" cy="61200"/>
            </a:xfrm>
            <a:prstGeom prst="ellipse">
              <a:avLst/>
            </a:prstGeom>
            <a:solidFill>
              <a:srgbClr val="707274"/>
            </a:solidFill>
            <a:ln>
              <a:noFill/>
            </a:ln>
          </p:spPr>
        </p:sp>
        <p:sp>
          <p:nvSpPr>
            <p:cNvPr id="5854" name="object_5855"/>
            <p:cNvSpPr/>
            <p:nvPr/>
          </p:nvSpPr>
          <p:spPr>
            <a:xfrm>
              <a:off x="43800" y="144400"/>
              <a:ext cx="61200" cy="61200"/>
            </a:xfrm>
            <a:prstGeom prst="ellipse">
              <a:avLst/>
            </a:prstGeom>
            <a:solidFill>
              <a:srgbClr val="707274"/>
            </a:solidFill>
            <a:ln>
              <a:noFill/>
            </a:ln>
          </p:spPr>
        </p:sp>
        <p:sp>
          <p:nvSpPr>
            <p:cNvPr id="5856" name="object_5857"/>
            <p:cNvSpPr/>
            <p:nvPr/>
          </p:nvSpPr>
          <p:spPr>
            <a:xfrm>
              <a:off x="288800" y="144400"/>
              <a:ext cx="61200" cy="61200"/>
            </a:xfrm>
            <a:prstGeom prst="ellipse">
              <a:avLst/>
            </a:prstGeom>
            <a:solidFill>
              <a:srgbClr val="707274"/>
            </a:solidFill>
            <a:ln>
              <a:noFill/>
            </a:ln>
          </p:spPr>
        </p:sp>
        <p:sp>
          <p:nvSpPr>
            <p:cNvPr id="5858" name="object_5859"/>
            <p:cNvSpPr/>
            <p:nvPr/>
          </p:nvSpPr>
          <p:spPr>
            <a:xfrm>
              <a:off x="175000" y="144400"/>
              <a:ext cx="61200" cy="61200"/>
            </a:xfrm>
            <a:prstGeom prst="ellipse">
              <a:avLst/>
            </a:prstGeom>
            <a:solidFill>
              <a:srgbClr val="707274"/>
            </a:solidFill>
            <a:ln>
              <a:noFill/>
            </a:ln>
          </p:spPr>
        </p:sp>
        <p:sp>
          <p:nvSpPr>
            <p:cNvPr id="5860" name="object_5861"/>
            <p:cNvSpPr/>
            <p:nvPr/>
          </p:nvSpPr>
          <p:spPr>
            <a:xfrm>
              <a:off x="30600" y="261067"/>
              <a:ext cx="78800" cy="61200"/>
            </a:xfrm>
            <a:prstGeom prst="rect">
              <a:avLst/>
            </a:prstGeom>
            <a:solidFill>
              <a:srgbClr val="707274"/>
            </a:solidFill>
            <a:ln>
              <a:noFill/>
            </a:ln>
          </p:spPr>
        </p:sp>
        <p:sp>
          <p:nvSpPr>
            <p:cNvPr id="5862" name="object_5863"/>
            <p:cNvSpPr/>
            <p:nvPr/>
          </p:nvSpPr>
          <p:spPr>
            <a:xfrm>
              <a:off x="240600" y="261067"/>
              <a:ext cx="78800" cy="61200"/>
            </a:xfrm>
            <a:prstGeom prst="rect">
              <a:avLst/>
            </a:prstGeom>
            <a:solidFill>
              <a:srgbClr val="707274"/>
            </a:solidFill>
            <a:ln>
              <a:noFill/>
            </a:ln>
          </p:spPr>
        </p:sp>
        <p:sp>
          <p:nvSpPr>
            <p:cNvPr id="5864" name="object_5865"/>
            <p:cNvSpPr/>
            <p:nvPr/>
          </p:nvSpPr>
          <p:spPr>
            <a:xfrm>
              <a:off x="0" y="261067"/>
              <a:ext cx="61200" cy="61200"/>
            </a:xfrm>
            <a:prstGeom prst="ellipse">
              <a:avLst/>
            </a:prstGeom>
            <a:solidFill>
              <a:srgbClr val="707274"/>
            </a:solidFill>
            <a:ln>
              <a:noFill/>
            </a:ln>
          </p:spPr>
        </p:sp>
        <p:sp>
          <p:nvSpPr>
            <p:cNvPr id="5866" name="object_5867"/>
            <p:cNvSpPr/>
            <p:nvPr/>
          </p:nvSpPr>
          <p:spPr>
            <a:xfrm>
              <a:off x="78800" y="261067"/>
              <a:ext cx="61200" cy="61200"/>
            </a:xfrm>
            <a:prstGeom prst="ellipse">
              <a:avLst/>
            </a:prstGeom>
            <a:solidFill>
              <a:srgbClr val="707274"/>
            </a:solidFill>
            <a:ln>
              <a:noFill/>
            </a:ln>
          </p:spPr>
        </p:sp>
        <p:sp>
          <p:nvSpPr>
            <p:cNvPr id="5868" name="object_5869"/>
            <p:cNvSpPr/>
            <p:nvPr/>
          </p:nvSpPr>
          <p:spPr>
            <a:xfrm>
              <a:off x="288800" y="261067"/>
              <a:ext cx="61200" cy="61200"/>
            </a:xfrm>
            <a:prstGeom prst="ellipse">
              <a:avLst/>
            </a:prstGeom>
            <a:solidFill>
              <a:srgbClr val="707274"/>
            </a:solidFill>
            <a:ln>
              <a:noFill/>
            </a:ln>
          </p:spPr>
        </p:sp>
        <p:sp>
          <p:nvSpPr>
            <p:cNvPr id="5870" name="object_5871"/>
            <p:cNvSpPr/>
            <p:nvPr/>
          </p:nvSpPr>
          <p:spPr>
            <a:xfrm>
              <a:off x="210000" y="261067"/>
              <a:ext cx="61200" cy="61200"/>
            </a:xfrm>
            <a:prstGeom prst="ellipse">
              <a:avLst/>
            </a:prstGeom>
            <a:solidFill>
              <a:srgbClr val="707274"/>
            </a:solidFill>
            <a:ln>
              <a:noFill/>
            </a:ln>
          </p:spPr>
        </p:sp>
        <p:sp>
          <p:nvSpPr>
            <p:cNvPr id="5872" name="587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874" name="object_5875">
            <a:hlinkClick r:id="rId8" action="ppaction://hlinksldjump" tooltip="Portfolio of Action"/>
          </p:cNvPr>
          <p:cNvGrpSpPr/>
          <p:nvPr/>
        </p:nvGrpSpPr>
        <p:grpSpPr>
          <a:xfrm>
            <a:off x="19403940" y="887211"/>
            <a:ext cx="350000" cy="350000"/>
            <a:chOff x="0" y="0"/>
            <a:chExt cx="0" cy="0"/>
          </a:xfrm>
        </p:grpSpPr>
        <p:sp>
          <p:nvSpPr>
            <p:cNvPr id="5878" name="object_5879"/>
            <p:cNvSpPr/>
            <p:nvPr/>
          </p:nvSpPr>
          <p:spPr>
            <a:xfrm>
              <a:off x="11900" y="79800"/>
              <a:ext cx="51110" cy="51110"/>
            </a:xfrm>
            <a:prstGeom prst="ellipse">
              <a:avLst/>
            </a:prstGeom>
            <a:solidFill>
              <a:srgbClr val="707274"/>
            </a:solidFill>
          </p:spPr>
        </p:sp>
        <p:sp>
          <p:nvSpPr>
            <p:cNvPr id="5880" name="object_5881"/>
            <p:cNvSpPr/>
            <p:nvPr/>
          </p:nvSpPr>
          <p:spPr>
            <a:xfrm>
              <a:off x="121800" y="124250"/>
              <a:ext cx="51110" cy="51110"/>
            </a:xfrm>
            <a:prstGeom prst="ellipse">
              <a:avLst/>
            </a:prstGeom>
            <a:solidFill>
              <a:srgbClr val="707274"/>
            </a:solidFill>
          </p:spPr>
        </p:sp>
        <p:sp>
          <p:nvSpPr>
            <p:cNvPr id="5882" name="object_5883"/>
            <p:cNvSpPr/>
            <p:nvPr/>
          </p:nvSpPr>
          <p:spPr>
            <a:xfrm>
              <a:off x="244650" y="42700"/>
              <a:ext cx="51110" cy="51110"/>
            </a:xfrm>
            <a:prstGeom prst="ellipse">
              <a:avLst/>
            </a:prstGeom>
            <a:solidFill>
              <a:srgbClr val="707274"/>
            </a:solidFill>
          </p:spPr>
        </p:sp>
        <p:sp>
          <p:nvSpPr>
            <p:cNvPr id="5884" name="object_5885"/>
            <p:cNvSpPr/>
            <p:nvPr/>
          </p:nvSpPr>
          <p:spPr>
            <a:xfrm>
              <a:off x="282800" y="229250"/>
              <a:ext cx="51110" cy="51110"/>
            </a:xfrm>
            <a:prstGeom prst="ellipse">
              <a:avLst/>
            </a:prstGeom>
            <a:solidFill>
              <a:srgbClr val="707274"/>
            </a:solidFill>
          </p:spPr>
        </p:sp>
        <p:sp>
          <p:nvSpPr>
            <p:cNvPr id="5886" name="object_5887"/>
            <p:cNvSpPr/>
            <p:nvPr/>
          </p:nvSpPr>
          <p:spPr>
            <a:xfrm>
              <a:off x="79800" y="234500"/>
              <a:ext cx="51110" cy="51110"/>
            </a:xfrm>
            <a:prstGeom prst="ellipse">
              <a:avLst/>
            </a:prstGeom>
            <a:solidFill>
              <a:srgbClr val="707274"/>
            </a:solidFill>
          </p:spPr>
        </p:sp>
        <p:sp>
          <p:nvSpPr>
            <p:cNvPr id="5888" name="object_5889"/>
            <p:cNvSpPr/>
            <p:nvPr/>
          </p:nvSpPr>
          <p:spPr>
            <a:xfrm>
              <a:off x="105350" y="23800"/>
              <a:ext cx="51110" cy="51110"/>
            </a:xfrm>
            <a:prstGeom prst="ellipse">
              <a:avLst/>
            </a:prstGeom>
            <a:solidFill>
              <a:srgbClr val="707274"/>
            </a:solidFill>
          </p:spPr>
        </p:sp>
        <p:sp>
          <p:nvSpPr>
            <p:cNvPr id="5890" name="object_5891"/>
            <p:cNvSpPr/>
            <p:nvPr/>
          </p:nvSpPr>
          <p:spPr>
            <a:xfrm>
              <a:off x="232050" y="149450"/>
              <a:ext cx="51110" cy="51110"/>
            </a:xfrm>
            <a:prstGeom prst="ellipse">
              <a:avLst/>
            </a:prstGeom>
            <a:solidFill>
              <a:srgbClr val="707274"/>
            </a:solidFill>
          </p:spPr>
        </p:sp>
        <p:sp>
          <p:nvSpPr>
            <p:cNvPr id="5892" name="object_5893"/>
            <p:cNvSpPr/>
            <p:nvPr/>
          </p:nvSpPr>
          <p:spPr>
            <a:xfrm>
              <a:off x="0" y="175000"/>
              <a:ext cx="350000" cy="0"/>
            </a:xfrm>
            <a:prstGeom prst="rect">
              <a:avLst/>
            </a:prstGeom>
            <a:noFill/>
            <a:ln w="10470">
              <a:solidFill>
                <a:srgbClr val="707274"/>
              </a:solidFill>
            </a:ln>
          </p:spPr>
        </p:sp>
        <p:sp>
          <p:nvSpPr>
            <p:cNvPr id="5894" name="object_5895"/>
            <p:cNvSpPr/>
            <p:nvPr/>
          </p:nvSpPr>
          <p:spPr>
            <a:xfrm>
              <a:off x="175000" y="0"/>
              <a:ext cx="0" cy="350000"/>
            </a:xfrm>
            <a:prstGeom prst="rect">
              <a:avLst/>
            </a:prstGeom>
            <a:noFill/>
            <a:ln w="10470">
              <a:solidFill>
                <a:srgbClr val="707274"/>
              </a:solidFill>
            </a:ln>
          </p:spPr>
        </p:sp>
        <p:sp>
          <p:nvSpPr>
            <p:cNvPr id="5896" name="589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898" name="5899">
            <a:hlinkClick r:id="rId9" action="ppaction://hlinksldjump" tooltip="Semantic Differential"/>
          </p:cNvPr>
          <p:cNvGrpSpPr/>
          <p:nvPr/>
        </p:nvGrpSpPr>
        <p:grpSpPr>
          <a:xfrm>
            <a:off x="18380322" y="887211"/>
            <a:ext cx="561600" cy="648000"/>
            <a:chOff x="0" y="0"/>
            <a:chExt cx="0" cy="0"/>
          </a:xfrm>
        </p:grpSpPr>
        <p:sp>
          <p:nvSpPr>
            <p:cNvPr id="5900" name="5901"/>
            <p:cNvSpPr/>
            <p:nvPr/>
          </p:nvSpPr>
          <p:spPr>
            <a:xfrm>
              <a:off x="0" y="0"/>
              <a:ext cx="350000" cy="350000"/>
            </a:xfrm>
            <a:prstGeom prst="rect">
              <a:avLst/>
            </a:prstGeom>
            <a:noFill/>
            <a:ln w="30000" cap="flat" cmpd="sng" algn="ctr">
              <a:solidFill>
                <a:srgbClr val="707274"/>
              </a:solidFill>
            </a:ln>
          </p:spPr>
        </p:sp>
        <p:cxnSp>
          <p:nvCxnSpPr>
            <p:cNvPr id="5902" name="object_590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5904" name="object_590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5906" name="590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908" name="5909">
            <a:hlinkClick r:id="rId10" action="ppaction://hlinksldjump"/>
          </p:cNvPr>
          <p:cNvGrpSpPr/>
          <p:nvPr/>
        </p:nvGrpSpPr>
        <p:grpSpPr>
          <a:xfrm>
            <a:off x="17356704" y="887211"/>
            <a:ext cx="561600" cy="648000"/>
            <a:chOff x="0" y="0"/>
            <a:chExt cx="0" cy="0"/>
          </a:xfrm>
        </p:grpSpPr>
        <p:sp>
          <p:nvSpPr>
            <p:cNvPr id="5910" name="5911"/>
            <p:cNvSpPr/>
            <p:nvPr/>
          </p:nvSpPr>
          <p:spPr>
            <a:xfrm>
              <a:off x="0" y="0"/>
              <a:ext cx="350000" cy="350000"/>
            </a:xfrm>
            <a:prstGeom prst="rect">
              <a:avLst/>
            </a:prstGeom>
            <a:noFill/>
            <a:ln w="30000" cap="flat" cmpd="sng" algn="ctr">
              <a:solidFill>
                <a:srgbClr val="707274"/>
              </a:solidFill>
            </a:ln>
          </p:spPr>
        </p:sp>
        <p:sp>
          <p:nvSpPr>
            <p:cNvPr id="5912" name="object_591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5914" name="object_5915"/>
            <p:cNvSpPr/>
            <p:nvPr/>
          </p:nvSpPr>
          <p:spPr>
            <a:xfrm>
              <a:off x="136856" y="41051"/>
              <a:ext cx="54000" cy="59400"/>
            </a:xfrm>
            <a:prstGeom prst="rect">
              <a:avLst/>
            </a:prstGeom>
            <a:solidFill>
              <a:srgbClr val="707274"/>
            </a:solidFill>
          </p:spPr>
        </p:sp>
        <p:sp>
          <p:nvSpPr>
            <p:cNvPr id="5916" name="object_5917"/>
            <p:cNvSpPr/>
            <p:nvPr/>
          </p:nvSpPr>
          <p:spPr>
            <a:xfrm>
              <a:off x="180596" y="70751"/>
              <a:ext cx="55300" cy="0"/>
            </a:xfrm>
            <a:prstGeom prst="line">
              <a:avLst/>
            </a:prstGeom>
            <a:solidFill>
              <a:srgbClr val="000000"/>
            </a:solidFill>
            <a:ln w="11000" cap="flat" cmpd="sng" algn="ctr">
              <a:solidFill>
                <a:srgbClr val="707274"/>
              </a:solidFill>
            </a:ln>
          </p:spPr>
        </p:sp>
        <p:sp>
          <p:nvSpPr>
            <p:cNvPr id="5918" name="object_5919"/>
            <p:cNvSpPr/>
            <p:nvPr/>
          </p:nvSpPr>
          <p:spPr>
            <a:xfrm>
              <a:off x="245893" y="41051"/>
              <a:ext cx="54000" cy="59400"/>
            </a:xfrm>
            <a:prstGeom prst="ellipse">
              <a:avLst/>
            </a:prstGeom>
            <a:solidFill>
              <a:srgbClr val="707274"/>
            </a:solidFill>
          </p:spPr>
        </p:sp>
        <p:sp>
          <p:nvSpPr>
            <p:cNvPr id="5920" name="object_5921"/>
            <p:cNvSpPr/>
            <p:nvPr/>
          </p:nvSpPr>
          <p:spPr>
            <a:xfrm>
              <a:off x="136856" y="143142"/>
              <a:ext cx="54000" cy="59400"/>
            </a:xfrm>
            <a:prstGeom prst="rect">
              <a:avLst/>
            </a:prstGeom>
            <a:solidFill>
              <a:srgbClr val="707274"/>
            </a:solidFill>
          </p:spPr>
        </p:sp>
        <p:sp>
          <p:nvSpPr>
            <p:cNvPr id="5922" name="object_5923"/>
            <p:cNvSpPr/>
            <p:nvPr/>
          </p:nvSpPr>
          <p:spPr>
            <a:xfrm>
              <a:off x="180596" y="172842"/>
              <a:ext cx="55300" cy="0"/>
            </a:xfrm>
            <a:prstGeom prst="line">
              <a:avLst/>
            </a:prstGeom>
            <a:solidFill>
              <a:srgbClr val="000000"/>
            </a:solidFill>
            <a:ln w="11000" cap="flat" cmpd="sng" algn="ctr">
              <a:solidFill>
                <a:srgbClr val="707274"/>
              </a:solidFill>
            </a:ln>
          </p:spPr>
        </p:sp>
        <p:sp>
          <p:nvSpPr>
            <p:cNvPr id="5924" name="object_5925"/>
            <p:cNvSpPr/>
            <p:nvPr/>
          </p:nvSpPr>
          <p:spPr>
            <a:xfrm>
              <a:off x="245893" y="143142"/>
              <a:ext cx="54000" cy="59400"/>
            </a:xfrm>
            <a:prstGeom prst="ellipse">
              <a:avLst/>
            </a:prstGeom>
            <a:solidFill>
              <a:srgbClr val="707274"/>
            </a:solidFill>
          </p:spPr>
        </p:sp>
        <p:sp>
          <p:nvSpPr>
            <p:cNvPr id="5926" name="object_5927"/>
            <p:cNvSpPr/>
            <p:nvPr/>
          </p:nvSpPr>
          <p:spPr>
            <a:xfrm>
              <a:off x="136856" y="237985"/>
              <a:ext cx="54000" cy="59400"/>
            </a:xfrm>
            <a:prstGeom prst="rect">
              <a:avLst/>
            </a:prstGeom>
            <a:solidFill>
              <a:srgbClr val="707274"/>
            </a:solidFill>
          </p:spPr>
        </p:sp>
        <p:sp>
          <p:nvSpPr>
            <p:cNvPr id="5928" name="object_5929"/>
            <p:cNvSpPr/>
            <p:nvPr/>
          </p:nvSpPr>
          <p:spPr>
            <a:xfrm>
              <a:off x="180596" y="267685"/>
              <a:ext cx="55300" cy="0"/>
            </a:xfrm>
            <a:prstGeom prst="line">
              <a:avLst/>
            </a:prstGeom>
            <a:solidFill>
              <a:srgbClr val="000000"/>
            </a:solidFill>
            <a:ln w="11000" cap="flat" cmpd="sng" algn="ctr">
              <a:solidFill>
                <a:srgbClr val="707274"/>
              </a:solidFill>
            </a:ln>
          </p:spPr>
        </p:sp>
        <p:sp>
          <p:nvSpPr>
            <p:cNvPr id="5930" name="object_5931"/>
            <p:cNvSpPr/>
            <p:nvPr/>
          </p:nvSpPr>
          <p:spPr>
            <a:xfrm>
              <a:off x="245893" y="237985"/>
              <a:ext cx="54000" cy="59400"/>
            </a:xfrm>
            <a:prstGeom prst="ellipse">
              <a:avLst/>
            </a:prstGeom>
            <a:solidFill>
              <a:srgbClr val="707274"/>
            </a:solidFill>
          </p:spPr>
        </p:sp>
        <p:sp>
          <p:nvSpPr>
            <p:cNvPr id="5932" name="593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934" name="5935">
            <a:hlinkClick r:id="rId11" action="ppaction://hlinksldjump"/>
          </p:cNvPr>
          <p:cNvGrpSpPr/>
          <p:nvPr/>
        </p:nvGrpSpPr>
        <p:grpSpPr>
          <a:xfrm>
            <a:off x="16333086" y="887211"/>
            <a:ext cx="350000" cy="350000"/>
            <a:chOff x="0" y="0"/>
            <a:chExt cx="0" cy="0"/>
          </a:xfrm>
        </p:grpSpPr>
        <p:sp>
          <p:nvSpPr>
            <p:cNvPr id="5936" name="5937"/>
            <p:cNvSpPr/>
            <p:nvPr/>
          </p:nvSpPr>
          <p:spPr>
            <a:xfrm>
              <a:off x="0" y="0"/>
              <a:ext cx="350000" cy="350000"/>
            </a:xfrm>
            <a:prstGeom prst="rect">
              <a:avLst/>
            </a:prstGeom>
            <a:noFill/>
            <a:ln w="30000" cap="flat" cmpd="sng" algn="ctr">
              <a:solidFill>
                <a:srgbClr val="707274"/>
              </a:solidFill>
            </a:ln>
          </p:spPr>
        </p:sp>
        <p:sp>
          <p:nvSpPr>
            <p:cNvPr id="5938" name="5939"/>
            <p:cNvSpPr/>
            <p:nvPr/>
          </p:nvSpPr>
          <p:spPr>
            <a:xfrm>
              <a:off x="70000" y="0"/>
              <a:ext cx="210000" cy="0"/>
            </a:xfrm>
            <a:prstGeom prst="line">
              <a:avLst/>
            </a:prstGeom>
            <a:solidFill>
              <a:srgbClr val="000000"/>
            </a:solidFill>
            <a:ln w="11000" cap="flat" cmpd="sng" algn="ctr">
              <a:solidFill>
                <a:srgbClr val="707274"/>
              </a:solidFill>
            </a:ln>
          </p:spPr>
        </p:sp>
        <p:sp>
          <p:nvSpPr>
            <p:cNvPr id="5940" name="5941"/>
            <p:cNvSpPr/>
            <p:nvPr/>
          </p:nvSpPr>
          <p:spPr>
            <a:xfrm>
              <a:off x="70000" y="58333"/>
              <a:ext cx="210000" cy="0"/>
            </a:xfrm>
            <a:prstGeom prst="line">
              <a:avLst/>
            </a:prstGeom>
            <a:solidFill>
              <a:srgbClr val="000000"/>
            </a:solidFill>
            <a:ln w="11000" cap="flat" cmpd="sng" algn="ctr">
              <a:solidFill>
                <a:srgbClr val="707274"/>
              </a:solidFill>
            </a:ln>
          </p:spPr>
        </p:sp>
        <p:sp>
          <p:nvSpPr>
            <p:cNvPr id="5942" name="5943"/>
            <p:cNvSpPr/>
            <p:nvPr/>
          </p:nvSpPr>
          <p:spPr>
            <a:xfrm>
              <a:off x="70000" y="116667"/>
              <a:ext cx="210000" cy="0"/>
            </a:xfrm>
            <a:prstGeom prst="line">
              <a:avLst/>
            </a:prstGeom>
            <a:solidFill>
              <a:srgbClr val="000000"/>
            </a:solidFill>
            <a:ln w="11000" cap="flat" cmpd="sng" algn="ctr">
              <a:solidFill>
                <a:srgbClr val="707274"/>
              </a:solidFill>
            </a:ln>
          </p:spPr>
        </p:sp>
        <p:sp>
          <p:nvSpPr>
            <p:cNvPr id="5944" name="5945"/>
            <p:cNvSpPr/>
            <p:nvPr/>
          </p:nvSpPr>
          <p:spPr>
            <a:xfrm>
              <a:off x="70000" y="175000"/>
              <a:ext cx="210000" cy="0"/>
            </a:xfrm>
            <a:prstGeom prst="line">
              <a:avLst/>
            </a:prstGeom>
            <a:solidFill>
              <a:srgbClr val="000000"/>
            </a:solidFill>
            <a:ln w="11000" cap="flat" cmpd="sng" algn="ctr">
              <a:solidFill>
                <a:srgbClr val="707274"/>
              </a:solidFill>
            </a:ln>
          </p:spPr>
        </p:sp>
        <p:sp>
          <p:nvSpPr>
            <p:cNvPr id="5946" name="5947"/>
            <p:cNvSpPr/>
            <p:nvPr/>
          </p:nvSpPr>
          <p:spPr>
            <a:xfrm>
              <a:off x="70000" y="233333"/>
              <a:ext cx="210000" cy="0"/>
            </a:xfrm>
            <a:prstGeom prst="line">
              <a:avLst/>
            </a:prstGeom>
            <a:solidFill>
              <a:srgbClr val="000000"/>
            </a:solidFill>
            <a:ln w="11000" cap="flat" cmpd="sng" algn="ctr">
              <a:solidFill>
                <a:srgbClr val="707274"/>
              </a:solidFill>
            </a:ln>
          </p:spPr>
        </p:sp>
        <p:sp>
          <p:nvSpPr>
            <p:cNvPr id="5948" name="5949"/>
            <p:cNvSpPr/>
            <p:nvPr/>
          </p:nvSpPr>
          <p:spPr>
            <a:xfrm>
              <a:off x="70000" y="291667"/>
              <a:ext cx="210000" cy="0"/>
            </a:xfrm>
            <a:prstGeom prst="line">
              <a:avLst/>
            </a:prstGeom>
            <a:solidFill>
              <a:srgbClr val="000000"/>
            </a:solidFill>
            <a:ln w="11000" cap="flat" cmpd="sng" algn="ctr">
              <a:solidFill>
                <a:srgbClr val="707274"/>
              </a:solidFill>
            </a:ln>
          </p:spPr>
        </p:sp>
        <p:sp>
          <p:nvSpPr>
            <p:cNvPr id="5950" name="5951"/>
            <p:cNvSpPr/>
            <p:nvPr/>
          </p:nvSpPr>
          <p:spPr>
            <a:xfrm>
              <a:off x="70000" y="350000"/>
              <a:ext cx="210000" cy="0"/>
            </a:xfrm>
            <a:prstGeom prst="line">
              <a:avLst/>
            </a:prstGeom>
            <a:solidFill>
              <a:srgbClr val="000000"/>
            </a:solidFill>
            <a:ln w="11000" cap="flat" cmpd="sng" algn="ctr">
              <a:solidFill>
                <a:srgbClr val="707274"/>
              </a:solidFill>
            </a:ln>
          </p:spPr>
        </p:sp>
        <p:sp>
          <p:nvSpPr>
            <p:cNvPr id="5952" name="5953">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5954" name="object_5955">
            <a:hlinkClick r:id="rId12" action="ppaction://hlinksldjump" tooltip="Tabellenband Demoskopie"/>
          </p:cNvPr>
          <p:cNvGrpSpPr/>
          <p:nvPr/>
        </p:nvGrpSpPr>
        <p:grpSpPr>
          <a:xfrm>
            <a:off x="15309468" y="887211"/>
            <a:ext cx="350000" cy="350000"/>
            <a:chOff x="0" y="0"/>
            <a:chExt cx="0" cy="0"/>
          </a:xfrm>
        </p:grpSpPr>
        <p:sp>
          <p:nvSpPr>
            <p:cNvPr id="5958" name="object_5959"/>
            <p:cNvSpPr/>
            <p:nvPr/>
          </p:nvSpPr>
          <p:spPr>
            <a:xfrm>
              <a:off x="30600" y="27733"/>
              <a:ext cx="222300" cy="61200"/>
            </a:xfrm>
            <a:prstGeom prst="rect">
              <a:avLst/>
            </a:prstGeom>
            <a:solidFill>
              <a:srgbClr val="707274"/>
            </a:solidFill>
            <a:ln>
              <a:noFill/>
            </a:ln>
          </p:spPr>
        </p:sp>
        <p:sp>
          <p:nvSpPr>
            <p:cNvPr id="5960" name="object_5961"/>
            <p:cNvSpPr/>
            <p:nvPr/>
          </p:nvSpPr>
          <p:spPr>
            <a:xfrm>
              <a:off x="0" y="27733"/>
              <a:ext cx="61200" cy="61200"/>
            </a:xfrm>
            <a:prstGeom prst="ellipse">
              <a:avLst/>
            </a:prstGeom>
            <a:solidFill>
              <a:srgbClr val="707274"/>
            </a:solidFill>
            <a:ln>
              <a:noFill/>
            </a:ln>
          </p:spPr>
        </p:sp>
        <p:sp>
          <p:nvSpPr>
            <p:cNvPr id="5962" name="object_5963"/>
            <p:cNvSpPr/>
            <p:nvPr/>
          </p:nvSpPr>
          <p:spPr>
            <a:xfrm>
              <a:off x="222300" y="27733"/>
              <a:ext cx="61200" cy="61200"/>
            </a:xfrm>
            <a:prstGeom prst="ellipse">
              <a:avLst/>
            </a:prstGeom>
            <a:solidFill>
              <a:srgbClr val="707274"/>
            </a:solidFill>
            <a:ln>
              <a:noFill/>
            </a:ln>
          </p:spPr>
        </p:sp>
        <p:sp>
          <p:nvSpPr>
            <p:cNvPr id="5964" name="object_5965"/>
            <p:cNvSpPr/>
            <p:nvPr/>
          </p:nvSpPr>
          <p:spPr>
            <a:xfrm>
              <a:off x="30600" y="144400"/>
              <a:ext cx="141800" cy="61200"/>
            </a:xfrm>
            <a:prstGeom prst="rect">
              <a:avLst/>
            </a:prstGeom>
            <a:solidFill>
              <a:srgbClr val="707274"/>
            </a:solidFill>
            <a:ln>
              <a:noFill/>
            </a:ln>
          </p:spPr>
        </p:sp>
        <p:sp>
          <p:nvSpPr>
            <p:cNvPr id="5966" name="object_5967"/>
            <p:cNvSpPr/>
            <p:nvPr/>
          </p:nvSpPr>
          <p:spPr>
            <a:xfrm>
              <a:off x="0" y="144400"/>
              <a:ext cx="61200" cy="61200"/>
            </a:xfrm>
            <a:prstGeom prst="ellipse">
              <a:avLst/>
            </a:prstGeom>
            <a:solidFill>
              <a:srgbClr val="707274"/>
            </a:solidFill>
            <a:ln>
              <a:noFill/>
            </a:ln>
          </p:spPr>
        </p:sp>
        <p:sp>
          <p:nvSpPr>
            <p:cNvPr id="5968" name="object_5969"/>
            <p:cNvSpPr/>
            <p:nvPr/>
          </p:nvSpPr>
          <p:spPr>
            <a:xfrm>
              <a:off x="141800" y="144400"/>
              <a:ext cx="61200" cy="61200"/>
            </a:xfrm>
            <a:prstGeom prst="ellipse">
              <a:avLst/>
            </a:prstGeom>
            <a:solidFill>
              <a:srgbClr val="707274"/>
            </a:solidFill>
            <a:ln>
              <a:noFill/>
            </a:ln>
          </p:spPr>
        </p:sp>
        <p:sp>
          <p:nvSpPr>
            <p:cNvPr id="5970" name="object_5971"/>
            <p:cNvSpPr/>
            <p:nvPr/>
          </p:nvSpPr>
          <p:spPr>
            <a:xfrm>
              <a:off x="30600" y="261067"/>
              <a:ext cx="288800" cy="61200"/>
            </a:xfrm>
            <a:prstGeom prst="rect">
              <a:avLst/>
            </a:prstGeom>
            <a:solidFill>
              <a:srgbClr val="707274"/>
            </a:solidFill>
            <a:ln>
              <a:noFill/>
            </a:ln>
          </p:spPr>
        </p:sp>
        <p:sp>
          <p:nvSpPr>
            <p:cNvPr id="5972" name="object_5973"/>
            <p:cNvSpPr/>
            <p:nvPr/>
          </p:nvSpPr>
          <p:spPr>
            <a:xfrm>
              <a:off x="0" y="261067"/>
              <a:ext cx="61200" cy="61200"/>
            </a:xfrm>
            <a:prstGeom prst="ellipse">
              <a:avLst/>
            </a:prstGeom>
            <a:solidFill>
              <a:srgbClr val="707274"/>
            </a:solidFill>
            <a:ln>
              <a:noFill/>
            </a:ln>
          </p:spPr>
        </p:sp>
        <p:sp>
          <p:nvSpPr>
            <p:cNvPr id="5974" name="object_5975"/>
            <p:cNvSpPr/>
            <p:nvPr/>
          </p:nvSpPr>
          <p:spPr>
            <a:xfrm>
              <a:off x="288800" y="261067"/>
              <a:ext cx="61200" cy="61200"/>
            </a:xfrm>
            <a:prstGeom prst="ellipse">
              <a:avLst/>
            </a:prstGeom>
            <a:solidFill>
              <a:srgbClr val="707274"/>
            </a:solidFill>
            <a:ln>
              <a:noFill/>
            </a:ln>
          </p:spPr>
        </p:sp>
        <p:sp>
          <p:nvSpPr>
            <p:cNvPr id="5976" name="object_5977"/>
            <p:cNvSpPr/>
            <p:nvPr/>
          </p:nvSpPr>
          <p:spPr>
            <a:xfrm>
              <a:off x="263500" y="58333"/>
              <a:ext cx="0" cy="233333"/>
            </a:xfrm>
            <a:prstGeom prst="rect">
              <a:avLst/>
            </a:prstGeom>
            <a:noFill/>
            <a:ln w="10470">
              <a:solidFill>
                <a:srgbClr val="707274"/>
              </a:solidFill>
            </a:ln>
          </p:spPr>
        </p:sp>
        <p:sp>
          <p:nvSpPr>
            <p:cNvPr id="5978" name="597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5980" name="object_5981"/>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pays fairly. (93.9%)</a:t>
            </a:r>
            <a:endParaRPr sz="2450" dirty="0">
              <a:latin typeface="Arial"/>
              <a:cs typeface="Arial"/>
            </a:endParaRPr>
          </a:p>
        </p:txBody>
      </p:sp>
      <p:sp>
        <p:nvSpPr>
          <p:cNvPr id="5982" name="object_5983"/>
          <p:cNvSpPr/>
          <p:nvPr/>
        </p:nvSpPr>
        <p:spPr>
          <a:xfrm>
            <a:off x="16376529" y="2577826"/>
            <a:ext cx="921600" cy="921600"/>
          </a:xfrm>
          <a:prstGeom prst="ellipse">
            <a:avLst/>
          </a:prstGeom>
          <a:ln w="52354">
            <a:solidFill>
              <a:srgbClr val="DB2D3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3.6</a:t>
            </a:r>
          </a:p>
        </p:txBody>
      </p:sp>
      <p:sp>
        <p:nvSpPr>
          <p:cNvPr id="5984" name="object_5985"/>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5986" name="object_5987"/>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17%</a:t>
            </a:r>
          </a:p>
        </p:txBody>
      </p:sp>
      <p:sp>
        <p:nvSpPr>
          <p:cNvPr id="5988" name="object_5989"/>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149</a:t>
            </a:r>
          </a:p>
        </p:txBody>
      </p:sp>
      <p:sp>
        <p:nvSpPr>
          <p:cNvPr id="5990" name="object_5991"/>
          <p:cNvSpPr/>
          <p:nvPr/>
        </p:nvSpPr>
        <p:spPr>
          <a:xfrm>
            <a:off x="7345326" y="4318308"/>
            <a:ext cx="6358781" cy="424573"/>
          </a:xfrm>
          <a:prstGeom prst="rect">
            <a:avLst/>
          </a:prstGeom>
          <a:solidFill>
            <a:srgbClr val="49C0B6"/>
          </a:solidFill>
        </p:spPr>
      </p:sp>
      <p:sp>
        <p:nvSpPr>
          <p:cNvPr id="5992" name="object_5993"/>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5994" name="object_5995"/>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15%</a:t>
            </a:r>
          </a:p>
        </p:txBody>
      </p:sp>
      <p:sp>
        <p:nvSpPr>
          <p:cNvPr id="5996" name="object_5997"/>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129</a:t>
            </a:r>
          </a:p>
        </p:txBody>
      </p:sp>
      <p:sp>
        <p:nvSpPr>
          <p:cNvPr id="5998" name="object_5999"/>
          <p:cNvSpPr/>
          <p:nvPr/>
        </p:nvSpPr>
        <p:spPr>
          <a:xfrm>
            <a:off x="7345326" y="5379741"/>
            <a:ext cx="5505253" cy="424573"/>
          </a:xfrm>
          <a:prstGeom prst="rect">
            <a:avLst/>
          </a:prstGeom>
          <a:solidFill>
            <a:srgbClr val="49C0B6"/>
          </a:solidFill>
        </p:spPr>
      </p:sp>
      <p:sp>
        <p:nvSpPr>
          <p:cNvPr id="6000" name="object_6001"/>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6002" name="object_6003"/>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15%</a:t>
            </a:r>
          </a:p>
        </p:txBody>
      </p:sp>
      <p:sp>
        <p:nvSpPr>
          <p:cNvPr id="6004" name="object_6005"/>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126</a:t>
            </a:r>
          </a:p>
        </p:txBody>
      </p:sp>
      <p:sp>
        <p:nvSpPr>
          <p:cNvPr id="6006" name="object_6007"/>
          <p:cNvSpPr/>
          <p:nvPr/>
        </p:nvSpPr>
        <p:spPr>
          <a:xfrm>
            <a:off x="7345326" y="6441174"/>
            <a:ext cx="5377224" cy="424573"/>
          </a:xfrm>
          <a:prstGeom prst="rect">
            <a:avLst/>
          </a:prstGeom>
          <a:solidFill>
            <a:srgbClr val="49C0B6"/>
          </a:solidFill>
        </p:spPr>
      </p:sp>
      <p:sp>
        <p:nvSpPr>
          <p:cNvPr id="6008" name="object_6009"/>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6010" name="object_6011"/>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12%</a:t>
            </a:r>
          </a:p>
        </p:txBody>
      </p:sp>
      <p:sp>
        <p:nvSpPr>
          <p:cNvPr id="6012" name="object_6013"/>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100</a:t>
            </a:r>
          </a:p>
        </p:txBody>
      </p:sp>
      <p:sp>
        <p:nvSpPr>
          <p:cNvPr id="6014" name="object_6015"/>
          <p:cNvSpPr/>
          <p:nvPr/>
        </p:nvSpPr>
        <p:spPr>
          <a:xfrm>
            <a:off x="7345326" y="7502607"/>
            <a:ext cx="4267638" cy="424573"/>
          </a:xfrm>
          <a:prstGeom prst="rect">
            <a:avLst/>
          </a:prstGeom>
          <a:solidFill>
            <a:srgbClr val="49C0B6"/>
          </a:solidFill>
        </p:spPr>
      </p:sp>
      <p:sp>
        <p:nvSpPr>
          <p:cNvPr id="6016" name="object_6017"/>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6018" name="object_6019"/>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12%</a:t>
            </a:r>
          </a:p>
        </p:txBody>
      </p:sp>
      <p:sp>
        <p:nvSpPr>
          <p:cNvPr id="6020" name="object_6021"/>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99</a:t>
            </a:r>
          </a:p>
        </p:txBody>
      </p:sp>
      <p:sp>
        <p:nvSpPr>
          <p:cNvPr id="6022" name="object_6023"/>
          <p:cNvSpPr/>
          <p:nvPr/>
        </p:nvSpPr>
        <p:spPr>
          <a:xfrm>
            <a:off x="7345326" y="8564040"/>
            <a:ext cx="4224962" cy="424573"/>
          </a:xfrm>
          <a:prstGeom prst="rect">
            <a:avLst/>
          </a:prstGeom>
          <a:solidFill>
            <a:srgbClr val="49C0B6"/>
          </a:solidFill>
        </p:spPr>
      </p:sp>
      <p:sp>
        <p:nvSpPr>
          <p:cNvPr id="6024" name="object_6025"/>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6026" name="object_6027"/>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23%</a:t>
            </a:r>
          </a:p>
        </p:txBody>
      </p:sp>
      <p:sp>
        <p:nvSpPr>
          <p:cNvPr id="6028" name="object_6029"/>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197</a:t>
            </a:r>
          </a:p>
        </p:txBody>
      </p:sp>
      <p:sp>
        <p:nvSpPr>
          <p:cNvPr id="6030" name="object_6031"/>
          <p:cNvSpPr/>
          <p:nvPr/>
        </p:nvSpPr>
        <p:spPr>
          <a:xfrm>
            <a:off x="7345326" y="9625473"/>
            <a:ext cx="8407247" cy="424573"/>
          </a:xfrm>
          <a:prstGeom prst="rect">
            <a:avLst/>
          </a:prstGeom>
          <a:solidFill>
            <a:srgbClr val="49C0B6"/>
          </a:solidFill>
        </p:spPr>
      </p:sp>
      <p:sp>
        <p:nvSpPr>
          <p:cNvPr id="6032" name="object_6033"/>
          <p:cNvSpPr/>
          <p:nvPr/>
        </p:nvSpPr>
        <p:spPr>
          <a:xfrm>
            <a:off x="7345326" y="3999878"/>
            <a:ext cx="0" cy="6368598"/>
          </a:xfrm>
          <a:prstGeom prst="rect">
            <a:avLst/>
          </a:prstGeom>
          <a:ln w="5235">
            <a:solidFill>
              <a:srgbClr val="000000"/>
            </a:solidFill>
          </a:ln>
        </p:spPr>
      </p:sp>
      <p:sp>
        <p:nvSpPr>
          <p:cNvPr id="6034" name="object_6035"/>
          <p:cNvSpPr/>
          <p:nvPr/>
        </p:nvSpPr>
        <p:spPr>
          <a:xfrm>
            <a:off x="15752573" y="3999878"/>
            <a:ext cx="0" cy="6368598"/>
          </a:xfrm>
          <a:prstGeom prst="rect">
            <a:avLst/>
          </a:prstGeom>
          <a:ln w="5235">
            <a:solidFill>
              <a:srgbClr val="000000"/>
            </a:solidFill>
          </a:ln>
        </p:spPr>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8" name="object_6039"/>
          <p:cNvSpPr>
            <a:spLocks noGrp="1"/>
          </p:cNvSpPr>
          <p:nvPr/>
        </p:nvSpPr>
        <p:spPr>
          <a:xfrm>
            <a:off x="663156" y="586369"/>
            <a:ext cx="922019" cy="922019"/>
          </a:xfrm>
          <a:prstGeom prst="ellipse">
            <a:avLst/>
          </a:prstGeom>
          <a:solidFill>
            <a:srgbClr val="49C0B6"/>
          </a:solidFill>
        </p:spPr>
        <p:txBody>
          <a:bodyPr wrap="square" lIns="0" tIns="0" rIns="0" bIns="0" rtlCol="0" anchor="ctr"/>
          <a:lstStyle/>
          <a:p>
            <a:pPr algn="ctr"/>
            <a:r>
              <a:rPr sz="2950" b="1" dirty="0">
                <a:solidFill>
                  <a:srgbClr val="FFFFFF"/>
                </a:solidFill>
                <a:latin typeface="Arial"/>
                <a:ea typeface="Arial"/>
              </a:rPr>
              <a:t>4</a:t>
            </a:r>
            <a:endParaRPr sz="2950" b="1" dirty="0"/>
          </a:p>
        </p:txBody>
      </p:sp>
      <p:sp>
        <p:nvSpPr>
          <p:cNvPr id="6040" name="object_604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modern IT infrastructure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6042" name="6043">
            <a:hlinkClick r:id="rId3" action="ppaction://hlinksldjump" tooltip="Content"/>
          </p:cNvPr>
          <p:cNvGrpSpPr/>
          <p:nvPr/>
        </p:nvGrpSpPr>
        <p:grpSpPr>
          <a:xfrm>
            <a:off x="19403940" y="295737"/>
            <a:ext cx="350000" cy="350000"/>
            <a:chOff x="0" y="0"/>
            <a:chExt cx="0" cy="0"/>
          </a:xfrm>
        </p:grpSpPr>
        <p:sp>
          <p:nvSpPr>
            <p:cNvPr id="6044" name="6045"/>
            <p:cNvSpPr/>
            <p:nvPr/>
          </p:nvSpPr>
          <p:spPr>
            <a:xfrm>
              <a:off x="0" y="0"/>
              <a:ext cx="350000" cy="350000"/>
            </a:xfrm>
            <a:prstGeom prst="rect">
              <a:avLst/>
            </a:prstGeom>
            <a:noFill/>
            <a:ln w="30000" cap="flat" cmpd="sng" algn="ctr">
              <a:solidFill>
                <a:srgbClr val="707274"/>
              </a:solidFill>
            </a:ln>
          </p:spPr>
        </p:sp>
        <p:sp>
          <p:nvSpPr>
            <p:cNvPr id="6046" name="6047">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6048" name="6049">
            <a:hlinkClick r:id="rId4" action="ppaction://hlinksldjump" tooltip="Project overview"/>
          </p:cNvPr>
          <p:cNvGrpSpPr/>
          <p:nvPr/>
        </p:nvGrpSpPr>
        <p:grpSpPr>
          <a:xfrm>
            <a:off x="18380322" y="295737"/>
            <a:ext cx="350000" cy="350000"/>
            <a:chOff x="0" y="0"/>
            <a:chExt cx="0" cy="0"/>
          </a:xfrm>
        </p:grpSpPr>
        <p:sp>
          <p:nvSpPr>
            <p:cNvPr id="6050" name="6051"/>
            <p:cNvSpPr/>
            <p:nvPr/>
          </p:nvSpPr>
          <p:spPr>
            <a:xfrm>
              <a:off x="0" y="0"/>
              <a:ext cx="350000" cy="350000"/>
            </a:xfrm>
            <a:prstGeom prst="rect">
              <a:avLst/>
            </a:prstGeom>
            <a:noFill/>
            <a:ln w="30000" cap="flat" cmpd="sng" algn="ctr">
              <a:solidFill>
                <a:srgbClr val="707274"/>
              </a:solidFill>
            </a:ln>
          </p:spPr>
        </p:sp>
        <p:sp>
          <p:nvSpPr>
            <p:cNvPr id="6052" name="6053"/>
            <p:cNvSpPr/>
            <p:nvPr/>
          </p:nvSpPr>
          <p:spPr>
            <a:xfrm>
              <a:off x="0" y="280000"/>
              <a:ext cx="350000" cy="0"/>
            </a:xfrm>
            <a:prstGeom prst="line">
              <a:avLst/>
            </a:prstGeom>
            <a:solidFill>
              <a:srgbClr val="000000"/>
            </a:solidFill>
            <a:ln w="11000" cap="flat" cmpd="sng" algn="ctr">
              <a:solidFill>
                <a:srgbClr val="707274"/>
              </a:solidFill>
            </a:ln>
          </p:spPr>
        </p:sp>
        <p:sp>
          <p:nvSpPr>
            <p:cNvPr id="6054" name="6055"/>
            <p:cNvSpPr/>
            <p:nvPr/>
          </p:nvSpPr>
          <p:spPr>
            <a:xfrm>
              <a:off x="175000" y="280000"/>
              <a:ext cx="0" cy="70000"/>
            </a:xfrm>
            <a:prstGeom prst="line">
              <a:avLst/>
            </a:prstGeom>
            <a:solidFill>
              <a:srgbClr val="000000"/>
            </a:solidFill>
            <a:ln w="11000" cap="flat" cmpd="sng" algn="ctr">
              <a:solidFill>
                <a:srgbClr val="707274"/>
              </a:solidFill>
            </a:ln>
          </p:spPr>
        </p:sp>
        <p:sp>
          <p:nvSpPr>
            <p:cNvPr id="6056" name="object_6057"/>
            <p:cNvSpPr/>
            <p:nvPr/>
          </p:nvSpPr>
          <p:spPr>
            <a:xfrm>
              <a:off x="50000" y="87500"/>
              <a:ext cx="75000" cy="75000"/>
            </a:xfrm>
            <a:prstGeom prst="ellipse">
              <a:avLst/>
            </a:prstGeom>
            <a:solidFill>
              <a:srgbClr val="707274"/>
            </a:solidFill>
          </p:spPr>
        </p:sp>
        <p:sp>
          <p:nvSpPr>
            <p:cNvPr id="6058" name="object_6059"/>
            <p:cNvSpPr/>
            <p:nvPr/>
          </p:nvSpPr>
          <p:spPr>
            <a:xfrm>
              <a:off x="137500" y="87500"/>
              <a:ext cx="75000" cy="75000"/>
            </a:xfrm>
            <a:prstGeom prst="ellipse">
              <a:avLst/>
            </a:prstGeom>
            <a:solidFill>
              <a:srgbClr val="707274"/>
            </a:solidFill>
          </p:spPr>
        </p:sp>
        <p:sp>
          <p:nvSpPr>
            <p:cNvPr id="6060" name="object_6061"/>
            <p:cNvSpPr/>
            <p:nvPr/>
          </p:nvSpPr>
          <p:spPr>
            <a:xfrm>
              <a:off x="225000" y="87500"/>
              <a:ext cx="75000" cy="75000"/>
            </a:xfrm>
            <a:prstGeom prst="ellipse">
              <a:avLst/>
            </a:prstGeom>
            <a:solidFill>
              <a:srgbClr val="707274"/>
            </a:solidFill>
          </p:spPr>
        </p:sp>
        <p:sp>
          <p:nvSpPr>
            <p:cNvPr id="6062" name="6063"/>
            <p:cNvSpPr/>
            <p:nvPr/>
          </p:nvSpPr>
          <p:spPr>
            <a:xfrm>
              <a:off x="105000" y="233333"/>
              <a:ext cx="140000" cy="0"/>
            </a:xfrm>
            <a:prstGeom prst="rect">
              <a:avLst/>
            </a:prstGeom>
            <a:noFill/>
            <a:ln w="30000" cap="flat" cmpd="sng" algn="ctr">
              <a:solidFill>
                <a:srgbClr val="707274"/>
              </a:solidFill>
            </a:ln>
          </p:spPr>
        </p:sp>
        <p:sp>
          <p:nvSpPr>
            <p:cNvPr id="6064" name="6065">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066" name="6067">
            <a:hlinkClick r:id="rId5" action="ppaction://hlinksldjump" tooltip="Response-Rate"/>
          </p:cNvPr>
          <p:cNvGrpSpPr/>
          <p:nvPr/>
        </p:nvGrpSpPr>
        <p:grpSpPr>
          <a:xfrm>
            <a:off x="17356704" y="295737"/>
            <a:ext cx="350000" cy="350000"/>
            <a:chOff x="0" y="0"/>
            <a:chExt cx="0" cy="0"/>
          </a:xfrm>
        </p:grpSpPr>
        <p:sp>
          <p:nvSpPr>
            <p:cNvPr id="6068" name="6069"/>
            <p:cNvSpPr/>
            <p:nvPr/>
          </p:nvSpPr>
          <p:spPr>
            <a:xfrm>
              <a:off x="0" y="0"/>
              <a:ext cx="350000" cy="350000"/>
            </a:xfrm>
            <a:prstGeom prst="rect">
              <a:avLst/>
            </a:prstGeom>
            <a:noFill/>
            <a:ln w="30000" cap="flat" cmpd="sng" algn="ctr">
              <a:solidFill>
                <a:srgbClr val="707274"/>
              </a:solidFill>
            </a:ln>
          </p:spPr>
        </p:sp>
        <p:sp>
          <p:nvSpPr>
            <p:cNvPr id="6070" name="607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6072" name="object_6073">
            <a:hlinkClick r:id="rId6" action="ppaction://hlinksldjump" tooltip="Index overview"/>
          </p:cNvPr>
          <p:cNvGrpSpPr/>
          <p:nvPr/>
        </p:nvGrpSpPr>
        <p:grpSpPr>
          <a:xfrm>
            <a:off x="16333086" y="295737"/>
            <a:ext cx="511198" cy="515004"/>
            <a:chOff x="17809255" y="706508"/>
            <a:chExt cx="711198" cy="715004"/>
          </a:xfrm>
        </p:grpSpPr>
        <p:sp>
          <p:nvSpPr>
            <p:cNvPr id="6074" name="object_6075"/>
            <p:cNvSpPr/>
            <p:nvPr/>
          </p:nvSpPr>
          <p:spPr>
            <a:xfrm>
              <a:off x="17809255" y="706508"/>
              <a:ext cx="711198" cy="715004"/>
            </a:xfrm>
            <a:prstGeom prst="rect">
              <a:avLst/>
            </a:prstGeom>
            <a:solidFill>
              <a:srgbClr val="FFFFFF">
                <a:alpha val="500"/>
              </a:srgbClr>
            </a:solidFill>
            <a:ln>
              <a:noFill/>
            </a:ln>
          </p:spPr>
        </p:sp>
        <p:sp>
          <p:nvSpPr>
            <p:cNvPr id="6076" name="object_607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6078" name="object_607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6080" name="object_608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6082" name="object_608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6084" name="object_608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6086" name="object_608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6088" name="object_608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6090" name="object_609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6092" name="object_609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6094" name="object_6095">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6096" name="object_6097">
            <a:hlinkClick r:id="rId7" action="ppaction://hlinksldjump" tooltip="Dimensions"/>
          </p:cNvPr>
          <p:cNvGrpSpPr/>
          <p:nvPr/>
        </p:nvGrpSpPr>
        <p:grpSpPr>
          <a:xfrm>
            <a:off x="15309468" y="295737"/>
            <a:ext cx="350000" cy="350000"/>
            <a:chOff x="0" y="0"/>
            <a:chExt cx="0" cy="0"/>
          </a:xfrm>
        </p:grpSpPr>
        <p:sp>
          <p:nvSpPr>
            <p:cNvPr id="6098" name="object_6099"/>
            <p:cNvSpPr/>
            <p:nvPr/>
          </p:nvSpPr>
          <p:spPr>
            <a:xfrm>
              <a:off x="30600" y="27733"/>
              <a:ext cx="113800" cy="61200"/>
            </a:xfrm>
            <a:prstGeom prst="rect">
              <a:avLst/>
            </a:prstGeom>
            <a:solidFill>
              <a:srgbClr val="707274"/>
            </a:solidFill>
            <a:ln>
              <a:noFill/>
            </a:ln>
          </p:spPr>
        </p:sp>
        <p:sp>
          <p:nvSpPr>
            <p:cNvPr id="6100" name="object_6101"/>
            <p:cNvSpPr/>
            <p:nvPr/>
          </p:nvSpPr>
          <p:spPr>
            <a:xfrm>
              <a:off x="275600" y="27733"/>
              <a:ext cx="43800" cy="61200"/>
            </a:xfrm>
            <a:prstGeom prst="rect">
              <a:avLst/>
            </a:prstGeom>
            <a:solidFill>
              <a:srgbClr val="707274"/>
            </a:solidFill>
            <a:ln>
              <a:noFill/>
            </a:ln>
          </p:spPr>
        </p:sp>
        <p:sp>
          <p:nvSpPr>
            <p:cNvPr id="6102" name="object_6103"/>
            <p:cNvSpPr/>
            <p:nvPr/>
          </p:nvSpPr>
          <p:spPr>
            <a:xfrm>
              <a:off x="0" y="27733"/>
              <a:ext cx="61200" cy="61200"/>
            </a:xfrm>
            <a:prstGeom prst="ellipse">
              <a:avLst/>
            </a:prstGeom>
            <a:solidFill>
              <a:srgbClr val="707274"/>
            </a:solidFill>
            <a:ln>
              <a:noFill/>
            </a:ln>
          </p:spPr>
        </p:sp>
        <p:sp>
          <p:nvSpPr>
            <p:cNvPr id="6104" name="object_6105"/>
            <p:cNvSpPr/>
            <p:nvPr/>
          </p:nvSpPr>
          <p:spPr>
            <a:xfrm>
              <a:off x="113800" y="27733"/>
              <a:ext cx="61200" cy="61200"/>
            </a:xfrm>
            <a:prstGeom prst="ellipse">
              <a:avLst/>
            </a:prstGeom>
            <a:solidFill>
              <a:srgbClr val="707274"/>
            </a:solidFill>
            <a:ln>
              <a:noFill/>
            </a:ln>
          </p:spPr>
        </p:sp>
        <p:sp>
          <p:nvSpPr>
            <p:cNvPr id="6106" name="object_6107"/>
            <p:cNvSpPr/>
            <p:nvPr/>
          </p:nvSpPr>
          <p:spPr>
            <a:xfrm>
              <a:off x="288800" y="27733"/>
              <a:ext cx="61200" cy="61200"/>
            </a:xfrm>
            <a:prstGeom prst="ellipse">
              <a:avLst/>
            </a:prstGeom>
            <a:solidFill>
              <a:srgbClr val="707274"/>
            </a:solidFill>
            <a:ln>
              <a:noFill/>
            </a:ln>
          </p:spPr>
        </p:sp>
        <p:sp>
          <p:nvSpPr>
            <p:cNvPr id="6108" name="object_6109"/>
            <p:cNvSpPr/>
            <p:nvPr/>
          </p:nvSpPr>
          <p:spPr>
            <a:xfrm>
              <a:off x="245000" y="27733"/>
              <a:ext cx="61200" cy="61200"/>
            </a:xfrm>
            <a:prstGeom prst="ellipse">
              <a:avLst/>
            </a:prstGeom>
            <a:solidFill>
              <a:srgbClr val="707274"/>
            </a:solidFill>
            <a:ln>
              <a:noFill/>
            </a:ln>
          </p:spPr>
        </p:sp>
        <p:sp>
          <p:nvSpPr>
            <p:cNvPr id="6110" name="object_6111"/>
            <p:cNvSpPr/>
            <p:nvPr/>
          </p:nvSpPr>
          <p:spPr>
            <a:xfrm>
              <a:off x="30600" y="144400"/>
              <a:ext cx="43800" cy="61200"/>
            </a:xfrm>
            <a:prstGeom prst="rect">
              <a:avLst/>
            </a:prstGeom>
            <a:solidFill>
              <a:srgbClr val="707274"/>
            </a:solidFill>
            <a:ln>
              <a:noFill/>
            </a:ln>
          </p:spPr>
        </p:sp>
        <p:sp>
          <p:nvSpPr>
            <p:cNvPr id="6112" name="object_6113"/>
            <p:cNvSpPr/>
            <p:nvPr/>
          </p:nvSpPr>
          <p:spPr>
            <a:xfrm>
              <a:off x="205600" y="144400"/>
              <a:ext cx="113800" cy="61200"/>
            </a:xfrm>
            <a:prstGeom prst="rect">
              <a:avLst/>
            </a:prstGeom>
            <a:solidFill>
              <a:srgbClr val="707274"/>
            </a:solidFill>
            <a:ln>
              <a:noFill/>
            </a:ln>
          </p:spPr>
        </p:sp>
        <p:sp>
          <p:nvSpPr>
            <p:cNvPr id="6114" name="object_6115"/>
            <p:cNvSpPr/>
            <p:nvPr/>
          </p:nvSpPr>
          <p:spPr>
            <a:xfrm>
              <a:off x="0" y="144400"/>
              <a:ext cx="61200" cy="61200"/>
            </a:xfrm>
            <a:prstGeom prst="ellipse">
              <a:avLst/>
            </a:prstGeom>
            <a:solidFill>
              <a:srgbClr val="707274"/>
            </a:solidFill>
            <a:ln>
              <a:noFill/>
            </a:ln>
          </p:spPr>
        </p:sp>
        <p:sp>
          <p:nvSpPr>
            <p:cNvPr id="6116" name="object_6117"/>
            <p:cNvSpPr/>
            <p:nvPr/>
          </p:nvSpPr>
          <p:spPr>
            <a:xfrm>
              <a:off x="43800" y="144400"/>
              <a:ext cx="61200" cy="61200"/>
            </a:xfrm>
            <a:prstGeom prst="ellipse">
              <a:avLst/>
            </a:prstGeom>
            <a:solidFill>
              <a:srgbClr val="707274"/>
            </a:solidFill>
            <a:ln>
              <a:noFill/>
            </a:ln>
          </p:spPr>
        </p:sp>
        <p:sp>
          <p:nvSpPr>
            <p:cNvPr id="6118" name="object_6119"/>
            <p:cNvSpPr/>
            <p:nvPr/>
          </p:nvSpPr>
          <p:spPr>
            <a:xfrm>
              <a:off x="288800" y="144400"/>
              <a:ext cx="61200" cy="61200"/>
            </a:xfrm>
            <a:prstGeom prst="ellipse">
              <a:avLst/>
            </a:prstGeom>
            <a:solidFill>
              <a:srgbClr val="707274"/>
            </a:solidFill>
            <a:ln>
              <a:noFill/>
            </a:ln>
          </p:spPr>
        </p:sp>
        <p:sp>
          <p:nvSpPr>
            <p:cNvPr id="6120" name="object_6121"/>
            <p:cNvSpPr/>
            <p:nvPr/>
          </p:nvSpPr>
          <p:spPr>
            <a:xfrm>
              <a:off x="175000" y="144400"/>
              <a:ext cx="61200" cy="61200"/>
            </a:xfrm>
            <a:prstGeom prst="ellipse">
              <a:avLst/>
            </a:prstGeom>
            <a:solidFill>
              <a:srgbClr val="707274"/>
            </a:solidFill>
            <a:ln>
              <a:noFill/>
            </a:ln>
          </p:spPr>
        </p:sp>
        <p:sp>
          <p:nvSpPr>
            <p:cNvPr id="6122" name="object_6123"/>
            <p:cNvSpPr/>
            <p:nvPr/>
          </p:nvSpPr>
          <p:spPr>
            <a:xfrm>
              <a:off x="30600" y="261067"/>
              <a:ext cx="78800" cy="61200"/>
            </a:xfrm>
            <a:prstGeom prst="rect">
              <a:avLst/>
            </a:prstGeom>
            <a:solidFill>
              <a:srgbClr val="707274"/>
            </a:solidFill>
            <a:ln>
              <a:noFill/>
            </a:ln>
          </p:spPr>
        </p:sp>
        <p:sp>
          <p:nvSpPr>
            <p:cNvPr id="6124" name="object_6125"/>
            <p:cNvSpPr/>
            <p:nvPr/>
          </p:nvSpPr>
          <p:spPr>
            <a:xfrm>
              <a:off x="240600" y="261067"/>
              <a:ext cx="78800" cy="61200"/>
            </a:xfrm>
            <a:prstGeom prst="rect">
              <a:avLst/>
            </a:prstGeom>
            <a:solidFill>
              <a:srgbClr val="707274"/>
            </a:solidFill>
            <a:ln>
              <a:noFill/>
            </a:ln>
          </p:spPr>
        </p:sp>
        <p:sp>
          <p:nvSpPr>
            <p:cNvPr id="6126" name="object_6127"/>
            <p:cNvSpPr/>
            <p:nvPr/>
          </p:nvSpPr>
          <p:spPr>
            <a:xfrm>
              <a:off x="0" y="261067"/>
              <a:ext cx="61200" cy="61200"/>
            </a:xfrm>
            <a:prstGeom prst="ellipse">
              <a:avLst/>
            </a:prstGeom>
            <a:solidFill>
              <a:srgbClr val="707274"/>
            </a:solidFill>
            <a:ln>
              <a:noFill/>
            </a:ln>
          </p:spPr>
        </p:sp>
        <p:sp>
          <p:nvSpPr>
            <p:cNvPr id="6128" name="object_6129"/>
            <p:cNvSpPr/>
            <p:nvPr/>
          </p:nvSpPr>
          <p:spPr>
            <a:xfrm>
              <a:off x="78800" y="261067"/>
              <a:ext cx="61200" cy="61200"/>
            </a:xfrm>
            <a:prstGeom prst="ellipse">
              <a:avLst/>
            </a:prstGeom>
            <a:solidFill>
              <a:srgbClr val="707274"/>
            </a:solidFill>
            <a:ln>
              <a:noFill/>
            </a:ln>
          </p:spPr>
        </p:sp>
        <p:sp>
          <p:nvSpPr>
            <p:cNvPr id="6130" name="object_6131"/>
            <p:cNvSpPr/>
            <p:nvPr/>
          </p:nvSpPr>
          <p:spPr>
            <a:xfrm>
              <a:off x="288800" y="261067"/>
              <a:ext cx="61200" cy="61200"/>
            </a:xfrm>
            <a:prstGeom prst="ellipse">
              <a:avLst/>
            </a:prstGeom>
            <a:solidFill>
              <a:srgbClr val="707274"/>
            </a:solidFill>
            <a:ln>
              <a:noFill/>
            </a:ln>
          </p:spPr>
        </p:sp>
        <p:sp>
          <p:nvSpPr>
            <p:cNvPr id="6132" name="object_6133"/>
            <p:cNvSpPr/>
            <p:nvPr/>
          </p:nvSpPr>
          <p:spPr>
            <a:xfrm>
              <a:off x="210000" y="261067"/>
              <a:ext cx="61200" cy="61200"/>
            </a:xfrm>
            <a:prstGeom prst="ellipse">
              <a:avLst/>
            </a:prstGeom>
            <a:solidFill>
              <a:srgbClr val="707274"/>
            </a:solidFill>
            <a:ln>
              <a:noFill/>
            </a:ln>
          </p:spPr>
        </p:sp>
        <p:sp>
          <p:nvSpPr>
            <p:cNvPr id="6134" name="6135">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136" name="object_6137">
            <a:hlinkClick r:id="rId8" action="ppaction://hlinksldjump" tooltip="Portfolio of Action"/>
          </p:cNvPr>
          <p:cNvGrpSpPr/>
          <p:nvPr/>
        </p:nvGrpSpPr>
        <p:grpSpPr>
          <a:xfrm>
            <a:off x="19403940" y="887211"/>
            <a:ext cx="350000" cy="350000"/>
            <a:chOff x="0" y="0"/>
            <a:chExt cx="0" cy="0"/>
          </a:xfrm>
        </p:grpSpPr>
        <p:sp>
          <p:nvSpPr>
            <p:cNvPr id="6140" name="object_6141"/>
            <p:cNvSpPr/>
            <p:nvPr/>
          </p:nvSpPr>
          <p:spPr>
            <a:xfrm>
              <a:off x="11900" y="79800"/>
              <a:ext cx="51110" cy="51110"/>
            </a:xfrm>
            <a:prstGeom prst="ellipse">
              <a:avLst/>
            </a:prstGeom>
            <a:solidFill>
              <a:srgbClr val="707274"/>
            </a:solidFill>
          </p:spPr>
        </p:sp>
        <p:sp>
          <p:nvSpPr>
            <p:cNvPr id="6142" name="object_6143"/>
            <p:cNvSpPr/>
            <p:nvPr/>
          </p:nvSpPr>
          <p:spPr>
            <a:xfrm>
              <a:off x="121800" y="124250"/>
              <a:ext cx="51110" cy="51110"/>
            </a:xfrm>
            <a:prstGeom prst="ellipse">
              <a:avLst/>
            </a:prstGeom>
            <a:solidFill>
              <a:srgbClr val="707274"/>
            </a:solidFill>
          </p:spPr>
        </p:sp>
        <p:sp>
          <p:nvSpPr>
            <p:cNvPr id="6144" name="object_6145"/>
            <p:cNvSpPr/>
            <p:nvPr/>
          </p:nvSpPr>
          <p:spPr>
            <a:xfrm>
              <a:off x="244650" y="42700"/>
              <a:ext cx="51110" cy="51110"/>
            </a:xfrm>
            <a:prstGeom prst="ellipse">
              <a:avLst/>
            </a:prstGeom>
            <a:solidFill>
              <a:srgbClr val="707274"/>
            </a:solidFill>
          </p:spPr>
        </p:sp>
        <p:sp>
          <p:nvSpPr>
            <p:cNvPr id="6146" name="object_6147"/>
            <p:cNvSpPr/>
            <p:nvPr/>
          </p:nvSpPr>
          <p:spPr>
            <a:xfrm>
              <a:off x="282800" y="229250"/>
              <a:ext cx="51110" cy="51110"/>
            </a:xfrm>
            <a:prstGeom prst="ellipse">
              <a:avLst/>
            </a:prstGeom>
            <a:solidFill>
              <a:srgbClr val="707274"/>
            </a:solidFill>
          </p:spPr>
        </p:sp>
        <p:sp>
          <p:nvSpPr>
            <p:cNvPr id="6148" name="object_6149"/>
            <p:cNvSpPr/>
            <p:nvPr/>
          </p:nvSpPr>
          <p:spPr>
            <a:xfrm>
              <a:off x="79800" y="234500"/>
              <a:ext cx="51110" cy="51110"/>
            </a:xfrm>
            <a:prstGeom prst="ellipse">
              <a:avLst/>
            </a:prstGeom>
            <a:solidFill>
              <a:srgbClr val="707274"/>
            </a:solidFill>
          </p:spPr>
        </p:sp>
        <p:sp>
          <p:nvSpPr>
            <p:cNvPr id="6150" name="object_6151"/>
            <p:cNvSpPr/>
            <p:nvPr/>
          </p:nvSpPr>
          <p:spPr>
            <a:xfrm>
              <a:off x="105350" y="23800"/>
              <a:ext cx="51110" cy="51110"/>
            </a:xfrm>
            <a:prstGeom prst="ellipse">
              <a:avLst/>
            </a:prstGeom>
            <a:solidFill>
              <a:srgbClr val="707274"/>
            </a:solidFill>
          </p:spPr>
        </p:sp>
        <p:sp>
          <p:nvSpPr>
            <p:cNvPr id="6152" name="object_6153"/>
            <p:cNvSpPr/>
            <p:nvPr/>
          </p:nvSpPr>
          <p:spPr>
            <a:xfrm>
              <a:off x="232050" y="149450"/>
              <a:ext cx="51110" cy="51110"/>
            </a:xfrm>
            <a:prstGeom prst="ellipse">
              <a:avLst/>
            </a:prstGeom>
            <a:solidFill>
              <a:srgbClr val="707274"/>
            </a:solidFill>
          </p:spPr>
        </p:sp>
        <p:sp>
          <p:nvSpPr>
            <p:cNvPr id="6154" name="object_6155"/>
            <p:cNvSpPr/>
            <p:nvPr/>
          </p:nvSpPr>
          <p:spPr>
            <a:xfrm>
              <a:off x="0" y="175000"/>
              <a:ext cx="350000" cy="0"/>
            </a:xfrm>
            <a:prstGeom prst="rect">
              <a:avLst/>
            </a:prstGeom>
            <a:noFill/>
            <a:ln w="10470">
              <a:solidFill>
                <a:srgbClr val="707274"/>
              </a:solidFill>
            </a:ln>
          </p:spPr>
        </p:sp>
        <p:sp>
          <p:nvSpPr>
            <p:cNvPr id="6156" name="object_6157"/>
            <p:cNvSpPr/>
            <p:nvPr/>
          </p:nvSpPr>
          <p:spPr>
            <a:xfrm>
              <a:off x="175000" y="0"/>
              <a:ext cx="0" cy="350000"/>
            </a:xfrm>
            <a:prstGeom prst="rect">
              <a:avLst/>
            </a:prstGeom>
            <a:noFill/>
            <a:ln w="10470">
              <a:solidFill>
                <a:srgbClr val="707274"/>
              </a:solidFill>
            </a:ln>
          </p:spPr>
        </p:sp>
        <p:sp>
          <p:nvSpPr>
            <p:cNvPr id="6158" name="6159">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160" name="6161">
            <a:hlinkClick r:id="rId9" action="ppaction://hlinksldjump" tooltip="Semantic Differential"/>
          </p:cNvPr>
          <p:cNvGrpSpPr/>
          <p:nvPr/>
        </p:nvGrpSpPr>
        <p:grpSpPr>
          <a:xfrm>
            <a:off x="18380322" y="887211"/>
            <a:ext cx="561600" cy="648000"/>
            <a:chOff x="0" y="0"/>
            <a:chExt cx="0" cy="0"/>
          </a:xfrm>
        </p:grpSpPr>
        <p:sp>
          <p:nvSpPr>
            <p:cNvPr id="6162" name="6163"/>
            <p:cNvSpPr/>
            <p:nvPr/>
          </p:nvSpPr>
          <p:spPr>
            <a:xfrm>
              <a:off x="0" y="0"/>
              <a:ext cx="350000" cy="350000"/>
            </a:xfrm>
            <a:prstGeom prst="rect">
              <a:avLst/>
            </a:prstGeom>
            <a:noFill/>
            <a:ln w="30000" cap="flat" cmpd="sng" algn="ctr">
              <a:solidFill>
                <a:srgbClr val="707274"/>
              </a:solidFill>
            </a:ln>
          </p:spPr>
        </p:sp>
        <p:cxnSp>
          <p:nvCxnSpPr>
            <p:cNvPr id="6164" name="object_616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6166" name="object_616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6168" name="6169">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170" name="6171">
            <a:hlinkClick r:id="rId10" action="ppaction://hlinksldjump"/>
          </p:cNvPr>
          <p:cNvGrpSpPr/>
          <p:nvPr/>
        </p:nvGrpSpPr>
        <p:grpSpPr>
          <a:xfrm>
            <a:off x="17356704" y="887211"/>
            <a:ext cx="561600" cy="648000"/>
            <a:chOff x="0" y="0"/>
            <a:chExt cx="0" cy="0"/>
          </a:xfrm>
        </p:grpSpPr>
        <p:sp>
          <p:nvSpPr>
            <p:cNvPr id="6172" name="6173"/>
            <p:cNvSpPr/>
            <p:nvPr/>
          </p:nvSpPr>
          <p:spPr>
            <a:xfrm>
              <a:off x="0" y="0"/>
              <a:ext cx="350000" cy="350000"/>
            </a:xfrm>
            <a:prstGeom prst="rect">
              <a:avLst/>
            </a:prstGeom>
            <a:noFill/>
            <a:ln w="30000" cap="flat" cmpd="sng" algn="ctr">
              <a:solidFill>
                <a:srgbClr val="707274"/>
              </a:solidFill>
            </a:ln>
          </p:spPr>
        </p:sp>
        <p:sp>
          <p:nvSpPr>
            <p:cNvPr id="6174" name="object_617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6176" name="object_6177"/>
            <p:cNvSpPr/>
            <p:nvPr/>
          </p:nvSpPr>
          <p:spPr>
            <a:xfrm>
              <a:off x="136856" y="41051"/>
              <a:ext cx="54000" cy="59400"/>
            </a:xfrm>
            <a:prstGeom prst="rect">
              <a:avLst/>
            </a:prstGeom>
            <a:solidFill>
              <a:srgbClr val="707274"/>
            </a:solidFill>
          </p:spPr>
        </p:sp>
        <p:sp>
          <p:nvSpPr>
            <p:cNvPr id="6178" name="object_6179"/>
            <p:cNvSpPr/>
            <p:nvPr/>
          </p:nvSpPr>
          <p:spPr>
            <a:xfrm>
              <a:off x="180596" y="70751"/>
              <a:ext cx="55300" cy="0"/>
            </a:xfrm>
            <a:prstGeom prst="line">
              <a:avLst/>
            </a:prstGeom>
            <a:solidFill>
              <a:srgbClr val="000000"/>
            </a:solidFill>
            <a:ln w="11000" cap="flat" cmpd="sng" algn="ctr">
              <a:solidFill>
                <a:srgbClr val="707274"/>
              </a:solidFill>
            </a:ln>
          </p:spPr>
        </p:sp>
        <p:sp>
          <p:nvSpPr>
            <p:cNvPr id="6180" name="object_6181"/>
            <p:cNvSpPr/>
            <p:nvPr/>
          </p:nvSpPr>
          <p:spPr>
            <a:xfrm>
              <a:off x="245893" y="41051"/>
              <a:ext cx="54000" cy="59400"/>
            </a:xfrm>
            <a:prstGeom prst="ellipse">
              <a:avLst/>
            </a:prstGeom>
            <a:solidFill>
              <a:srgbClr val="707274"/>
            </a:solidFill>
          </p:spPr>
        </p:sp>
        <p:sp>
          <p:nvSpPr>
            <p:cNvPr id="6182" name="object_6183"/>
            <p:cNvSpPr/>
            <p:nvPr/>
          </p:nvSpPr>
          <p:spPr>
            <a:xfrm>
              <a:off x="136856" y="143142"/>
              <a:ext cx="54000" cy="59400"/>
            </a:xfrm>
            <a:prstGeom prst="rect">
              <a:avLst/>
            </a:prstGeom>
            <a:solidFill>
              <a:srgbClr val="707274"/>
            </a:solidFill>
          </p:spPr>
        </p:sp>
        <p:sp>
          <p:nvSpPr>
            <p:cNvPr id="6184" name="object_6185"/>
            <p:cNvSpPr/>
            <p:nvPr/>
          </p:nvSpPr>
          <p:spPr>
            <a:xfrm>
              <a:off x="180596" y="172842"/>
              <a:ext cx="55300" cy="0"/>
            </a:xfrm>
            <a:prstGeom prst="line">
              <a:avLst/>
            </a:prstGeom>
            <a:solidFill>
              <a:srgbClr val="000000"/>
            </a:solidFill>
            <a:ln w="11000" cap="flat" cmpd="sng" algn="ctr">
              <a:solidFill>
                <a:srgbClr val="707274"/>
              </a:solidFill>
            </a:ln>
          </p:spPr>
        </p:sp>
        <p:sp>
          <p:nvSpPr>
            <p:cNvPr id="6186" name="object_6187"/>
            <p:cNvSpPr/>
            <p:nvPr/>
          </p:nvSpPr>
          <p:spPr>
            <a:xfrm>
              <a:off x="245893" y="143142"/>
              <a:ext cx="54000" cy="59400"/>
            </a:xfrm>
            <a:prstGeom prst="ellipse">
              <a:avLst/>
            </a:prstGeom>
            <a:solidFill>
              <a:srgbClr val="707274"/>
            </a:solidFill>
          </p:spPr>
        </p:sp>
        <p:sp>
          <p:nvSpPr>
            <p:cNvPr id="6188" name="object_6189"/>
            <p:cNvSpPr/>
            <p:nvPr/>
          </p:nvSpPr>
          <p:spPr>
            <a:xfrm>
              <a:off x="136856" y="237985"/>
              <a:ext cx="54000" cy="59400"/>
            </a:xfrm>
            <a:prstGeom prst="rect">
              <a:avLst/>
            </a:prstGeom>
            <a:solidFill>
              <a:srgbClr val="707274"/>
            </a:solidFill>
          </p:spPr>
        </p:sp>
        <p:sp>
          <p:nvSpPr>
            <p:cNvPr id="6190" name="object_6191"/>
            <p:cNvSpPr/>
            <p:nvPr/>
          </p:nvSpPr>
          <p:spPr>
            <a:xfrm>
              <a:off x="180596" y="267685"/>
              <a:ext cx="55300" cy="0"/>
            </a:xfrm>
            <a:prstGeom prst="line">
              <a:avLst/>
            </a:prstGeom>
            <a:solidFill>
              <a:srgbClr val="000000"/>
            </a:solidFill>
            <a:ln w="11000" cap="flat" cmpd="sng" algn="ctr">
              <a:solidFill>
                <a:srgbClr val="707274"/>
              </a:solidFill>
            </a:ln>
          </p:spPr>
        </p:sp>
        <p:sp>
          <p:nvSpPr>
            <p:cNvPr id="6192" name="object_6193"/>
            <p:cNvSpPr/>
            <p:nvPr/>
          </p:nvSpPr>
          <p:spPr>
            <a:xfrm>
              <a:off x="245893" y="237985"/>
              <a:ext cx="54000" cy="59400"/>
            </a:xfrm>
            <a:prstGeom prst="ellipse">
              <a:avLst/>
            </a:prstGeom>
            <a:solidFill>
              <a:srgbClr val="707274"/>
            </a:solidFill>
          </p:spPr>
        </p:sp>
        <p:sp>
          <p:nvSpPr>
            <p:cNvPr id="6194" name="6195">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196" name="6197">
            <a:hlinkClick r:id="rId11" action="ppaction://hlinksldjump"/>
          </p:cNvPr>
          <p:cNvGrpSpPr/>
          <p:nvPr/>
        </p:nvGrpSpPr>
        <p:grpSpPr>
          <a:xfrm>
            <a:off x="16333086" y="887211"/>
            <a:ext cx="350000" cy="350000"/>
            <a:chOff x="0" y="0"/>
            <a:chExt cx="0" cy="0"/>
          </a:xfrm>
        </p:grpSpPr>
        <p:sp>
          <p:nvSpPr>
            <p:cNvPr id="6198" name="6199"/>
            <p:cNvSpPr/>
            <p:nvPr/>
          </p:nvSpPr>
          <p:spPr>
            <a:xfrm>
              <a:off x="0" y="0"/>
              <a:ext cx="350000" cy="350000"/>
            </a:xfrm>
            <a:prstGeom prst="rect">
              <a:avLst/>
            </a:prstGeom>
            <a:noFill/>
            <a:ln w="30000" cap="flat" cmpd="sng" algn="ctr">
              <a:solidFill>
                <a:srgbClr val="707274"/>
              </a:solidFill>
            </a:ln>
          </p:spPr>
        </p:sp>
        <p:sp>
          <p:nvSpPr>
            <p:cNvPr id="6200" name="6201"/>
            <p:cNvSpPr/>
            <p:nvPr/>
          </p:nvSpPr>
          <p:spPr>
            <a:xfrm>
              <a:off x="70000" y="0"/>
              <a:ext cx="210000" cy="0"/>
            </a:xfrm>
            <a:prstGeom prst="line">
              <a:avLst/>
            </a:prstGeom>
            <a:solidFill>
              <a:srgbClr val="000000"/>
            </a:solidFill>
            <a:ln w="11000" cap="flat" cmpd="sng" algn="ctr">
              <a:solidFill>
                <a:srgbClr val="707274"/>
              </a:solidFill>
            </a:ln>
          </p:spPr>
        </p:sp>
        <p:sp>
          <p:nvSpPr>
            <p:cNvPr id="6202" name="6203"/>
            <p:cNvSpPr/>
            <p:nvPr/>
          </p:nvSpPr>
          <p:spPr>
            <a:xfrm>
              <a:off x="70000" y="58333"/>
              <a:ext cx="210000" cy="0"/>
            </a:xfrm>
            <a:prstGeom prst="line">
              <a:avLst/>
            </a:prstGeom>
            <a:solidFill>
              <a:srgbClr val="000000"/>
            </a:solidFill>
            <a:ln w="11000" cap="flat" cmpd="sng" algn="ctr">
              <a:solidFill>
                <a:srgbClr val="707274"/>
              </a:solidFill>
            </a:ln>
          </p:spPr>
        </p:sp>
        <p:sp>
          <p:nvSpPr>
            <p:cNvPr id="6204" name="6205"/>
            <p:cNvSpPr/>
            <p:nvPr/>
          </p:nvSpPr>
          <p:spPr>
            <a:xfrm>
              <a:off x="70000" y="116667"/>
              <a:ext cx="210000" cy="0"/>
            </a:xfrm>
            <a:prstGeom prst="line">
              <a:avLst/>
            </a:prstGeom>
            <a:solidFill>
              <a:srgbClr val="000000"/>
            </a:solidFill>
            <a:ln w="11000" cap="flat" cmpd="sng" algn="ctr">
              <a:solidFill>
                <a:srgbClr val="707274"/>
              </a:solidFill>
            </a:ln>
          </p:spPr>
        </p:sp>
        <p:sp>
          <p:nvSpPr>
            <p:cNvPr id="6206" name="6207"/>
            <p:cNvSpPr/>
            <p:nvPr/>
          </p:nvSpPr>
          <p:spPr>
            <a:xfrm>
              <a:off x="70000" y="175000"/>
              <a:ext cx="210000" cy="0"/>
            </a:xfrm>
            <a:prstGeom prst="line">
              <a:avLst/>
            </a:prstGeom>
            <a:solidFill>
              <a:srgbClr val="000000"/>
            </a:solidFill>
            <a:ln w="11000" cap="flat" cmpd="sng" algn="ctr">
              <a:solidFill>
                <a:srgbClr val="707274"/>
              </a:solidFill>
            </a:ln>
          </p:spPr>
        </p:sp>
        <p:sp>
          <p:nvSpPr>
            <p:cNvPr id="6208" name="6209"/>
            <p:cNvSpPr/>
            <p:nvPr/>
          </p:nvSpPr>
          <p:spPr>
            <a:xfrm>
              <a:off x="70000" y="233333"/>
              <a:ext cx="210000" cy="0"/>
            </a:xfrm>
            <a:prstGeom prst="line">
              <a:avLst/>
            </a:prstGeom>
            <a:solidFill>
              <a:srgbClr val="000000"/>
            </a:solidFill>
            <a:ln w="11000" cap="flat" cmpd="sng" algn="ctr">
              <a:solidFill>
                <a:srgbClr val="707274"/>
              </a:solidFill>
            </a:ln>
          </p:spPr>
        </p:sp>
        <p:sp>
          <p:nvSpPr>
            <p:cNvPr id="6210" name="6211"/>
            <p:cNvSpPr/>
            <p:nvPr/>
          </p:nvSpPr>
          <p:spPr>
            <a:xfrm>
              <a:off x="70000" y="291667"/>
              <a:ext cx="210000" cy="0"/>
            </a:xfrm>
            <a:prstGeom prst="line">
              <a:avLst/>
            </a:prstGeom>
            <a:solidFill>
              <a:srgbClr val="000000"/>
            </a:solidFill>
            <a:ln w="11000" cap="flat" cmpd="sng" algn="ctr">
              <a:solidFill>
                <a:srgbClr val="707274"/>
              </a:solidFill>
            </a:ln>
          </p:spPr>
        </p:sp>
        <p:sp>
          <p:nvSpPr>
            <p:cNvPr id="6212" name="6213"/>
            <p:cNvSpPr/>
            <p:nvPr/>
          </p:nvSpPr>
          <p:spPr>
            <a:xfrm>
              <a:off x="70000" y="350000"/>
              <a:ext cx="210000" cy="0"/>
            </a:xfrm>
            <a:prstGeom prst="line">
              <a:avLst/>
            </a:prstGeom>
            <a:solidFill>
              <a:srgbClr val="000000"/>
            </a:solidFill>
            <a:ln w="11000" cap="flat" cmpd="sng" algn="ctr">
              <a:solidFill>
                <a:srgbClr val="707274"/>
              </a:solidFill>
            </a:ln>
          </p:spPr>
        </p:sp>
        <p:sp>
          <p:nvSpPr>
            <p:cNvPr id="6214" name="6215">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216" name="object_6217">
            <a:hlinkClick r:id="rId12" action="ppaction://hlinksldjump" tooltip="Tabellenband Demoskopie"/>
          </p:cNvPr>
          <p:cNvGrpSpPr/>
          <p:nvPr/>
        </p:nvGrpSpPr>
        <p:grpSpPr>
          <a:xfrm>
            <a:off x="15309468" y="887211"/>
            <a:ext cx="350000" cy="350000"/>
            <a:chOff x="0" y="0"/>
            <a:chExt cx="0" cy="0"/>
          </a:xfrm>
        </p:grpSpPr>
        <p:sp>
          <p:nvSpPr>
            <p:cNvPr id="6220" name="object_6221"/>
            <p:cNvSpPr/>
            <p:nvPr/>
          </p:nvSpPr>
          <p:spPr>
            <a:xfrm>
              <a:off x="30600" y="27733"/>
              <a:ext cx="222300" cy="61200"/>
            </a:xfrm>
            <a:prstGeom prst="rect">
              <a:avLst/>
            </a:prstGeom>
            <a:solidFill>
              <a:srgbClr val="707274"/>
            </a:solidFill>
            <a:ln>
              <a:noFill/>
            </a:ln>
          </p:spPr>
        </p:sp>
        <p:sp>
          <p:nvSpPr>
            <p:cNvPr id="6222" name="object_6223"/>
            <p:cNvSpPr/>
            <p:nvPr/>
          </p:nvSpPr>
          <p:spPr>
            <a:xfrm>
              <a:off x="0" y="27733"/>
              <a:ext cx="61200" cy="61200"/>
            </a:xfrm>
            <a:prstGeom prst="ellipse">
              <a:avLst/>
            </a:prstGeom>
            <a:solidFill>
              <a:srgbClr val="707274"/>
            </a:solidFill>
            <a:ln>
              <a:noFill/>
            </a:ln>
          </p:spPr>
        </p:sp>
        <p:sp>
          <p:nvSpPr>
            <p:cNvPr id="6224" name="object_6225"/>
            <p:cNvSpPr/>
            <p:nvPr/>
          </p:nvSpPr>
          <p:spPr>
            <a:xfrm>
              <a:off x="222300" y="27733"/>
              <a:ext cx="61200" cy="61200"/>
            </a:xfrm>
            <a:prstGeom prst="ellipse">
              <a:avLst/>
            </a:prstGeom>
            <a:solidFill>
              <a:srgbClr val="707274"/>
            </a:solidFill>
            <a:ln>
              <a:noFill/>
            </a:ln>
          </p:spPr>
        </p:sp>
        <p:sp>
          <p:nvSpPr>
            <p:cNvPr id="6226" name="object_6227"/>
            <p:cNvSpPr/>
            <p:nvPr/>
          </p:nvSpPr>
          <p:spPr>
            <a:xfrm>
              <a:off x="30600" y="144400"/>
              <a:ext cx="141800" cy="61200"/>
            </a:xfrm>
            <a:prstGeom prst="rect">
              <a:avLst/>
            </a:prstGeom>
            <a:solidFill>
              <a:srgbClr val="707274"/>
            </a:solidFill>
            <a:ln>
              <a:noFill/>
            </a:ln>
          </p:spPr>
        </p:sp>
        <p:sp>
          <p:nvSpPr>
            <p:cNvPr id="6228" name="object_6229"/>
            <p:cNvSpPr/>
            <p:nvPr/>
          </p:nvSpPr>
          <p:spPr>
            <a:xfrm>
              <a:off x="0" y="144400"/>
              <a:ext cx="61200" cy="61200"/>
            </a:xfrm>
            <a:prstGeom prst="ellipse">
              <a:avLst/>
            </a:prstGeom>
            <a:solidFill>
              <a:srgbClr val="707274"/>
            </a:solidFill>
            <a:ln>
              <a:noFill/>
            </a:ln>
          </p:spPr>
        </p:sp>
        <p:sp>
          <p:nvSpPr>
            <p:cNvPr id="6230" name="object_6231"/>
            <p:cNvSpPr/>
            <p:nvPr/>
          </p:nvSpPr>
          <p:spPr>
            <a:xfrm>
              <a:off x="141800" y="144400"/>
              <a:ext cx="61200" cy="61200"/>
            </a:xfrm>
            <a:prstGeom prst="ellipse">
              <a:avLst/>
            </a:prstGeom>
            <a:solidFill>
              <a:srgbClr val="707274"/>
            </a:solidFill>
            <a:ln>
              <a:noFill/>
            </a:ln>
          </p:spPr>
        </p:sp>
        <p:sp>
          <p:nvSpPr>
            <p:cNvPr id="6232" name="object_6233"/>
            <p:cNvSpPr/>
            <p:nvPr/>
          </p:nvSpPr>
          <p:spPr>
            <a:xfrm>
              <a:off x="30600" y="261067"/>
              <a:ext cx="288800" cy="61200"/>
            </a:xfrm>
            <a:prstGeom prst="rect">
              <a:avLst/>
            </a:prstGeom>
            <a:solidFill>
              <a:srgbClr val="707274"/>
            </a:solidFill>
            <a:ln>
              <a:noFill/>
            </a:ln>
          </p:spPr>
        </p:sp>
        <p:sp>
          <p:nvSpPr>
            <p:cNvPr id="6234" name="object_6235"/>
            <p:cNvSpPr/>
            <p:nvPr/>
          </p:nvSpPr>
          <p:spPr>
            <a:xfrm>
              <a:off x="0" y="261067"/>
              <a:ext cx="61200" cy="61200"/>
            </a:xfrm>
            <a:prstGeom prst="ellipse">
              <a:avLst/>
            </a:prstGeom>
            <a:solidFill>
              <a:srgbClr val="707274"/>
            </a:solidFill>
            <a:ln>
              <a:noFill/>
            </a:ln>
          </p:spPr>
        </p:sp>
        <p:sp>
          <p:nvSpPr>
            <p:cNvPr id="6236" name="object_6237"/>
            <p:cNvSpPr/>
            <p:nvPr/>
          </p:nvSpPr>
          <p:spPr>
            <a:xfrm>
              <a:off x="288800" y="261067"/>
              <a:ext cx="61200" cy="61200"/>
            </a:xfrm>
            <a:prstGeom prst="ellipse">
              <a:avLst/>
            </a:prstGeom>
            <a:solidFill>
              <a:srgbClr val="707274"/>
            </a:solidFill>
            <a:ln>
              <a:noFill/>
            </a:ln>
          </p:spPr>
        </p:sp>
        <p:sp>
          <p:nvSpPr>
            <p:cNvPr id="6238" name="object_6239"/>
            <p:cNvSpPr/>
            <p:nvPr/>
          </p:nvSpPr>
          <p:spPr>
            <a:xfrm>
              <a:off x="263500" y="58333"/>
              <a:ext cx="0" cy="233333"/>
            </a:xfrm>
            <a:prstGeom prst="rect">
              <a:avLst/>
            </a:prstGeom>
            <a:noFill/>
            <a:ln w="10470">
              <a:solidFill>
                <a:srgbClr val="707274"/>
              </a:solidFill>
            </a:ln>
          </p:spPr>
        </p:sp>
        <p:sp>
          <p:nvSpPr>
            <p:cNvPr id="6240" name="624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6242" name="object_6243"/>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The IT infrastructure of our local organization is state-of-the-art and supports us optimally in our work processes. (81.2%)</a:t>
            </a:r>
            <a:endParaRPr sz="2450" dirty="0">
              <a:latin typeface="Arial"/>
              <a:cs typeface="Arial"/>
            </a:endParaRPr>
          </a:p>
        </p:txBody>
      </p:sp>
      <p:sp>
        <p:nvSpPr>
          <p:cNvPr id="6244" name="object_6245"/>
          <p:cNvSpPr/>
          <p:nvPr/>
        </p:nvSpPr>
        <p:spPr>
          <a:xfrm>
            <a:off x="16376529" y="2577826"/>
            <a:ext cx="921600" cy="921600"/>
          </a:xfrm>
          <a:prstGeom prst="ellipse">
            <a:avLst/>
          </a:prstGeom>
          <a:ln w="52354">
            <a:solidFill>
              <a:srgbClr val="FABC46"/>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2.6</a:t>
            </a:r>
          </a:p>
        </p:txBody>
      </p:sp>
      <p:sp>
        <p:nvSpPr>
          <p:cNvPr id="6246" name="object_6247"/>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6248" name="object_6249"/>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26%</a:t>
            </a:r>
          </a:p>
        </p:txBody>
      </p:sp>
      <p:sp>
        <p:nvSpPr>
          <p:cNvPr id="6250" name="object_6251"/>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222</a:t>
            </a:r>
          </a:p>
        </p:txBody>
      </p:sp>
      <p:sp>
        <p:nvSpPr>
          <p:cNvPr id="6252" name="object_6253"/>
          <p:cNvSpPr/>
          <p:nvPr/>
        </p:nvSpPr>
        <p:spPr>
          <a:xfrm>
            <a:off x="7345326" y="4318308"/>
            <a:ext cx="8407247" cy="424573"/>
          </a:xfrm>
          <a:prstGeom prst="rect">
            <a:avLst/>
          </a:prstGeom>
          <a:solidFill>
            <a:srgbClr val="49C0B6"/>
          </a:solidFill>
        </p:spPr>
      </p:sp>
      <p:sp>
        <p:nvSpPr>
          <p:cNvPr id="6254" name="object_6255"/>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6256" name="object_6257"/>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22%</a:t>
            </a:r>
          </a:p>
        </p:txBody>
      </p:sp>
      <p:sp>
        <p:nvSpPr>
          <p:cNvPr id="6258" name="object_6259"/>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191</a:t>
            </a:r>
          </a:p>
        </p:txBody>
      </p:sp>
      <p:sp>
        <p:nvSpPr>
          <p:cNvPr id="6260" name="object_6261"/>
          <p:cNvSpPr/>
          <p:nvPr/>
        </p:nvSpPr>
        <p:spPr>
          <a:xfrm>
            <a:off x="7345326" y="5379741"/>
            <a:ext cx="7233262" cy="424573"/>
          </a:xfrm>
          <a:prstGeom prst="rect">
            <a:avLst/>
          </a:prstGeom>
          <a:solidFill>
            <a:srgbClr val="49C0B6"/>
          </a:solidFill>
        </p:spPr>
      </p:sp>
      <p:sp>
        <p:nvSpPr>
          <p:cNvPr id="6262" name="object_6263"/>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6264" name="object_6265"/>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10%</a:t>
            </a:r>
          </a:p>
        </p:txBody>
      </p:sp>
      <p:sp>
        <p:nvSpPr>
          <p:cNvPr id="6266" name="object_6267"/>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88</a:t>
            </a:r>
          </a:p>
        </p:txBody>
      </p:sp>
      <p:sp>
        <p:nvSpPr>
          <p:cNvPr id="6268" name="object_6269"/>
          <p:cNvSpPr/>
          <p:nvPr/>
        </p:nvSpPr>
        <p:spPr>
          <a:xfrm>
            <a:off x="7345326" y="6441174"/>
            <a:ext cx="3332602" cy="424573"/>
          </a:xfrm>
          <a:prstGeom prst="rect">
            <a:avLst/>
          </a:prstGeom>
          <a:solidFill>
            <a:srgbClr val="49C0B6"/>
          </a:solidFill>
        </p:spPr>
      </p:sp>
      <p:sp>
        <p:nvSpPr>
          <p:cNvPr id="6270" name="object_6271"/>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6272" name="object_6273"/>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10%</a:t>
            </a:r>
          </a:p>
        </p:txBody>
      </p:sp>
      <p:sp>
        <p:nvSpPr>
          <p:cNvPr id="6274" name="object_6275"/>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85</a:t>
            </a:r>
          </a:p>
        </p:txBody>
      </p:sp>
      <p:sp>
        <p:nvSpPr>
          <p:cNvPr id="6276" name="object_6277"/>
          <p:cNvSpPr/>
          <p:nvPr/>
        </p:nvSpPr>
        <p:spPr>
          <a:xfrm>
            <a:off x="7345326" y="7502607"/>
            <a:ext cx="3218991" cy="424573"/>
          </a:xfrm>
          <a:prstGeom prst="rect">
            <a:avLst/>
          </a:prstGeom>
          <a:solidFill>
            <a:srgbClr val="49C0B6"/>
          </a:solidFill>
        </p:spPr>
      </p:sp>
      <p:sp>
        <p:nvSpPr>
          <p:cNvPr id="6278" name="object_6279"/>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6280" name="object_6281"/>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8%</a:t>
            </a:r>
          </a:p>
        </p:txBody>
      </p:sp>
      <p:sp>
        <p:nvSpPr>
          <p:cNvPr id="6282" name="object_6283"/>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71</a:t>
            </a:r>
          </a:p>
        </p:txBody>
      </p:sp>
      <p:sp>
        <p:nvSpPr>
          <p:cNvPr id="6284" name="object_6285"/>
          <p:cNvSpPr/>
          <p:nvPr/>
        </p:nvSpPr>
        <p:spPr>
          <a:xfrm>
            <a:off x="7345326" y="8564040"/>
            <a:ext cx="2688804" cy="424573"/>
          </a:xfrm>
          <a:prstGeom prst="rect">
            <a:avLst/>
          </a:prstGeom>
          <a:solidFill>
            <a:srgbClr val="49C0B6"/>
          </a:solidFill>
        </p:spPr>
      </p:sp>
      <p:sp>
        <p:nvSpPr>
          <p:cNvPr id="6286" name="object_6287"/>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6288" name="object_6289"/>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4%</a:t>
            </a:r>
          </a:p>
        </p:txBody>
      </p:sp>
      <p:sp>
        <p:nvSpPr>
          <p:cNvPr id="6290" name="object_6291"/>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35</a:t>
            </a:r>
          </a:p>
        </p:txBody>
      </p:sp>
      <p:sp>
        <p:nvSpPr>
          <p:cNvPr id="6292" name="object_6293"/>
          <p:cNvSpPr/>
          <p:nvPr/>
        </p:nvSpPr>
        <p:spPr>
          <a:xfrm>
            <a:off x="7345326" y="9625473"/>
            <a:ext cx="1325467" cy="424573"/>
          </a:xfrm>
          <a:prstGeom prst="rect">
            <a:avLst/>
          </a:prstGeom>
          <a:solidFill>
            <a:srgbClr val="49C0B6"/>
          </a:solidFill>
        </p:spPr>
      </p:sp>
      <p:sp>
        <p:nvSpPr>
          <p:cNvPr id="6294" name="object_6295"/>
          <p:cNvSpPr/>
          <p:nvPr/>
        </p:nvSpPr>
        <p:spPr>
          <a:xfrm>
            <a:off x="7345326" y="3999878"/>
            <a:ext cx="0" cy="6368598"/>
          </a:xfrm>
          <a:prstGeom prst="rect">
            <a:avLst/>
          </a:prstGeom>
          <a:ln w="5235">
            <a:solidFill>
              <a:srgbClr val="000000"/>
            </a:solidFill>
          </a:ln>
        </p:spPr>
      </p:sp>
      <p:sp>
        <p:nvSpPr>
          <p:cNvPr id="6296" name="object_6297"/>
          <p:cNvSpPr/>
          <p:nvPr/>
        </p:nvSpPr>
        <p:spPr>
          <a:xfrm>
            <a:off x="15752573" y="3999878"/>
            <a:ext cx="0" cy="6368598"/>
          </a:xfrm>
          <a:prstGeom prst="rect">
            <a:avLst/>
          </a:prstGeom>
          <a:ln w="5235">
            <a:solidFill>
              <a:srgbClr val="000000"/>
            </a:solidFill>
          </a:ln>
        </p:spPr>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0" name="object_6301"/>
          <p:cNvSpPr>
            <a:spLocks noGrp="1"/>
          </p:cNvSpPr>
          <p:nvPr/>
        </p:nvSpPr>
        <p:spPr>
          <a:xfrm>
            <a:off x="663156" y="586369"/>
            <a:ext cx="922019" cy="922019"/>
          </a:xfrm>
          <a:prstGeom prst="ellipse">
            <a:avLst/>
          </a:prstGeom>
          <a:solidFill>
            <a:srgbClr val="49C0B6"/>
          </a:solidFill>
        </p:spPr>
        <p:txBody>
          <a:bodyPr wrap="square" lIns="0" tIns="0" rIns="0" bIns="0" rtlCol="0" anchor="ctr"/>
          <a:lstStyle/>
          <a:p>
            <a:pPr algn="ctr"/>
            <a:r>
              <a:rPr sz="2950" b="1" dirty="0">
                <a:solidFill>
                  <a:srgbClr val="FFFFFF"/>
                </a:solidFill>
                <a:latin typeface="Arial"/>
                <a:ea typeface="Arial"/>
              </a:rPr>
              <a:t>5</a:t>
            </a:r>
            <a:endParaRPr sz="2950" b="1" dirty="0"/>
          </a:p>
        </p:txBody>
      </p:sp>
      <p:sp>
        <p:nvSpPr>
          <p:cNvPr id="6302" name="object_630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attention to health promotion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6304" name="6305">
            <a:hlinkClick r:id="rId3" action="ppaction://hlinksldjump" tooltip="Content"/>
          </p:cNvPr>
          <p:cNvGrpSpPr/>
          <p:nvPr/>
        </p:nvGrpSpPr>
        <p:grpSpPr>
          <a:xfrm>
            <a:off x="19403940" y="295737"/>
            <a:ext cx="350000" cy="350000"/>
            <a:chOff x="0" y="0"/>
            <a:chExt cx="0" cy="0"/>
          </a:xfrm>
        </p:grpSpPr>
        <p:sp>
          <p:nvSpPr>
            <p:cNvPr id="6306" name="6307"/>
            <p:cNvSpPr/>
            <p:nvPr/>
          </p:nvSpPr>
          <p:spPr>
            <a:xfrm>
              <a:off x="0" y="0"/>
              <a:ext cx="350000" cy="350000"/>
            </a:xfrm>
            <a:prstGeom prst="rect">
              <a:avLst/>
            </a:prstGeom>
            <a:noFill/>
            <a:ln w="30000" cap="flat" cmpd="sng" algn="ctr">
              <a:solidFill>
                <a:srgbClr val="707274"/>
              </a:solidFill>
            </a:ln>
          </p:spPr>
        </p:sp>
        <p:sp>
          <p:nvSpPr>
            <p:cNvPr id="6308" name="630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6310" name="6311">
            <a:hlinkClick r:id="rId4" action="ppaction://hlinksldjump" tooltip="Project overview"/>
          </p:cNvPr>
          <p:cNvGrpSpPr/>
          <p:nvPr/>
        </p:nvGrpSpPr>
        <p:grpSpPr>
          <a:xfrm>
            <a:off x="18380322" y="295737"/>
            <a:ext cx="350000" cy="350000"/>
            <a:chOff x="0" y="0"/>
            <a:chExt cx="0" cy="0"/>
          </a:xfrm>
        </p:grpSpPr>
        <p:sp>
          <p:nvSpPr>
            <p:cNvPr id="6312" name="6313"/>
            <p:cNvSpPr/>
            <p:nvPr/>
          </p:nvSpPr>
          <p:spPr>
            <a:xfrm>
              <a:off x="0" y="0"/>
              <a:ext cx="350000" cy="350000"/>
            </a:xfrm>
            <a:prstGeom prst="rect">
              <a:avLst/>
            </a:prstGeom>
            <a:noFill/>
            <a:ln w="30000" cap="flat" cmpd="sng" algn="ctr">
              <a:solidFill>
                <a:srgbClr val="707274"/>
              </a:solidFill>
            </a:ln>
          </p:spPr>
        </p:sp>
        <p:sp>
          <p:nvSpPr>
            <p:cNvPr id="6314" name="6315"/>
            <p:cNvSpPr/>
            <p:nvPr/>
          </p:nvSpPr>
          <p:spPr>
            <a:xfrm>
              <a:off x="0" y="280000"/>
              <a:ext cx="350000" cy="0"/>
            </a:xfrm>
            <a:prstGeom prst="line">
              <a:avLst/>
            </a:prstGeom>
            <a:solidFill>
              <a:srgbClr val="000000"/>
            </a:solidFill>
            <a:ln w="11000" cap="flat" cmpd="sng" algn="ctr">
              <a:solidFill>
                <a:srgbClr val="707274"/>
              </a:solidFill>
            </a:ln>
          </p:spPr>
        </p:sp>
        <p:sp>
          <p:nvSpPr>
            <p:cNvPr id="6316" name="6317"/>
            <p:cNvSpPr/>
            <p:nvPr/>
          </p:nvSpPr>
          <p:spPr>
            <a:xfrm>
              <a:off x="175000" y="280000"/>
              <a:ext cx="0" cy="70000"/>
            </a:xfrm>
            <a:prstGeom prst="line">
              <a:avLst/>
            </a:prstGeom>
            <a:solidFill>
              <a:srgbClr val="000000"/>
            </a:solidFill>
            <a:ln w="11000" cap="flat" cmpd="sng" algn="ctr">
              <a:solidFill>
                <a:srgbClr val="707274"/>
              </a:solidFill>
            </a:ln>
          </p:spPr>
        </p:sp>
        <p:sp>
          <p:nvSpPr>
            <p:cNvPr id="6318" name="object_6319"/>
            <p:cNvSpPr/>
            <p:nvPr/>
          </p:nvSpPr>
          <p:spPr>
            <a:xfrm>
              <a:off x="50000" y="87500"/>
              <a:ext cx="75000" cy="75000"/>
            </a:xfrm>
            <a:prstGeom prst="ellipse">
              <a:avLst/>
            </a:prstGeom>
            <a:solidFill>
              <a:srgbClr val="707274"/>
            </a:solidFill>
          </p:spPr>
        </p:sp>
        <p:sp>
          <p:nvSpPr>
            <p:cNvPr id="6320" name="object_6321"/>
            <p:cNvSpPr/>
            <p:nvPr/>
          </p:nvSpPr>
          <p:spPr>
            <a:xfrm>
              <a:off x="137500" y="87500"/>
              <a:ext cx="75000" cy="75000"/>
            </a:xfrm>
            <a:prstGeom prst="ellipse">
              <a:avLst/>
            </a:prstGeom>
            <a:solidFill>
              <a:srgbClr val="707274"/>
            </a:solidFill>
          </p:spPr>
        </p:sp>
        <p:sp>
          <p:nvSpPr>
            <p:cNvPr id="6322" name="object_6323"/>
            <p:cNvSpPr/>
            <p:nvPr/>
          </p:nvSpPr>
          <p:spPr>
            <a:xfrm>
              <a:off x="225000" y="87500"/>
              <a:ext cx="75000" cy="75000"/>
            </a:xfrm>
            <a:prstGeom prst="ellipse">
              <a:avLst/>
            </a:prstGeom>
            <a:solidFill>
              <a:srgbClr val="707274"/>
            </a:solidFill>
          </p:spPr>
        </p:sp>
        <p:sp>
          <p:nvSpPr>
            <p:cNvPr id="6324" name="6325"/>
            <p:cNvSpPr/>
            <p:nvPr/>
          </p:nvSpPr>
          <p:spPr>
            <a:xfrm>
              <a:off x="105000" y="233333"/>
              <a:ext cx="140000" cy="0"/>
            </a:xfrm>
            <a:prstGeom prst="rect">
              <a:avLst/>
            </a:prstGeom>
            <a:noFill/>
            <a:ln w="30000" cap="flat" cmpd="sng" algn="ctr">
              <a:solidFill>
                <a:srgbClr val="707274"/>
              </a:solidFill>
            </a:ln>
          </p:spPr>
        </p:sp>
        <p:sp>
          <p:nvSpPr>
            <p:cNvPr id="6326" name="632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328" name="6329">
            <a:hlinkClick r:id="rId5" action="ppaction://hlinksldjump" tooltip="Response-Rate"/>
          </p:cNvPr>
          <p:cNvGrpSpPr/>
          <p:nvPr/>
        </p:nvGrpSpPr>
        <p:grpSpPr>
          <a:xfrm>
            <a:off x="17356704" y="295737"/>
            <a:ext cx="350000" cy="350000"/>
            <a:chOff x="0" y="0"/>
            <a:chExt cx="0" cy="0"/>
          </a:xfrm>
        </p:grpSpPr>
        <p:sp>
          <p:nvSpPr>
            <p:cNvPr id="6330" name="6331"/>
            <p:cNvSpPr/>
            <p:nvPr/>
          </p:nvSpPr>
          <p:spPr>
            <a:xfrm>
              <a:off x="0" y="0"/>
              <a:ext cx="350000" cy="350000"/>
            </a:xfrm>
            <a:prstGeom prst="rect">
              <a:avLst/>
            </a:prstGeom>
            <a:noFill/>
            <a:ln w="30000" cap="flat" cmpd="sng" algn="ctr">
              <a:solidFill>
                <a:srgbClr val="707274"/>
              </a:solidFill>
            </a:ln>
          </p:spPr>
        </p:sp>
        <p:sp>
          <p:nvSpPr>
            <p:cNvPr id="6332" name="633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6334" name="object_6335">
            <a:hlinkClick r:id="rId6" action="ppaction://hlinksldjump" tooltip="Index overview"/>
          </p:cNvPr>
          <p:cNvGrpSpPr/>
          <p:nvPr/>
        </p:nvGrpSpPr>
        <p:grpSpPr>
          <a:xfrm>
            <a:off x="16333086" y="295737"/>
            <a:ext cx="511198" cy="515004"/>
            <a:chOff x="17809255" y="706508"/>
            <a:chExt cx="711198" cy="715004"/>
          </a:xfrm>
        </p:grpSpPr>
        <p:sp>
          <p:nvSpPr>
            <p:cNvPr id="6336" name="object_6337"/>
            <p:cNvSpPr/>
            <p:nvPr/>
          </p:nvSpPr>
          <p:spPr>
            <a:xfrm>
              <a:off x="17809255" y="706508"/>
              <a:ext cx="711198" cy="715004"/>
            </a:xfrm>
            <a:prstGeom prst="rect">
              <a:avLst/>
            </a:prstGeom>
            <a:solidFill>
              <a:srgbClr val="FFFFFF">
                <a:alpha val="500"/>
              </a:srgbClr>
            </a:solidFill>
            <a:ln>
              <a:noFill/>
            </a:ln>
          </p:spPr>
        </p:sp>
        <p:sp>
          <p:nvSpPr>
            <p:cNvPr id="6338" name="object_633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6340" name="object_634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6342" name="object_634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6344" name="object_634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6346" name="object_634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6348" name="object_634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6350" name="object_635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6352" name="object_635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6354" name="object_635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6356" name="object_635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6358" name="object_6359">
            <a:hlinkClick r:id="rId7" action="ppaction://hlinksldjump" tooltip="Dimensions"/>
          </p:cNvPr>
          <p:cNvGrpSpPr/>
          <p:nvPr/>
        </p:nvGrpSpPr>
        <p:grpSpPr>
          <a:xfrm>
            <a:off x="15309468" y="295737"/>
            <a:ext cx="350000" cy="350000"/>
            <a:chOff x="0" y="0"/>
            <a:chExt cx="0" cy="0"/>
          </a:xfrm>
        </p:grpSpPr>
        <p:sp>
          <p:nvSpPr>
            <p:cNvPr id="6360" name="object_6361"/>
            <p:cNvSpPr/>
            <p:nvPr/>
          </p:nvSpPr>
          <p:spPr>
            <a:xfrm>
              <a:off x="30600" y="27733"/>
              <a:ext cx="113800" cy="61200"/>
            </a:xfrm>
            <a:prstGeom prst="rect">
              <a:avLst/>
            </a:prstGeom>
            <a:solidFill>
              <a:srgbClr val="707274"/>
            </a:solidFill>
            <a:ln>
              <a:noFill/>
            </a:ln>
          </p:spPr>
        </p:sp>
        <p:sp>
          <p:nvSpPr>
            <p:cNvPr id="6362" name="object_6363"/>
            <p:cNvSpPr/>
            <p:nvPr/>
          </p:nvSpPr>
          <p:spPr>
            <a:xfrm>
              <a:off x="275600" y="27733"/>
              <a:ext cx="43800" cy="61200"/>
            </a:xfrm>
            <a:prstGeom prst="rect">
              <a:avLst/>
            </a:prstGeom>
            <a:solidFill>
              <a:srgbClr val="707274"/>
            </a:solidFill>
            <a:ln>
              <a:noFill/>
            </a:ln>
          </p:spPr>
        </p:sp>
        <p:sp>
          <p:nvSpPr>
            <p:cNvPr id="6364" name="object_6365"/>
            <p:cNvSpPr/>
            <p:nvPr/>
          </p:nvSpPr>
          <p:spPr>
            <a:xfrm>
              <a:off x="0" y="27733"/>
              <a:ext cx="61200" cy="61200"/>
            </a:xfrm>
            <a:prstGeom prst="ellipse">
              <a:avLst/>
            </a:prstGeom>
            <a:solidFill>
              <a:srgbClr val="707274"/>
            </a:solidFill>
            <a:ln>
              <a:noFill/>
            </a:ln>
          </p:spPr>
        </p:sp>
        <p:sp>
          <p:nvSpPr>
            <p:cNvPr id="6366" name="object_6367"/>
            <p:cNvSpPr/>
            <p:nvPr/>
          </p:nvSpPr>
          <p:spPr>
            <a:xfrm>
              <a:off x="113800" y="27733"/>
              <a:ext cx="61200" cy="61200"/>
            </a:xfrm>
            <a:prstGeom prst="ellipse">
              <a:avLst/>
            </a:prstGeom>
            <a:solidFill>
              <a:srgbClr val="707274"/>
            </a:solidFill>
            <a:ln>
              <a:noFill/>
            </a:ln>
          </p:spPr>
        </p:sp>
        <p:sp>
          <p:nvSpPr>
            <p:cNvPr id="6368" name="object_6369"/>
            <p:cNvSpPr/>
            <p:nvPr/>
          </p:nvSpPr>
          <p:spPr>
            <a:xfrm>
              <a:off x="288800" y="27733"/>
              <a:ext cx="61200" cy="61200"/>
            </a:xfrm>
            <a:prstGeom prst="ellipse">
              <a:avLst/>
            </a:prstGeom>
            <a:solidFill>
              <a:srgbClr val="707274"/>
            </a:solidFill>
            <a:ln>
              <a:noFill/>
            </a:ln>
          </p:spPr>
        </p:sp>
        <p:sp>
          <p:nvSpPr>
            <p:cNvPr id="6370" name="object_6371"/>
            <p:cNvSpPr/>
            <p:nvPr/>
          </p:nvSpPr>
          <p:spPr>
            <a:xfrm>
              <a:off x="245000" y="27733"/>
              <a:ext cx="61200" cy="61200"/>
            </a:xfrm>
            <a:prstGeom prst="ellipse">
              <a:avLst/>
            </a:prstGeom>
            <a:solidFill>
              <a:srgbClr val="707274"/>
            </a:solidFill>
            <a:ln>
              <a:noFill/>
            </a:ln>
          </p:spPr>
        </p:sp>
        <p:sp>
          <p:nvSpPr>
            <p:cNvPr id="6372" name="object_6373"/>
            <p:cNvSpPr/>
            <p:nvPr/>
          </p:nvSpPr>
          <p:spPr>
            <a:xfrm>
              <a:off x="30600" y="144400"/>
              <a:ext cx="43800" cy="61200"/>
            </a:xfrm>
            <a:prstGeom prst="rect">
              <a:avLst/>
            </a:prstGeom>
            <a:solidFill>
              <a:srgbClr val="707274"/>
            </a:solidFill>
            <a:ln>
              <a:noFill/>
            </a:ln>
          </p:spPr>
        </p:sp>
        <p:sp>
          <p:nvSpPr>
            <p:cNvPr id="6374" name="object_6375"/>
            <p:cNvSpPr/>
            <p:nvPr/>
          </p:nvSpPr>
          <p:spPr>
            <a:xfrm>
              <a:off x="205600" y="144400"/>
              <a:ext cx="113800" cy="61200"/>
            </a:xfrm>
            <a:prstGeom prst="rect">
              <a:avLst/>
            </a:prstGeom>
            <a:solidFill>
              <a:srgbClr val="707274"/>
            </a:solidFill>
            <a:ln>
              <a:noFill/>
            </a:ln>
          </p:spPr>
        </p:sp>
        <p:sp>
          <p:nvSpPr>
            <p:cNvPr id="6376" name="object_6377"/>
            <p:cNvSpPr/>
            <p:nvPr/>
          </p:nvSpPr>
          <p:spPr>
            <a:xfrm>
              <a:off x="0" y="144400"/>
              <a:ext cx="61200" cy="61200"/>
            </a:xfrm>
            <a:prstGeom prst="ellipse">
              <a:avLst/>
            </a:prstGeom>
            <a:solidFill>
              <a:srgbClr val="707274"/>
            </a:solidFill>
            <a:ln>
              <a:noFill/>
            </a:ln>
          </p:spPr>
        </p:sp>
        <p:sp>
          <p:nvSpPr>
            <p:cNvPr id="6378" name="object_6379"/>
            <p:cNvSpPr/>
            <p:nvPr/>
          </p:nvSpPr>
          <p:spPr>
            <a:xfrm>
              <a:off x="43800" y="144400"/>
              <a:ext cx="61200" cy="61200"/>
            </a:xfrm>
            <a:prstGeom prst="ellipse">
              <a:avLst/>
            </a:prstGeom>
            <a:solidFill>
              <a:srgbClr val="707274"/>
            </a:solidFill>
            <a:ln>
              <a:noFill/>
            </a:ln>
          </p:spPr>
        </p:sp>
        <p:sp>
          <p:nvSpPr>
            <p:cNvPr id="6380" name="object_6381"/>
            <p:cNvSpPr/>
            <p:nvPr/>
          </p:nvSpPr>
          <p:spPr>
            <a:xfrm>
              <a:off x="288800" y="144400"/>
              <a:ext cx="61200" cy="61200"/>
            </a:xfrm>
            <a:prstGeom prst="ellipse">
              <a:avLst/>
            </a:prstGeom>
            <a:solidFill>
              <a:srgbClr val="707274"/>
            </a:solidFill>
            <a:ln>
              <a:noFill/>
            </a:ln>
          </p:spPr>
        </p:sp>
        <p:sp>
          <p:nvSpPr>
            <p:cNvPr id="6382" name="object_6383"/>
            <p:cNvSpPr/>
            <p:nvPr/>
          </p:nvSpPr>
          <p:spPr>
            <a:xfrm>
              <a:off x="175000" y="144400"/>
              <a:ext cx="61200" cy="61200"/>
            </a:xfrm>
            <a:prstGeom prst="ellipse">
              <a:avLst/>
            </a:prstGeom>
            <a:solidFill>
              <a:srgbClr val="707274"/>
            </a:solidFill>
            <a:ln>
              <a:noFill/>
            </a:ln>
          </p:spPr>
        </p:sp>
        <p:sp>
          <p:nvSpPr>
            <p:cNvPr id="6384" name="object_6385"/>
            <p:cNvSpPr/>
            <p:nvPr/>
          </p:nvSpPr>
          <p:spPr>
            <a:xfrm>
              <a:off x="30600" y="261067"/>
              <a:ext cx="78800" cy="61200"/>
            </a:xfrm>
            <a:prstGeom prst="rect">
              <a:avLst/>
            </a:prstGeom>
            <a:solidFill>
              <a:srgbClr val="707274"/>
            </a:solidFill>
            <a:ln>
              <a:noFill/>
            </a:ln>
          </p:spPr>
        </p:sp>
        <p:sp>
          <p:nvSpPr>
            <p:cNvPr id="6386" name="object_6387"/>
            <p:cNvSpPr/>
            <p:nvPr/>
          </p:nvSpPr>
          <p:spPr>
            <a:xfrm>
              <a:off x="240600" y="261067"/>
              <a:ext cx="78800" cy="61200"/>
            </a:xfrm>
            <a:prstGeom prst="rect">
              <a:avLst/>
            </a:prstGeom>
            <a:solidFill>
              <a:srgbClr val="707274"/>
            </a:solidFill>
            <a:ln>
              <a:noFill/>
            </a:ln>
          </p:spPr>
        </p:sp>
        <p:sp>
          <p:nvSpPr>
            <p:cNvPr id="6388" name="object_6389"/>
            <p:cNvSpPr/>
            <p:nvPr/>
          </p:nvSpPr>
          <p:spPr>
            <a:xfrm>
              <a:off x="0" y="261067"/>
              <a:ext cx="61200" cy="61200"/>
            </a:xfrm>
            <a:prstGeom prst="ellipse">
              <a:avLst/>
            </a:prstGeom>
            <a:solidFill>
              <a:srgbClr val="707274"/>
            </a:solidFill>
            <a:ln>
              <a:noFill/>
            </a:ln>
          </p:spPr>
        </p:sp>
        <p:sp>
          <p:nvSpPr>
            <p:cNvPr id="6390" name="object_6391"/>
            <p:cNvSpPr/>
            <p:nvPr/>
          </p:nvSpPr>
          <p:spPr>
            <a:xfrm>
              <a:off x="78800" y="261067"/>
              <a:ext cx="61200" cy="61200"/>
            </a:xfrm>
            <a:prstGeom prst="ellipse">
              <a:avLst/>
            </a:prstGeom>
            <a:solidFill>
              <a:srgbClr val="707274"/>
            </a:solidFill>
            <a:ln>
              <a:noFill/>
            </a:ln>
          </p:spPr>
        </p:sp>
        <p:sp>
          <p:nvSpPr>
            <p:cNvPr id="6392" name="object_6393"/>
            <p:cNvSpPr/>
            <p:nvPr/>
          </p:nvSpPr>
          <p:spPr>
            <a:xfrm>
              <a:off x="288800" y="261067"/>
              <a:ext cx="61200" cy="61200"/>
            </a:xfrm>
            <a:prstGeom prst="ellipse">
              <a:avLst/>
            </a:prstGeom>
            <a:solidFill>
              <a:srgbClr val="707274"/>
            </a:solidFill>
            <a:ln>
              <a:noFill/>
            </a:ln>
          </p:spPr>
        </p:sp>
        <p:sp>
          <p:nvSpPr>
            <p:cNvPr id="6394" name="object_6395"/>
            <p:cNvSpPr/>
            <p:nvPr/>
          </p:nvSpPr>
          <p:spPr>
            <a:xfrm>
              <a:off x="210000" y="261067"/>
              <a:ext cx="61200" cy="61200"/>
            </a:xfrm>
            <a:prstGeom prst="ellipse">
              <a:avLst/>
            </a:prstGeom>
            <a:solidFill>
              <a:srgbClr val="707274"/>
            </a:solidFill>
            <a:ln>
              <a:noFill/>
            </a:ln>
          </p:spPr>
        </p:sp>
        <p:sp>
          <p:nvSpPr>
            <p:cNvPr id="6396" name="639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398" name="object_6399">
            <a:hlinkClick r:id="rId8" action="ppaction://hlinksldjump" tooltip="Portfolio of Action"/>
          </p:cNvPr>
          <p:cNvGrpSpPr/>
          <p:nvPr/>
        </p:nvGrpSpPr>
        <p:grpSpPr>
          <a:xfrm>
            <a:off x="19403940" y="887211"/>
            <a:ext cx="350000" cy="350000"/>
            <a:chOff x="0" y="0"/>
            <a:chExt cx="0" cy="0"/>
          </a:xfrm>
        </p:grpSpPr>
        <p:sp>
          <p:nvSpPr>
            <p:cNvPr id="6402" name="object_6403"/>
            <p:cNvSpPr/>
            <p:nvPr/>
          </p:nvSpPr>
          <p:spPr>
            <a:xfrm>
              <a:off x="11900" y="79800"/>
              <a:ext cx="51110" cy="51110"/>
            </a:xfrm>
            <a:prstGeom prst="ellipse">
              <a:avLst/>
            </a:prstGeom>
            <a:solidFill>
              <a:srgbClr val="707274"/>
            </a:solidFill>
          </p:spPr>
        </p:sp>
        <p:sp>
          <p:nvSpPr>
            <p:cNvPr id="6404" name="object_6405"/>
            <p:cNvSpPr/>
            <p:nvPr/>
          </p:nvSpPr>
          <p:spPr>
            <a:xfrm>
              <a:off x="121800" y="124250"/>
              <a:ext cx="51110" cy="51110"/>
            </a:xfrm>
            <a:prstGeom prst="ellipse">
              <a:avLst/>
            </a:prstGeom>
            <a:solidFill>
              <a:srgbClr val="707274"/>
            </a:solidFill>
          </p:spPr>
        </p:sp>
        <p:sp>
          <p:nvSpPr>
            <p:cNvPr id="6406" name="object_6407"/>
            <p:cNvSpPr/>
            <p:nvPr/>
          </p:nvSpPr>
          <p:spPr>
            <a:xfrm>
              <a:off x="244650" y="42700"/>
              <a:ext cx="51110" cy="51110"/>
            </a:xfrm>
            <a:prstGeom prst="ellipse">
              <a:avLst/>
            </a:prstGeom>
            <a:solidFill>
              <a:srgbClr val="707274"/>
            </a:solidFill>
          </p:spPr>
        </p:sp>
        <p:sp>
          <p:nvSpPr>
            <p:cNvPr id="6408" name="object_6409"/>
            <p:cNvSpPr/>
            <p:nvPr/>
          </p:nvSpPr>
          <p:spPr>
            <a:xfrm>
              <a:off x="282800" y="229250"/>
              <a:ext cx="51110" cy="51110"/>
            </a:xfrm>
            <a:prstGeom prst="ellipse">
              <a:avLst/>
            </a:prstGeom>
            <a:solidFill>
              <a:srgbClr val="707274"/>
            </a:solidFill>
          </p:spPr>
        </p:sp>
        <p:sp>
          <p:nvSpPr>
            <p:cNvPr id="6410" name="object_6411"/>
            <p:cNvSpPr/>
            <p:nvPr/>
          </p:nvSpPr>
          <p:spPr>
            <a:xfrm>
              <a:off x="79800" y="234500"/>
              <a:ext cx="51110" cy="51110"/>
            </a:xfrm>
            <a:prstGeom prst="ellipse">
              <a:avLst/>
            </a:prstGeom>
            <a:solidFill>
              <a:srgbClr val="707274"/>
            </a:solidFill>
          </p:spPr>
        </p:sp>
        <p:sp>
          <p:nvSpPr>
            <p:cNvPr id="6412" name="object_6413"/>
            <p:cNvSpPr/>
            <p:nvPr/>
          </p:nvSpPr>
          <p:spPr>
            <a:xfrm>
              <a:off x="105350" y="23800"/>
              <a:ext cx="51110" cy="51110"/>
            </a:xfrm>
            <a:prstGeom prst="ellipse">
              <a:avLst/>
            </a:prstGeom>
            <a:solidFill>
              <a:srgbClr val="707274"/>
            </a:solidFill>
          </p:spPr>
        </p:sp>
        <p:sp>
          <p:nvSpPr>
            <p:cNvPr id="6414" name="object_6415"/>
            <p:cNvSpPr/>
            <p:nvPr/>
          </p:nvSpPr>
          <p:spPr>
            <a:xfrm>
              <a:off x="232050" y="149450"/>
              <a:ext cx="51110" cy="51110"/>
            </a:xfrm>
            <a:prstGeom prst="ellipse">
              <a:avLst/>
            </a:prstGeom>
            <a:solidFill>
              <a:srgbClr val="707274"/>
            </a:solidFill>
          </p:spPr>
        </p:sp>
        <p:sp>
          <p:nvSpPr>
            <p:cNvPr id="6416" name="object_6417"/>
            <p:cNvSpPr/>
            <p:nvPr/>
          </p:nvSpPr>
          <p:spPr>
            <a:xfrm>
              <a:off x="0" y="175000"/>
              <a:ext cx="350000" cy="0"/>
            </a:xfrm>
            <a:prstGeom prst="rect">
              <a:avLst/>
            </a:prstGeom>
            <a:noFill/>
            <a:ln w="10470">
              <a:solidFill>
                <a:srgbClr val="707274"/>
              </a:solidFill>
            </a:ln>
          </p:spPr>
        </p:sp>
        <p:sp>
          <p:nvSpPr>
            <p:cNvPr id="6418" name="object_6419"/>
            <p:cNvSpPr/>
            <p:nvPr/>
          </p:nvSpPr>
          <p:spPr>
            <a:xfrm>
              <a:off x="175000" y="0"/>
              <a:ext cx="0" cy="350000"/>
            </a:xfrm>
            <a:prstGeom prst="rect">
              <a:avLst/>
            </a:prstGeom>
            <a:noFill/>
            <a:ln w="10470">
              <a:solidFill>
                <a:srgbClr val="707274"/>
              </a:solidFill>
            </a:ln>
          </p:spPr>
        </p:sp>
        <p:sp>
          <p:nvSpPr>
            <p:cNvPr id="6420" name="642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422" name="6423">
            <a:hlinkClick r:id="rId9" action="ppaction://hlinksldjump" tooltip="Semantic Differential"/>
          </p:cNvPr>
          <p:cNvGrpSpPr/>
          <p:nvPr/>
        </p:nvGrpSpPr>
        <p:grpSpPr>
          <a:xfrm>
            <a:off x="18380322" y="887211"/>
            <a:ext cx="561600" cy="648000"/>
            <a:chOff x="0" y="0"/>
            <a:chExt cx="0" cy="0"/>
          </a:xfrm>
        </p:grpSpPr>
        <p:sp>
          <p:nvSpPr>
            <p:cNvPr id="6424" name="6425"/>
            <p:cNvSpPr/>
            <p:nvPr/>
          </p:nvSpPr>
          <p:spPr>
            <a:xfrm>
              <a:off x="0" y="0"/>
              <a:ext cx="350000" cy="350000"/>
            </a:xfrm>
            <a:prstGeom prst="rect">
              <a:avLst/>
            </a:prstGeom>
            <a:noFill/>
            <a:ln w="30000" cap="flat" cmpd="sng" algn="ctr">
              <a:solidFill>
                <a:srgbClr val="707274"/>
              </a:solidFill>
            </a:ln>
          </p:spPr>
        </p:sp>
        <p:cxnSp>
          <p:nvCxnSpPr>
            <p:cNvPr id="6426" name="object_642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6428" name="object_642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6430" name="643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432" name="6433">
            <a:hlinkClick r:id="rId10" action="ppaction://hlinksldjump"/>
          </p:cNvPr>
          <p:cNvGrpSpPr/>
          <p:nvPr/>
        </p:nvGrpSpPr>
        <p:grpSpPr>
          <a:xfrm>
            <a:off x="17356704" y="887211"/>
            <a:ext cx="561600" cy="648000"/>
            <a:chOff x="0" y="0"/>
            <a:chExt cx="0" cy="0"/>
          </a:xfrm>
        </p:grpSpPr>
        <p:sp>
          <p:nvSpPr>
            <p:cNvPr id="6434" name="6435"/>
            <p:cNvSpPr/>
            <p:nvPr/>
          </p:nvSpPr>
          <p:spPr>
            <a:xfrm>
              <a:off x="0" y="0"/>
              <a:ext cx="350000" cy="350000"/>
            </a:xfrm>
            <a:prstGeom prst="rect">
              <a:avLst/>
            </a:prstGeom>
            <a:noFill/>
            <a:ln w="30000" cap="flat" cmpd="sng" algn="ctr">
              <a:solidFill>
                <a:srgbClr val="707274"/>
              </a:solidFill>
            </a:ln>
          </p:spPr>
        </p:sp>
        <p:sp>
          <p:nvSpPr>
            <p:cNvPr id="6436" name="object_643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6438" name="object_6439"/>
            <p:cNvSpPr/>
            <p:nvPr/>
          </p:nvSpPr>
          <p:spPr>
            <a:xfrm>
              <a:off x="136856" y="41051"/>
              <a:ext cx="54000" cy="59400"/>
            </a:xfrm>
            <a:prstGeom prst="rect">
              <a:avLst/>
            </a:prstGeom>
            <a:solidFill>
              <a:srgbClr val="707274"/>
            </a:solidFill>
          </p:spPr>
        </p:sp>
        <p:sp>
          <p:nvSpPr>
            <p:cNvPr id="6440" name="object_6441"/>
            <p:cNvSpPr/>
            <p:nvPr/>
          </p:nvSpPr>
          <p:spPr>
            <a:xfrm>
              <a:off x="180596" y="70751"/>
              <a:ext cx="55300" cy="0"/>
            </a:xfrm>
            <a:prstGeom prst="line">
              <a:avLst/>
            </a:prstGeom>
            <a:solidFill>
              <a:srgbClr val="000000"/>
            </a:solidFill>
            <a:ln w="11000" cap="flat" cmpd="sng" algn="ctr">
              <a:solidFill>
                <a:srgbClr val="707274"/>
              </a:solidFill>
            </a:ln>
          </p:spPr>
        </p:sp>
        <p:sp>
          <p:nvSpPr>
            <p:cNvPr id="6442" name="object_6443"/>
            <p:cNvSpPr/>
            <p:nvPr/>
          </p:nvSpPr>
          <p:spPr>
            <a:xfrm>
              <a:off x="245893" y="41051"/>
              <a:ext cx="54000" cy="59400"/>
            </a:xfrm>
            <a:prstGeom prst="ellipse">
              <a:avLst/>
            </a:prstGeom>
            <a:solidFill>
              <a:srgbClr val="707274"/>
            </a:solidFill>
          </p:spPr>
        </p:sp>
        <p:sp>
          <p:nvSpPr>
            <p:cNvPr id="6444" name="object_6445"/>
            <p:cNvSpPr/>
            <p:nvPr/>
          </p:nvSpPr>
          <p:spPr>
            <a:xfrm>
              <a:off x="136856" y="143142"/>
              <a:ext cx="54000" cy="59400"/>
            </a:xfrm>
            <a:prstGeom prst="rect">
              <a:avLst/>
            </a:prstGeom>
            <a:solidFill>
              <a:srgbClr val="707274"/>
            </a:solidFill>
          </p:spPr>
        </p:sp>
        <p:sp>
          <p:nvSpPr>
            <p:cNvPr id="6446" name="object_6447"/>
            <p:cNvSpPr/>
            <p:nvPr/>
          </p:nvSpPr>
          <p:spPr>
            <a:xfrm>
              <a:off x="180596" y="172842"/>
              <a:ext cx="55300" cy="0"/>
            </a:xfrm>
            <a:prstGeom prst="line">
              <a:avLst/>
            </a:prstGeom>
            <a:solidFill>
              <a:srgbClr val="000000"/>
            </a:solidFill>
            <a:ln w="11000" cap="flat" cmpd="sng" algn="ctr">
              <a:solidFill>
                <a:srgbClr val="707274"/>
              </a:solidFill>
            </a:ln>
          </p:spPr>
        </p:sp>
        <p:sp>
          <p:nvSpPr>
            <p:cNvPr id="6448" name="object_6449"/>
            <p:cNvSpPr/>
            <p:nvPr/>
          </p:nvSpPr>
          <p:spPr>
            <a:xfrm>
              <a:off x="245893" y="143142"/>
              <a:ext cx="54000" cy="59400"/>
            </a:xfrm>
            <a:prstGeom prst="ellipse">
              <a:avLst/>
            </a:prstGeom>
            <a:solidFill>
              <a:srgbClr val="707274"/>
            </a:solidFill>
          </p:spPr>
        </p:sp>
        <p:sp>
          <p:nvSpPr>
            <p:cNvPr id="6450" name="object_6451"/>
            <p:cNvSpPr/>
            <p:nvPr/>
          </p:nvSpPr>
          <p:spPr>
            <a:xfrm>
              <a:off x="136856" y="237985"/>
              <a:ext cx="54000" cy="59400"/>
            </a:xfrm>
            <a:prstGeom prst="rect">
              <a:avLst/>
            </a:prstGeom>
            <a:solidFill>
              <a:srgbClr val="707274"/>
            </a:solidFill>
          </p:spPr>
        </p:sp>
        <p:sp>
          <p:nvSpPr>
            <p:cNvPr id="6452" name="object_6453"/>
            <p:cNvSpPr/>
            <p:nvPr/>
          </p:nvSpPr>
          <p:spPr>
            <a:xfrm>
              <a:off x="180596" y="267685"/>
              <a:ext cx="55300" cy="0"/>
            </a:xfrm>
            <a:prstGeom prst="line">
              <a:avLst/>
            </a:prstGeom>
            <a:solidFill>
              <a:srgbClr val="000000"/>
            </a:solidFill>
            <a:ln w="11000" cap="flat" cmpd="sng" algn="ctr">
              <a:solidFill>
                <a:srgbClr val="707274"/>
              </a:solidFill>
            </a:ln>
          </p:spPr>
        </p:sp>
        <p:sp>
          <p:nvSpPr>
            <p:cNvPr id="6454" name="object_6455"/>
            <p:cNvSpPr/>
            <p:nvPr/>
          </p:nvSpPr>
          <p:spPr>
            <a:xfrm>
              <a:off x="245893" y="237985"/>
              <a:ext cx="54000" cy="59400"/>
            </a:xfrm>
            <a:prstGeom prst="ellipse">
              <a:avLst/>
            </a:prstGeom>
            <a:solidFill>
              <a:srgbClr val="707274"/>
            </a:solidFill>
          </p:spPr>
        </p:sp>
        <p:sp>
          <p:nvSpPr>
            <p:cNvPr id="6456" name="645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458" name="6459">
            <a:hlinkClick r:id="rId11" action="ppaction://hlinksldjump"/>
          </p:cNvPr>
          <p:cNvGrpSpPr/>
          <p:nvPr/>
        </p:nvGrpSpPr>
        <p:grpSpPr>
          <a:xfrm>
            <a:off x="16333086" y="887211"/>
            <a:ext cx="350000" cy="350000"/>
            <a:chOff x="0" y="0"/>
            <a:chExt cx="0" cy="0"/>
          </a:xfrm>
        </p:grpSpPr>
        <p:sp>
          <p:nvSpPr>
            <p:cNvPr id="6460" name="6461"/>
            <p:cNvSpPr/>
            <p:nvPr/>
          </p:nvSpPr>
          <p:spPr>
            <a:xfrm>
              <a:off x="0" y="0"/>
              <a:ext cx="350000" cy="350000"/>
            </a:xfrm>
            <a:prstGeom prst="rect">
              <a:avLst/>
            </a:prstGeom>
            <a:noFill/>
            <a:ln w="30000" cap="flat" cmpd="sng" algn="ctr">
              <a:solidFill>
                <a:srgbClr val="707274"/>
              </a:solidFill>
            </a:ln>
          </p:spPr>
        </p:sp>
        <p:sp>
          <p:nvSpPr>
            <p:cNvPr id="6462" name="6463"/>
            <p:cNvSpPr/>
            <p:nvPr/>
          </p:nvSpPr>
          <p:spPr>
            <a:xfrm>
              <a:off x="70000" y="0"/>
              <a:ext cx="210000" cy="0"/>
            </a:xfrm>
            <a:prstGeom prst="line">
              <a:avLst/>
            </a:prstGeom>
            <a:solidFill>
              <a:srgbClr val="000000"/>
            </a:solidFill>
            <a:ln w="11000" cap="flat" cmpd="sng" algn="ctr">
              <a:solidFill>
                <a:srgbClr val="707274"/>
              </a:solidFill>
            </a:ln>
          </p:spPr>
        </p:sp>
        <p:sp>
          <p:nvSpPr>
            <p:cNvPr id="6464" name="6465"/>
            <p:cNvSpPr/>
            <p:nvPr/>
          </p:nvSpPr>
          <p:spPr>
            <a:xfrm>
              <a:off x="70000" y="58333"/>
              <a:ext cx="210000" cy="0"/>
            </a:xfrm>
            <a:prstGeom prst="line">
              <a:avLst/>
            </a:prstGeom>
            <a:solidFill>
              <a:srgbClr val="000000"/>
            </a:solidFill>
            <a:ln w="11000" cap="flat" cmpd="sng" algn="ctr">
              <a:solidFill>
                <a:srgbClr val="707274"/>
              </a:solidFill>
            </a:ln>
          </p:spPr>
        </p:sp>
        <p:sp>
          <p:nvSpPr>
            <p:cNvPr id="6466" name="6467"/>
            <p:cNvSpPr/>
            <p:nvPr/>
          </p:nvSpPr>
          <p:spPr>
            <a:xfrm>
              <a:off x="70000" y="116667"/>
              <a:ext cx="210000" cy="0"/>
            </a:xfrm>
            <a:prstGeom prst="line">
              <a:avLst/>
            </a:prstGeom>
            <a:solidFill>
              <a:srgbClr val="000000"/>
            </a:solidFill>
            <a:ln w="11000" cap="flat" cmpd="sng" algn="ctr">
              <a:solidFill>
                <a:srgbClr val="707274"/>
              </a:solidFill>
            </a:ln>
          </p:spPr>
        </p:sp>
        <p:sp>
          <p:nvSpPr>
            <p:cNvPr id="6468" name="6469"/>
            <p:cNvSpPr/>
            <p:nvPr/>
          </p:nvSpPr>
          <p:spPr>
            <a:xfrm>
              <a:off x="70000" y="175000"/>
              <a:ext cx="210000" cy="0"/>
            </a:xfrm>
            <a:prstGeom prst="line">
              <a:avLst/>
            </a:prstGeom>
            <a:solidFill>
              <a:srgbClr val="000000"/>
            </a:solidFill>
            <a:ln w="11000" cap="flat" cmpd="sng" algn="ctr">
              <a:solidFill>
                <a:srgbClr val="707274"/>
              </a:solidFill>
            </a:ln>
          </p:spPr>
        </p:sp>
        <p:sp>
          <p:nvSpPr>
            <p:cNvPr id="6470" name="6471"/>
            <p:cNvSpPr/>
            <p:nvPr/>
          </p:nvSpPr>
          <p:spPr>
            <a:xfrm>
              <a:off x="70000" y="233333"/>
              <a:ext cx="210000" cy="0"/>
            </a:xfrm>
            <a:prstGeom prst="line">
              <a:avLst/>
            </a:prstGeom>
            <a:solidFill>
              <a:srgbClr val="000000"/>
            </a:solidFill>
            <a:ln w="11000" cap="flat" cmpd="sng" algn="ctr">
              <a:solidFill>
                <a:srgbClr val="707274"/>
              </a:solidFill>
            </a:ln>
          </p:spPr>
        </p:sp>
        <p:sp>
          <p:nvSpPr>
            <p:cNvPr id="6472" name="6473"/>
            <p:cNvSpPr/>
            <p:nvPr/>
          </p:nvSpPr>
          <p:spPr>
            <a:xfrm>
              <a:off x="70000" y="291667"/>
              <a:ext cx="210000" cy="0"/>
            </a:xfrm>
            <a:prstGeom prst="line">
              <a:avLst/>
            </a:prstGeom>
            <a:solidFill>
              <a:srgbClr val="000000"/>
            </a:solidFill>
            <a:ln w="11000" cap="flat" cmpd="sng" algn="ctr">
              <a:solidFill>
                <a:srgbClr val="707274"/>
              </a:solidFill>
            </a:ln>
          </p:spPr>
        </p:sp>
        <p:sp>
          <p:nvSpPr>
            <p:cNvPr id="6474" name="6475"/>
            <p:cNvSpPr/>
            <p:nvPr/>
          </p:nvSpPr>
          <p:spPr>
            <a:xfrm>
              <a:off x="70000" y="350000"/>
              <a:ext cx="210000" cy="0"/>
            </a:xfrm>
            <a:prstGeom prst="line">
              <a:avLst/>
            </a:prstGeom>
            <a:solidFill>
              <a:srgbClr val="000000"/>
            </a:solidFill>
            <a:ln w="11000" cap="flat" cmpd="sng" algn="ctr">
              <a:solidFill>
                <a:srgbClr val="707274"/>
              </a:solidFill>
            </a:ln>
          </p:spPr>
        </p:sp>
        <p:sp>
          <p:nvSpPr>
            <p:cNvPr id="6476" name="6477">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478" name="object_6479">
            <a:hlinkClick r:id="rId12" action="ppaction://hlinksldjump" tooltip="Tabellenband Demoskopie"/>
          </p:cNvPr>
          <p:cNvGrpSpPr/>
          <p:nvPr/>
        </p:nvGrpSpPr>
        <p:grpSpPr>
          <a:xfrm>
            <a:off x="15309468" y="887211"/>
            <a:ext cx="350000" cy="350000"/>
            <a:chOff x="0" y="0"/>
            <a:chExt cx="0" cy="0"/>
          </a:xfrm>
        </p:grpSpPr>
        <p:sp>
          <p:nvSpPr>
            <p:cNvPr id="6482" name="object_6483"/>
            <p:cNvSpPr/>
            <p:nvPr/>
          </p:nvSpPr>
          <p:spPr>
            <a:xfrm>
              <a:off x="30600" y="27733"/>
              <a:ext cx="222300" cy="61200"/>
            </a:xfrm>
            <a:prstGeom prst="rect">
              <a:avLst/>
            </a:prstGeom>
            <a:solidFill>
              <a:srgbClr val="707274"/>
            </a:solidFill>
            <a:ln>
              <a:noFill/>
            </a:ln>
          </p:spPr>
        </p:sp>
        <p:sp>
          <p:nvSpPr>
            <p:cNvPr id="6484" name="object_6485"/>
            <p:cNvSpPr/>
            <p:nvPr/>
          </p:nvSpPr>
          <p:spPr>
            <a:xfrm>
              <a:off x="0" y="27733"/>
              <a:ext cx="61200" cy="61200"/>
            </a:xfrm>
            <a:prstGeom prst="ellipse">
              <a:avLst/>
            </a:prstGeom>
            <a:solidFill>
              <a:srgbClr val="707274"/>
            </a:solidFill>
            <a:ln>
              <a:noFill/>
            </a:ln>
          </p:spPr>
        </p:sp>
        <p:sp>
          <p:nvSpPr>
            <p:cNvPr id="6486" name="object_6487"/>
            <p:cNvSpPr/>
            <p:nvPr/>
          </p:nvSpPr>
          <p:spPr>
            <a:xfrm>
              <a:off x="222300" y="27733"/>
              <a:ext cx="61200" cy="61200"/>
            </a:xfrm>
            <a:prstGeom prst="ellipse">
              <a:avLst/>
            </a:prstGeom>
            <a:solidFill>
              <a:srgbClr val="707274"/>
            </a:solidFill>
            <a:ln>
              <a:noFill/>
            </a:ln>
          </p:spPr>
        </p:sp>
        <p:sp>
          <p:nvSpPr>
            <p:cNvPr id="6488" name="object_6489"/>
            <p:cNvSpPr/>
            <p:nvPr/>
          </p:nvSpPr>
          <p:spPr>
            <a:xfrm>
              <a:off x="30600" y="144400"/>
              <a:ext cx="141800" cy="61200"/>
            </a:xfrm>
            <a:prstGeom prst="rect">
              <a:avLst/>
            </a:prstGeom>
            <a:solidFill>
              <a:srgbClr val="707274"/>
            </a:solidFill>
            <a:ln>
              <a:noFill/>
            </a:ln>
          </p:spPr>
        </p:sp>
        <p:sp>
          <p:nvSpPr>
            <p:cNvPr id="6490" name="object_6491"/>
            <p:cNvSpPr/>
            <p:nvPr/>
          </p:nvSpPr>
          <p:spPr>
            <a:xfrm>
              <a:off x="0" y="144400"/>
              <a:ext cx="61200" cy="61200"/>
            </a:xfrm>
            <a:prstGeom prst="ellipse">
              <a:avLst/>
            </a:prstGeom>
            <a:solidFill>
              <a:srgbClr val="707274"/>
            </a:solidFill>
            <a:ln>
              <a:noFill/>
            </a:ln>
          </p:spPr>
        </p:sp>
        <p:sp>
          <p:nvSpPr>
            <p:cNvPr id="6492" name="object_6493"/>
            <p:cNvSpPr/>
            <p:nvPr/>
          </p:nvSpPr>
          <p:spPr>
            <a:xfrm>
              <a:off x="141800" y="144400"/>
              <a:ext cx="61200" cy="61200"/>
            </a:xfrm>
            <a:prstGeom prst="ellipse">
              <a:avLst/>
            </a:prstGeom>
            <a:solidFill>
              <a:srgbClr val="707274"/>
            </a:solidFill>
            <a:ln>
              <a:noFill/>
            </a:ln>
          </p:spPr>
        </p:sp>
        <p:sp>
          <p:nvSpPr>
            <p:cNvPr id="6494" name="object_6495"/>
            <p:cNvSpPr/>
            <p:nvPr/>
          </p:nvSpPr>
          <p:spPr>
            <a:xfrm>
              <a:off x="30600" y="261067"/>
              <a:ext cx="288800" cy="61200"/>
            </a:xfrm>
            <a:prstGeom prst="rect">
              <a:avLst/>
            </a:prstGeom>
            <a:solidFill>
              <a:srgbClr val="707274"/>
            </a:solidFill>
            <a:ln>
              <a:noFill/>
            </a:ln>
          </p:spPr>
        </p:sp>
        <p:sp>
          <p:nvSpPr>
            <p:cNvPr id="6496" name="object_6497"/>
            <p:cNvSpPr/>
            <p:nvPr/>
          </p:nvSpPr>
          <p:spPr>
            <a:xfrm>
              <a:off x="0" y="261067"/>
              <a:ext cx="61200" cy="61200"/>
            </a:xfrm>
            <a:prstGeom prst="ellipse">
              <a:avLst/>
            </a:prstGeom>
            <a:solidFill>
              <a:srgbClr val="707274"/>
            </a:solidFill>
            <a:ln>
              <a:noFill/>
            </a:ln>
          </p:spPr>
        </p:sp>
        <p:sp>
          <p:nvSpPr>
            <p:cNvPr id="6498" name="object_6499"/>
            <p:cNvSpPr/>
            <p:nvPr/>
          </p:nvSpPr>
          <p:spPr>
            <a:xfrm>
              <a:off x="288800" y="261067"/>
              <a:ext cx="61200" cy="61200"/>
            </a:xfrm>
            <a:prstGeom prst="ellipse">
              <a:avLst/>
            </a:prstGeom>
            <a:solidFill>
              <a:srgbClr val="707274"/>
            </a:solidFill>
            <a:ln>
              <a:noFill/>
            </a:ln>
          </p:spPr>
        </p:sp>
        <p:sp>
          <p:nvSpPr>
            <p:cNvPr id="6500" name="object_6501"/>
            <p:cNvSpPr/>
            <p:nvPr/>
          </p:nvSpPr>
          <p:spPr>
            <a:xfrm>
              <a:off x="263500" y="58333"/>
              <a:ext cx="0" cy="233333"/>
            </a:xfrm>
            <a:prstGeom prst="rect">
              <a:avLst/>
            </a:prstGeom>
            <a:noFill/>
            <a:ln w="10470">
              <a:solidFill>
                <a:srgbClr val="707274"/>
              </a:solidFill>
            </a:ln>
          </p:spPr>
        </p:sp>
        <p:sp>
          <p:nvSpPr>
            <p:cNvPr id="6502" name="650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6504" name="object_6505"/>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pays attention to the physical and mental health of employees and offers sufficient support. (91%)</a:t>
            </a:r>
            <a:endParaRPr sz="2450" dirty="0">
              <a:latin typeface="Arial"/>
              <a:cs typeface="Arial"/>
            </a:endParaRPr>
          </a:p>
        </p:txBody>
      </p:sp>
      <p:sp>
        <p:nvSpPr>
          <p:cNvPr id="6506" name="object_6507"/>
          <p:cNvSpPr/>
          <p:nvPr/>
        </p:nvSpPr>
        <p:spPr>
          <a:xfrm>
            <a:off x="16376529" y="2577826"/>
            <a:ext cx="921600" cy="921600"/>
          </a:xfrm>
          <a:prstGeom prst="ellipse">
            <a:avLst/>
          </a:prstGeom>
          <a:ln w="52354">
            <a:solidFill>
              <a:srgbClr val="DB2D3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3.2</a:t>
            </a:r>
          </a:p>
        </p:txBody>
      </p:sp>
      <p:sp>
        <p:nvSpPr>
          <p:cNvPr id="6508" name="object_6509"/>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6510" name="object_6511"/>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21%</a:t>
            </a:r>
          </a:p>
        </p:txBody>
      </p:sp>
      <p:sp>
        <p:nvSpPr>
          <p:cNvPr id="6512" name="object_6513"/>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176</a:t>
            </a:r>
          </a:p>
        </p:txBody>
      </p:sp>
      <p:sp>
        <p:nvSpPr>
          <p:cNvPr id="6514" name="object_6515"/>
          <p:cNvSpPr/>
          <p:nvPr/>
        </p:nvSpPr>
        <p:spPr>
          <a:xfrm>
            <a:off x="7345326" y="4318308"/>
            <a:ext cx="8407247" cy="424573"/>
          </a:xfrm>
          <a:prstGeom prst="rect">
            <a:avLst/>
          </a:prstGeom>
          <a:solidFill>
            <a:srgbClr val="49C0B6"/>
          </a:solidFill>
        </p:spPr>
      </p:sp>
      <p:sp>
        <p:nvSpPr>
          <p:cNvPr id="6516" name="object_6517"/>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6518" name="object_6519"/>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16%</a:t>
            </a:r>
          </a:p>
        </p:txBody>
      </p:sp>
      <p:sp>
        <p:nvSpPr>
          <p:cNvPr id="6520" name="object_6521"/>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136</a:t>
            </a:r>
          </a:p>
        </p:txBody>
      </p:sp>
      <p:sp>
        <p:nvSpPr>
          <p:cNvPr id="6522" name="object_6523"/>
          <p:cNvSpPr/>
          <p:nvPr/>
        </p:nvSpPr>
        <p:spPr>
          <a:xfrm>
            <a:off x="7345326" y="5379741"/>
            <a:ext cx="6496509" cy="424573"/>
          </a:xfrm>
          <a:prstGeom prst="rect">
            <a:avLst/>
          </a:prstGeom>
          <a:solidFill>
            <a:srgbClr val="49C0B6"/>
          </a:solidFill>
        </p:spPr>
      </p:sp>
      <p:sp>
        <p:nvSpPr>
          <p:cNvPr id="6524" name="object_6525"/>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6526" name="object_6527"/>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15%</a:t>
            </a:r>
          </a:p>
        </p:txBody>
      </p:sp>
      <p:sp>
        <p:nvSpPr>
          <p:cNvPr id="6528" name="object_6529"/>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125</a:t>
            </a:r>
          </a:p>
        </p:txBody>
      </p:sp>
      <p:sp>
        <p:nvSpPr>
          <p:cNvPr id="6530" name="object_6531"/>
          <p:cNvSpPr/>
          <p:nvPr/>
        </p:nvSpPr>
        <p:spPr>
          <a:xfrm>
            <a:off x="7345326" y="6441174"/>
            <a:ext cx="5971056" cy="424573"/>
          </a:xfrm>
          <a:prstGeom prst="rect">
            <a:avLst/>
          </a:prstGeom>
          <a:solidFill>
            <a:srgbClr val="49C0B6"/>
          </a:solidFill>
        </p:spPr>
      </p:sp>
      <p:sp>
        <p:nvSpPr>
          <p:cNvPr id="6532" name="object_6533"/>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6534" name="object_6535"/>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16%</a:t>
            </a:r>
          </a:p>
        </p:txBody>
      </p:sp>
      <p:sp>
        <p:nvSpPr>
          <p:cNvPr id="6536" name="object_6537"/>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133</a:t>
            </a:r>
          </a:p>
        </p:txBody>
      </p:sp>
      <p:sp>
        <p:nvSpPr>
          <p:cNvPr id="6538" name="object_6539"/>
          <p:cNvSpPr/>
          <p:nvPr/>
        </p:nvSpPr>
        <p:spPr>
          <a:xfrm>
            <a:off x="7345326" y="7502607"/>
            <a:ext cx="6353204" cy="424573"/>
          </a:xfrm>
          <a:prstGeom prst="rect">
            <a:avLst/>
          </a:prstGeom>
          <a:solidFill>
            <a:srgbClr val="49C0B6"/>
          </a:solidFill>
        </p:spPr>
      </p:sp>
      <p:sp>
        <p:nvSpPr>
          <p:cNvPr id="6540" name="object_6541"/>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6542" name="object_6543"/>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16%</a:t>
            </a:r>
          </a:p>
        </p:txBody>
      </p:sp>
      <p:sp>
        <p:nvSpPr>
          <p:cNvPr id="6544" name="object_6545"/>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137</a:t>
            </a:r>
          </a:p>
        </p:txBody>
      </p:sp>
      <p:sp>
        <p:nvSpPr>
          <p:cNvPr id="6546" name="object_6547"/>
          <p:cNvSpPr/>
          <p:nvPr/>
        </p:nvSpPr>
        <p:spPr>
          <a:xfrm>
            <a:off x="7345326" y="8564040"/>
            <a:ext cx="6544277" cy="424573"/>
          </a:xfrm>
          <a:prstGeom prst="rect">
            <a:avLst/>
          </a:prstGeom>
          <a:solidFill>
            <a:srgbClr val="49C0B6"/>
          </a:solidFill>
        </p:spPr>
      </p:sp>
      <p:sp>
        <p:nvSpPr>
          <p:cNvPr id="6548" name="object_6549"/>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6550" name="object_6551"/>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8%</a:t>
            </a:r>
          </a:p>
        </p:txBody>
      </p:sp>
      <p:sp>
        <p:nvSpPr>
          <p:cNvPr id="6552" name="object_6553"/>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68</a:t>
            </a:r>
          </a:p>
        </p:txBody>
      </p:sp>
      <p:sp>
        <p:nvSpPr>
          <p:cNvPr id="6554" name="object_6555"/>
          <p:cNvSpPr/>
          <p:nvPr/>
        </p:nvSpPr>
        <p:spPr>
          <a:xfrm>
            <a:off x="7345326" y="9625473"/>
            <a:ext cx="3248255" cy="424573"/>
          </a:xfrm>
          <a:prstGeom prst="rect">
            <a:avLst/>
          </a:prstGeom>
          <a:solidFill>
            <a:srgbClr val="49C0B6"/>
          </a:solidFill>
        </p:spPr>
      </p:sp>
      <p:sp>
        <p:nvSpPr>
          <p:cNvPr id="6556" name="object_6557"/>
          <p:cNvSpPr/>
          <p:nvPr/>
        </p:nvSpPr>
        <p:spPr>
          <a:xfrm>
            <a:off x="7345326" y="3999878"/>
            <a:ext cx="0" cy="6368598"/>
          </a:xfrm>
          <a:prstGeom prst="rect">
            <a:avLst/>
          </a:prstGeom>
          <a:ln w="5235">
            <a:solidFill>
              <a:srgbClr val="000000"/>
            </a:solidFill>
          </a:ln>
        </p:spPr>
      </p:sp>
      <p:sp>
        <p:nvSpPr>
          <p:cNvPr id="6558" name="object_6559"/>
          <p:cNvSpPr/>
          <p:nvPr/>
        </p:nvSpPr>
        <p:spPr>
          <a:xfrm>
            <a:off x="15752573" y="3999878"/>
            <a:ext cx="0" cy="6368598"/>
          </a:xfrm>
          <a:prstGeom prst="rect">
            <a:avLst/>
          </a:prstGeom>
          <a:ln w="5235">
            <a:solidFill>
              <a:srgbClr val="000000"/>
            </a:solidFill>
          </a:ln>
        </p:spPr>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 name="object_6575"/>
          <p:cNvSpPr>
            <a:spLocks noGrp="1"/>
          </p:cNvSpPr>
          <p:nvPr/>
        </p:nvSpPr>
        <p:spPr>
          <a:xfrm>
            <a:off x="757390" y="680607"/>
            <a:ext cx="733425" cy="733425"/>
          </a:xfrm>
          <a:prstGeom prst="rect">
            <a:avLst/>
          </a:prstGeom>
          <a:ln w="125650">
            <a:solidFill>
              <a:srgbClr val="B26256"/>
            </a:solidFill>
          </a:ln>
        </p:spPr>
        <p:txBody>
          <a:bodyPr wrap="square" lIns="0" tIns="0" rIns="0" bIns="0" rtlCol="0"/>
          <a:lstStyle/>
          <a:p>
            <a:endParaRPr/>
          </a:p>
        </p:txBody>
      </p:sp>
      <p:sp>
        <p:nvSpPr>
          <p:cNvPr id="6576" name="object_657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Corporate Culture | Action portfolio</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6578" name="6579">
            <a:hlinkClick r:id="rId3" action="ppaction://hlinksldjump" tooltip="Content"/>
          </p:cNvPr>
          <p:cNvGrpSpPr/>
          <p:nvPr/>
        </p:nvGrpSpPr>
        <p:grpSpPr>
          <a:xfrm>
            <a:off x="19403940" y="295737"/>
            <a:ext cx="350000" cy="350000"/>
            <a:chOff x="0" y="0"/>
            <a:chExt cx="0" cy="0"/>
          </a:xfrm>
        </p:grpSpPr>
        <p:sp>
          <p:nvSpPr>
            <p:cNvPr id="6580" name="6581"/>
            <p:cNvSpPr/>
            <p:nvPr/>
          </p:nvSpPr>
          <p:spPr>
            <a:xfrm>
              <a:off x="0" y="0"/>
              <a:ext cx="350000" cy="350000"/>
            </a:xfrm>
            <a:prstGeom prst="rect">
              <a:avLst/>
            </a:prstGeom>
            <a:noFill/>
            <a:ln w="30000" cap="flat" cmpd="sng" algn="ctr">
              <a:solidFill>
                <a:srgbClr val="707274"/>
              </a:solidFill>
            </a:ln>
          </p:spPr>
        </p:sp>
        <p:sp>
          <p:nvSpPr>
            <p:cNvPr id="6582" name="6583">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6584" name="6585">
            <a:hlinkClick r:id="rId4" action="ppaction://hlinksldjump" tooltip="Project overview"/>
          </p:cNvPr>
          <p:cNvGrpSpPr/>
          <p:nvPr/>
        </p:nvGrpSpPr>
        <p:grpSpPr>
          <a:xfrm>
            <a:off x="18380322" y="295737"/>
            <a:ext cx="350000" cy="350000"/>
            <a:chOff x="0" y="0"/>
            <a:chExt cx="0" cy="0"/>
          </a:xfrm>
        </p:grpSpPr>
        <p:sp>
          <p:nvSpPr>
            <p:cNvPr id="6586" name="6587"/>
            <p:cNvSpPr/>
            <p:nvPr/>
          </p:nvSpPr>
          <p:spPr>
            <a:xfrm>
              <a:off x="0" y="0"/>
              <a:ext cx="350000" cy="350000"/>
            </a:xfrm>
            <a:prstGeom prst="rect">
              <a:avLst/>
            </a:prstGeom>
            <a:noFill/>
            <a:ln w="30000" cap="flat" cmpd="sng" algn="ctr">
              <a:solidFill>
                <a:srgbClr val="707274"/>
              </a:solidFill>
            </a:ln>
          </p:spPr>
        </p:sp>
        <p:sp>
          <p:nvSpPr>
            <p:cNvPr id="6588" name="6589"/>
            <p:cNvSpPr/>
            <p:nvPr/>
          </p:nvSpPr>
          <p:spPr>
            <a:xfrm>
              <a:off x="0" y="280000"/>
              <a:ext cx="350000" cy="0"/>
            </a:xfrm>
            <a:prstGeom prst="line">
              <a:avLst/>
            </a:prstGeom>
            <a:solidFill>
              <a:srgbClr val="000000"/>
            </a:solidFill>
            <a:ln w="11000" cap="flat" cmpd="sng" algn="ctr">
              <a:solidFill>
                <a:srgbClr val="707274"/>
              </a:solidFill>
            </a:ln>
          </p:spPr>
        </p:sp>
        <p:sp>
          <p:nvSpPr>
            <p:cNvPr id="6590" name="6591"/>
            <p:cNvSpPr/>
            <p:nvPr/>
          </p:nvSpPr>
          <p:spPr>
            <a:xfrm>
              <a:off x="175000" y="280000"/>
              <a:ext cx="0" cy="70000"/>
            </a:xfrm>
            <a:prstGeom prst="line">
              <a:avLst/>
            </a:prstGeom>
            <a:solidFill>
              <a:srgbClr val="000000"/>
            </a:solidFill>
            <a:ln w="11000" cap="flat" cmpd="sng" algn="ctr">
              <a:solidFill>
                <a:srgbClr val="707274"/>
              </a:solidFill>
            </a:ln>
          </p:spPr>
        </p:sp>
        <p:sp>
          <p:nvSpPr>
            <p:cNvPr id="6592" name="object_6593"/>
            <p:cNvSpPr/>
            <p:nvPr/>
          </p:nvSpPr>
          <p:spPr>
            <a:xfrm>
              <a:off x="50000" y="87500"/>
              <a:ext cx="75000" cy="75000"/>
            </a:xfrm>
            <a:prstGeom prst="ellipse">
              <a:avLst/>
            </a:prstGeom>
            <a:solidFill>
              <a:srgbClr val="707274"/>
            </a:solidFill>
          </p:spPr>
        </p:sp>
        <p:sp>
          <p:nvSpPr>
            <p:cNvPr id="6594" name="object_6595"/>
            <p:cNvSpPr/>
            <p:nvPr/>
          </p:nvSpPr>
          <p:spPr>
            <a:xfrm>
              <a:off x="137500" y="87500"/>
              <a:ext cx="75000" cy="75000"/>
            </a:xfrm>
            <a:prstGeom prst="ellipse">
              <a:avLst/>
            </a:prstGeom>
            <a:solidFill>
              <a:srgbClr val="707274"/>
            </a:solidFill>
          </p:spPr>
        </p:sp>
        <p:sp>
          <p:nvSpPr>
            <p:cNvPr id="6596" name="object_6597"/>
            <p:cNvSpPr/>
            <p:nvPr/>
          </p:nvSpPr>
          <p:spPr>
            <a:xfrm>
              <a:off x="225000" y="87500"/>
              <a:ext cx="75000" cy="75000"/>
            </a:xfrm>
            <a:prstGeom prst="ellipse">
              <a:avLst/>
            </a:prstGeom>
            <a:solidFill>
              <a:srgbClr val="707274"/>
            </a:solidFill>
          </p:spPr>
        </p:sp>
        <p:sp>
          <p:nvSpPr>
            <p:cNvPr id="6598" name="6599"/>
            <p:cNvSpPr/>
            <p:nvPr/>
          </p:nvSpPr>
          <p:spPr>
            <a:xfrm>
              <a:off x="105000" y="233333"/>
              <a:ext cx="140000" cy="0"/>
            </a:xfrm>
            <a:prstGeom prst="rect">
              <a:avLst/>
            </a:prstGeom>
            <a:noFill/>
            <a:ln w="30000" cap="flat" cmpd="sng" algn="ctr">
              <a:solidFill>
                <a:srgbClr val="707274"/>
              </a:solidFill>
            </a:ln>
          </p:spPr>
        </p:sp>
        <p:sp>
          <p:nvSpPr>
            <p:cNvPr id="6600" name="6601">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602" name="6603">
            <a:hlinkClick r:id="rId5" action="ppaction://hlinksldjump" tooltip="Response-Rate"/>
          </p:cNvPr>
          <p:cNvGrpSpPr/>
          <p:nvPr/>
        </p:nvGrpSpPr>
        <p:grpSpPr>
          <a:xfrm>
            <a:off x="17356704" y="295737"/>
            <a:ext cx="350000" cy="350000"/>
            <a:chOff x="0" y="0"/>
            <a:chExt cx="0" cy="0"/>
          </a:xfrm>
        </p:grpSpPr>
        <p:sp>
          <p:nvSpPr>
            <p:cNvPr id="6604" name="6605"/>
            <p:cNvSpPr/>
            <p:nvPr/>
          </p:nvSpPr>
          <p:spPr>
            <a:xfrm>
              <a:off x="0" y="0"/>
              <a:ext cx="350000" cy="350000"/>
            </a:xfrm>
            <a:prstGeom prst="rect">
              <a:avLst/>
            </a:prstGeom>
            <a:noFill/>
            <a:ln w="30000" cap="flat" cmpd="sng" algn="ctr">
              <a:solidFill>
                <a:srgbClr val="707274"/>
              </a:solidFill>
            </a:ln>
          </p:spPr>
        </p:sp>
        <p:sp>
          <p:nvSpPr>
            <p:cNvPr id="6606" name="6607">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6608" name="object_6609">
            <a:hlinkClick r:id="rId6" action="ppaction://hlinksldjump" tooltip="Index overview"/>
          </p:cNvPr>
          <p:cNvGrpSpPr/>
          <p:nvPr/>
        </p:nvGrpSpPr>
        <p:grpSpPr>
          <a:xfrm>
            <a:off x="16333086" y="295737"/>
            <a:ext cx="511198" cy="515004"/>
            <a:chOff x="17809255" y="706508"/>
            <a:chExt cx="711198" cy="715004"/>
          </a:xfrm>
        </p:grpSpPr>
        <p:sp>
          <p:nvSpPr>
            <p:cNvPr id="6610" name="object_6611"/>
            <p:cNvSpPr/>
            <p:nvPr/>
          </p:nvSpPr>
          <p:spPr>
            <a:xfrm>
              <a:off x="17809255" y="706508"/>
              <a:ext cx="711198" cy="715004"/>
            </a:xfrm>
            <a:prstGeom prst="rect">
              <a:avLst/>
            </a:prstGeom>
            <a:solidFill>
              <a:srgbClr val="FFFFFF">
                <a:alpha val="500"/>
              </a:srgbClr>
            </a:solidFill>
            <a:ln>
              <a:noFill/>
            </a:ln>
          </p:spPr>
        </p:sp>
        <p:sp>
          <p:nvSpPr>
            <p:cNvPr id="6612" name="object_661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6614" name="object_661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6616" name="object_661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6618" name="object_661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6620" name="object_662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6622" name="object_662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6624" name="object_662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6626" name="object_662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6628" name="object_662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6630" name="object_6631">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6632" name="object_6633">
            <a:hlinkClick r:id="rId7" action="ppaction://hlinksldjump" tooltip="Dimensions"/>
          </p:cNvPr>
          <p:cNvGrpSpPr/>
          <p:nvPr/>
        </p:nvGrpSpPr>
        <p:grpSpPr>
          <a:xfrm>
            <a:off x="15309468" y="295737"/>
            <a:ext cx="350000" cy="350000"/>
            <a:chOff x="0" y="0"/>
            <a:chExt cx="0" cy="0"/>
          </a:xfrm>
        </p:grpSpPr>
        <p:sp>
          <p:nvSpPr>
            <p:cNvPr id="6634" name="object_6635"/>
            <p:cNvSpPr/>
            <p:nvPr/>
          </p:nvSpPr>
          <p:spPr>
            <a:xfrm>
              <a:off x="30600" y="27733"/>
              <a:ext cx="113800" cy="61200"/>
            </a:xfrm>
            <a:prstGeom prst="rect">
              <a:avLst/>
            </a:prstGeom>
            <a:solidFill>
              <a:srgbClr val="707274"/>
            </a:solidFill>
            <a:ln>
              <a:noFill/>
            </a:ln>
          </p:spPr>
        </p:sp>
        <p:sp>
          <p:nvSpPr>
            <p:cNvPr id="6636" name="object_6637"/>
            <p:cNvSpPr/>
            <p:nvPr/>
          </p:nvSpPr>
          <p:spPr>
            <a:xfrm>
              <a:off x="275600" y="27733"/>
              <a:ext cx="43800" cy="61200"/>
            </a:xfrm>
            <a:prstGeom prst="rect">
              <a:avLst/>
            </a:prstGeom>
            <a:solidFill>
              <a:srgbClr val="707274"/>
            </a:solidFill>
            <a:ln>
              <a:noFill/>
            </a:ln>
          </p:spPr>
        </p:sp>
        <p:sp>
          <p:nvSpPr>
            <p:cNvPr id="6638" name="object_6639"/>
            <p:cNvSpPr/>
            <p:nvPr/>
          </p:nvSpPr>
          <p:spPr>
            <a:xfrm>
              <a:off x="0" y="27733"/>
              <a:ext cx="61200" cy="61200"/>
            </a:xfrm>
            <a:prstGeom prst="ellipse">
              <a:avLst/>
            </a:prstGeom>
            <a:solidFill>
              <a:srgbClr val="707274"/>
            </a:solidFill>
            <a:ln>
              <a:noFill/>
            </a:ln>
          </p:spPr>
        </p:sp>
        <p:sp>
          <p:nvSpPr>
            <p:cNvPr id="6640" name="object_6641"/>
            <p:cNvSpPr/>
            <p:nvPr/>
          </p:nvSpPr>
          <p:spPr>
            <a:xfrm>
              <a:off x="113800" y="27733"/>
              <a:ext cx="61200" cy="61200"/>
            </a:xfrm>
            <a:prstGeom prst="ellipse">
              <a:avLst/>
            </a:prstGeom>
            <a:solidFill>
              <a:srgbClr val="707274"/>
            </a:solidFill>
            <a:ln>
              <a:noFill/>
            </a:ln>
          </p:spPr>
        </p:sp>
        <p:sp>
          <p:nvSpPr>
            <p:cNvPr id="6642" name="object_6643"/>
            <p:cNvSpPr/>
            <p:nvPr/>
          </p:nvSpPr>
          <p:spPr>
            <a:xfrm>
              <a:off x="288800" y="27733"/>
              <a:ext cx="61200" cy="61200"/>
            </a:xfrm>
            <a:prstGeom prst="ellipse">
              <a:avLst/>
            </a:prstGeom>
            <a:solidFill>
              <a:srgbClr val="707274"/>
            </a:solidFill>
            <a:ln>
              <a:noFill/>
            </a:ln>
          </p:spPr>
        </p:sp>
        <p:sp>
          <p:nvSpPr>
            <p:cNvPr id="6644" name="object_6645"/>
            <p:cNvSpPr/>
            <p:nvPr/>
          </p:nvSpPr>
          <p:spPr>
            <a:xfrm>
              <a:off x="245000" y="27733"/>
              <a:ext cx="61200" cy="61200"/>
            </a:xfrm>
            <a:prstGeom prst="ellipse">
              <a:avLst/>
            </a:prstGeom>
            <a:solidFill>
              <a:srgbClr val="707274"/>
            </a:solidFill>
            <a:ln>
              <a:noFill/>
            </a:ln>
          </p:spPr>
        </p:sp>
        <p:sp>
          <p:nvSpPr>
            <p:cNvPr id="6646" name="object_6647"/>
            <p:cNvSpPr/>
            <p:nvPr/>
          </p:nvSpPr>
          <p:spPr>
            <a:xfrm>
              <a:off x="30600" y="144400"/>
              <a:ext cx="43800" cy="61200"/>
            </a:xfrm>
            <a:prstGeom prst="rect">
              <a:avLst/>
            </a:prstGeom>
            <a:solidFill>
              <a:srgbClr val="707274"/>
            </a:solidFill>
            <a:ln>
              <a:noFill/>
            </a:ln>
          </p:spPr>
        </p:sp>
        <p:sp>
          <p:nvSpPr>
            <p:cNvPr id="6648" name="object_6649"/>
            <p:cNvSpPr/>
            <p:nvPr/>
          </p:nvSpPr>
          <p:spPr>
            <a:xfrm>
              <a:off x="205600" y="144400"/>
              <a:ext cx="113800" cy="61200"/>
            </a:xfrm>
            <a:prstGeom prst="rect">
              <a:avLst/>
            </a:prstGeom>
            <a:solidFill>
              <a:srgbClr val="707274"/>
            </a:solidFill>
            <a:ln>
              <a:noFill/>
            </a:ln>
          </p:spPr>
        </p:sp>
        <p:sp>
          <p:nvSpPr>
            <p:cNvPr id="6650" name="object_6651"/>
            <p:cNvSpPr/>
            <p:nvPr/>
          </p:nvSpPr>
          <p:spPr>
            <a:xfrm>
              <a:off x="0" y="144400"/>
              <a:ext cx="61200" cy="61200"/>
            </a:xfrm>
            <a:prstGeom prst="ellipse">
              <a:avLst/>
            </a:prstGeom>
            <a:solidFill>
              <a:srgbClr val="707274"/>
            </a:solidFill>
            <a:ln>
              <a:noFill/>
            </a:ln>
          </p:spPr>
        </p:sp>
        <p:sp>
          <p:nvSpPr>
            <p:cNvPr id="6652" name="object_6653"/>
            <p:cNvSpPr/>
            <p:nvPr/>
          </p:nvSpPr>
          <p:spPr>
            <a:xfrm>
              <a:off x="43800" y="144400"/>
              <a:ext cx="61200" cy="61200"/>
            </a:xfrm>
            <a:prstGeom prst="ellipse">
              <a:avLst/>
            </a:prstGeom>
            <a:solidFill>
              <a:srgbClr val="707274"/>
            </a:solidFill>
            <a:ln>
              <a:noFill/>
            </a:ln>
          </p:spPr>
        </p:sp>
        <p:sp>
          <p:nvSpPr>
            <p:cNvPr id="6654" name="object_6655"/>
            <p:cNvSpPr/>
            <p:nvPr/>
          </p:nvSpPr>
          <p:spPr>
            <a:xfrm>
              <a:off x="288800" y="144400"/>
              <a:ext cx="61200" cy="61200"/>
            </a:xfrm>
            <a:prstGeom prst="ellipse">
              <a:avLst/>
            </a:prstGeom>
            <a:solidFill>
              <a:srgbClr val="707274"/>
            </a:solidFill>
            <a:ln>
              <a:noFill/>
            </a:ln>
          </p:spPr>
        </p:sp>
        <p:sp>
          <p:nvSpPr>
            <p:cNvPr id="6656" name="object_6657"/>
            <p:cNvSpPr/>
            <p:nvPr/>
          </p:nvSpPr>
          <p:spPr>
            <a:xfrm>
              <a:off x="175000" y="144400"/>
              <a:ext cx="61200" cy="61200"/>
            </a:xfrm>
            <a:prstGeom prst="ellipse">
              <a:avLst/>
            </a:prstGeom>
            <a:solidFill>
              <a:srgbClr val="707274"/>
            </a:solidFill>
            <a:ln>
              <a:noFill/>
            </a:ln>
          </p:spPr>
        </p:sp>
        <p:sp>
          <p:nvSpPr>
            <p:cNvPr id="6658" name="object_6659"/>
            <p:cNvSpPr/>
            <p:nvPr/>
          </p:nvSpPr>
          <p:spPr>
            <a:xfrm>
              <a:off x="30600" y="261067"/>
              <a:ext cx="78800" cy="61200"/>
            </a:xfrm>
            <a:prstGeom prst="rect">
              <a:avLst/>
            </a:prstGeom>
            <a:solidFill>
              <a:srgbClr val="707274"/>
            </a:solidFill>
            <a:ln>
              <a:noFill/>
            </a:ln>
          </p:spPr>
        </p:sp>
        <p:sp>
          <p:nvSpPr>
            <p:cNvPr id="6660" name="object_6661"/>
            <p:cNvSpPr/>
            <p:nvPr/>
          </p:nvSpPr>
          <p:spPr>
            <a:xfrm>
              <a:off x="240600" y="261067"/>
              <a:ext cx="78800" cy="61200"/>
            </a:xfrm>
            <a:prstGeom prst="rect">
              <a:avLst/>
            </a:prstGeom>
            <a:solidFill>
              <a:srgbClr val="707274"/>
            </a:solidFill>
            <a:ln>
              <a:noFill/>
            </a:ln>
          </p:spPr>
        </p:sp>
        <p:sp>
          <p:nvSpPr>
            <p:cNvPr id="6662" name="object_6663"/>
            <p:cNvSpPr/>
            <p:nvPr/>
          </p:nvSpPr>
          <p:spPr>
            <a:xfrm>
              <a:off x="0" y="261067"/>
              <a:ext cx="61200" cy="61200"/>
            </a:xfrm>
            <a:prstGeom prst="ellipse">
              <a:avLst/>
            </a:prstGeom>
            <a:solidFill>
              <a:srgbClr val="707274"/>
            </a:solidFill>
            <a:ln>
              <a:noFill/>
            </a:ln>
          </p:spPr>
        </p:sp>
        <p:sp>
          <p:nvSpPr>
            <p:cNvPr id="6664" name="object_6665"/>
            <p:cNvSpPr/>
            <p:nvPr/>
          </p:nvSpPr>
          <p:spPr>
            <a:xfrm>
              <a:off x="78800" y="261067"/>
              <a:ext cx="61200" cy="61200"/>
            </a:xfrm>
            <a:prstGeom prst="ellipse">
              <a:avLst/>
            </a:prstGeom>
            <a:solidFill>
              <a:srgbClr val="707274"/>
            </a:solidFill>
            <a:ln>
              <a:noFill/>
            </a:ln>
          </p:spPr>
        </p:sp>
        <p:sp>
          <p:nvSpPr>
            <p:cNvPr id="6666" name="object_6667"/>
            <p:cNvSpPr/>
            <p:nvPr/>
          </p:nvSpPr>
          <p:spPr>
            <a:xfrm>
              <a:off x="288800" y="261067"/>
              <a:ext cx="61200" cy="61200"/>
            </a:xfrm>
            <a:prstGeom prst="ellipse">
              <a:avLst/>
            </a:prstGeom>
            <a:solidFill>
              <a:srgbClr val="707274"/>
            </a:solidFill>
            <a:ln>
              <a:noFill/>
            </a:ln>
          </p:spPr>
        </p:sp>
        <p:sp>
          <p:nvSpPr>
            <p:cNvPr id="6668" name="object_6669"/>
            <p:cNvSpPr/>
            <p:nvPr/>
          </p:nvSpPr>
          <p:spPr>
            <a:xfrm>
              <a:off x="210000" y="261067"/>
              <a:ext cx="61200" cy="61200"/>
            </a:xfrm>
            <a:prstGeom prst="ellipse">
              <a:avLst/>
            </a:prstGeom>
            <a:solidFill>
              <a:srgbClr val="707274"/>
            </a:solidFill>
            <a:ln>
              <a:noFill/>
            </a:ln>
          </p:spPr>
        </p:sp>
        <p:sp>
          <p:nvSpPr>
            <p:cNvPr id="6670" name="6671">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672" name="object_6673">
            <a:hlinkClick r:id="rId8" action="ppaction://hlinksldjump" tooltip="Portfolio of Action"/>
          </p:cNvPr>
          <p:cNvGrpSpPr/>
          <p:nvPr/>
        </p:nvGrpSpPr>
        <p:grpSpPr>
          <a:xfrm>
            <a:off x="19403940" y="887211"/>
            <a:ext cx="350000" cy="350000"/>
            <a:chOff x="0" y="0"/>
            <a:chExt cx="0" cy="0"/>
          </a:xfrm>
        </p:grpSpPr>
        <p:sp>
          <p:nvSpPr>
            <p:cNvPr id="6676" name="object_6677"/>
            <p:cNvSpPr/>
            <p:nvPr/>
          </p:nvSpPr>
          <p:spPr>
            <a:xfrm>
              <a:off x="11900" y="79800"/>
              <a:ext cx="51110" cy="51110"/>
            </a:xfrm>
            <a:prstGeom prst="ellipse">
              <a:avLst/>
            </a:prstGeom>
            <a:solidFill>
              <a:srgbClr val="707274"/>
            </a:solidFill>
          </p:spPr>
        </p:sp>
        <p:sp>
          <p:nvSpPr>
            <p:cNvPr id="6678" name="object_6679"/>
            <p:cNvSpPr/>
            <p:nvPr/>
          </p:nvSpPr>
          <p:spPr>
            <a:xfrm>
              <a:off x="121800" y="124250"/>
              <a:ext cx="51110" cy="51110"/>
            </a:xfrm>
            <a:prstGeom prst="ellipse">
              <a:avLst/>
            </a:prstGeom>
            <a:solidFill>
              <a:srgbClr val="707274"/>
            </a:solidFill>
          </p:spPr>
        </p:sp>
        <p:sp>
          <p:nvSpPr>
            <p:cNvPr id="6680" name="object_6681"/>
            <p:cNvSpPr/>
            <p:nvPr/>
          </p:nvSpPr>
          <p:spPr>
            <a:xfrm>
              <a:off x="244650" y="42700"/>
              <a:ext cx="51110" cy="51110"/>
            </a:xfrm>
            <a:prstGeom prst="ellipse">
              <a:avLst/>
            </a:prstGeom>
            <a:solidFill>
              <a:srgbClr val="707274"/>
            </a:solidFill>
          </p:spPr>
        </p:sp>
        <p:sp>
          <p:nvSpPr>
            <p:cNvPr id="6682" name="object_6683"/>
            <p:cNvSpPr/>
            <p:nvPr/>
          </p:nvSpPr>
          <p:spPr>
            <a:xfrm>
              <a:off x="282800" y="229250"/>
              <a:ext cx="51110" cy="51110"/>
            </a:xfrm>
            <a:prstGeom prst="ellipse">
              <a:avLst/>
            </a:prstGeom>
            <a:solidFill>
              <a:srgbClr val="707274"/>
            </a:solidFill>
          </p:spPr>
        </p:sp>
        <p:sp>
          <p:nvSpPr>
            <p:cNvPr id="6684" name="object_6685"/>
            <p:cNvSpPr/>
            <p:nvPr/>
          </p:nvSpPr>
          <p:spPr>
            <a:xfrm>
              <a:off x="79800" y="234500"/>
              <a:ext cx="51110" cy="51110"/>
            </a:xfrm>
            <a:prstGeom prst="ellipse">
              <a:avLst/>
            </a:prstGeom>
            <a:solidFill>
              <a:srgbClr val="707274"/>
            </a:solidFill>
          </p:spPr>
        </p:sp>
        <p:sp>
          <p:nvSpPr>
            <p:cNvPr id="6686" name="object_6687"/>
            <p:cNvSpPr/>
            <p:nvPr/>
          </p:nvSpPr>
          <p:spPr>
            <a:xfrm>
              <a:off x="105350" y="23800"/>
              <a:ext cx="51110" cy="51110"/>
            </a:xfrm>
            <a:prstGeom prst="ellipse">
              <a:avLst/>
            </a:prstGeom>
            <a:solidFill>
              <a:srgbClr val="707274"/>
            </a:solidFill>
          </p:spPr>
        </p:sp>
        <p:sp>
          <p:nvSpPr>
            <p:cNvPr id="6688" name="object_6689"/>
            <p:cNvSpPr/>
            <p:nvPr/>
          </p:nvSpPr>
          <p:spPr>
            <a:xfrm>
              <a:off x="232050" y="149450"/>
              <a:ext cx="51110" cy="51110"/>
            </a:xfrm>
            <a:prstGeom prst="ellipse">
              <a:avLst/>
            </a:prstGeom>
            <a:solidFill>
              <a:srgbClr val="707274"/>
            </a:solidFill>
          </p:spPr>
        </p:sp>
        <p:sp>
          <p:nvSpPr>
            <p:cNvPr id="6690" name="object_6691"/>
            <p:cNvSpPr/>
            <p:nvPr/>
          </p:nvSpPr>
          <p:spPr>
            <a:xfrm>
              <a:off x="0" y="175000"/>
              <a:ext cx="350000" cy="0"/>
            </a:xfrm>
            <a:prstGeom prst="rect">
              <a:avLst/>
            </a:prstGeom>
            <a:noFill/>
            <a:ln w="10470">
              <a:solidFill>
                <a:srgbClr val="707274"/>
              </a:solidFill>
            </a:ln>
          </p:spPr>
        </p:sp>
        <p:sp>
          <p:nvSpPr>
            <p:cNvPr id="6692" name="object_6693"/>
            <p:cNvSpPr/>
            <p:nvPr/>
          </p:nvSpPr>
          <p:spPr>
            <a:xfrm>
              <a:off x="175000" y="0"/>
              <a:ext cx="0" cy="350000"/>
            </a:xfrm>
            <a:prstGeom prst="rect">
              <a:avLst/>
            </a:prstGeom>
            <a:noFill/>
            <a:ln w="10470">
              <a:solidFill>
                <a:srgbClr val="707274"/>
              </a:solidFill>
            </a:ln>
          </p:spPr>
        </p:sp>
        <p:sp>
          <p:nvSpPr>
            <p:cNvPr id="6694" name="6695">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696" name="6697">
            <a:hlinkClick r:id="rId9" action="ppaction://hlinksldjump" tooltip="Semantic Differential"/>
          </p:cNvPr>
          <p:cNvGrpSpPr/>
          <p:nvPr/>
        </p:nvGrpSpPr>
        <p:grpSpPr>
          <a:xfrm>
            <a:off x="18380322" y="887211"/>
            <a:ext cx="561600" cy="648000"/>
            <a:chOff x="0" y="0"/>
            <a:chExt cx="0" cy="0"/>
          </a:xfrm>
        </p:grpSpPr>
        <p:sp>
          <p:nvSpPr>
            <p:cNvPr id="6698" name="6699"/>
            <p:cNvSpPr/>
            <p:nvPr/>
          </p:nvSpPr>
          <p:spPr>
            <a:xfrm>
              <a:off x="0" y="0"/>
              <a:ext cx="350000" cy="350000"/>
            </a:xfrm>
            <a:prstGeom prst="rect">
              <a:avLst/>
            </a:prstGeom>
            <a:noFill/>
            <a:ln w="30000" cap="flat" cmpd="sng" algn="ctr">
              <a:solidFill>
                <a:srgbClr val="707274"/>
              </a:solidFill>
            </a:ln>
          </p:spPr>
        </p:sp>
        <p:cxnSp>
          <p:nvCxnSpPr>
            <p:cNvPr id="6700" name="object_670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6702" name="object_670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6704" name="6705">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706" name="6707">
            <a:hlinkClick r:id="rId10" action="ppaction://hlinksldjump"/>
          </p:cNvPr>
          <p:cNvGrpSpPr/>
          <p:nvPr/>
        </p:nvGrpSpPr>
        <p:grpSpPr>
          <a:xfrm>
            <a:off x="17356704" y="887211"/>
            <a:ext cx="561600" cy="648000"/>
            <a:chOff x="0" y="0"/>
            <a:chExt cx="0" cy="0"/>
          </a:xfrm>
        </p:grpSpPr>
        <p:sp>
          <p:nvSpPr>
            <p:cNvPr id="6708" name="6709"/>
            <p:cNvSpPr/>
            <p:nvPr/>
          </p:nvSpPr>
          <p:spPr>
            <a:xfrm>
              <a:off x="0" y="0"/>
              <a:ext cx="350000" cy="350000"/>
            </a:xfrm>
            <a:prstGeom prst="rect">
              <a:avLst/>
            </a:prstGeom>
            <a:noFill/>
            <a:ln w="30000" cap="flat" cmpd="sng" algn="ctr">
              <a:solidFill>
                <a:srgbClr val="707274"/>
              </a:solidFill>
            </a:ln>
          </p:spPr>
        </p:sp>
        <p:sp>
          <p:nvSpPr>
            <p:cNvPr id="6710" name="object_671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6712" name="object_6713"/>
            <p:cNvSpPr/>
            <p:nvPr/>
          </p:nvSpPr>
          <p:spPr>
            <a:xfrm>
              <a:off x="136856" y="41051"/>
              <a:ext cx="54000" cy="59400"/>
            </a:xfrm>
            <a:prstGeom prst="rect">
              <a:avLst/>
            </a:prstGeom>
            <a:solidFill>
              <a:srgbClr val="707274"/>
            </a:solidFill>
          </p:spPr>
        </p:sp>
        <p:sp>
          <p:nvSpPr>
            <p:cNvPr id="6714" name="object_6715"/>
            <p:cNvSpPr/>
            <p:nvPr/>
          </p:nvSpPr>
          <p:spPr>
            <a:xfrm>
              <a:off x="180596" y="70751"/>
              <a:ext cx="55300" cy="0"/>
            </a:xfrm>
            <a:prstGeom prst="line">
              <a:avLst/>
            </a:prstGeom>
            <a:solidFill>
              <a:srgbClr val="000000"/>
            </a:solidFill>
            <a:ln w="11000" cap="flat" cmpd="sng" algn="ctr">
              <a:solidFill>
                <a:srgbClr val="707274"/>
              </a:solidFill>
            </a:ln>
          </p:spPr>
        </p:sp>
        <p:sp>
          <p:nvSpPr>
            <p:cNvPr id="6716" name="object_6717"/>
            <p:cNvSpPr/>
            <p:nvPr/>
          </p:nvSpPr>
          <p:spPr>
            <a:xfrm>
              <a:off x="245893" y="41051"/>
              <a:ext cx="54000" cy="59400"/>
            </a:xfrm>
            <a:prstGeom prst="ellipse">
              <a:avLst/>
            </a:prstGeom>
            <a:solidFill>
              <a:srgbClr val="707274"/>
            </a:solidFill>
          </p:spPr>
        </p:sp>
        <p:sp>
          <p:nvSpPr>
            <p:cNvPr id="6718" name="object_6719"/>
            <p:cNvSpPr/>
            <p:nvPr/>
          </p:nvSpPr>
          <p:spPr>
            <a:xfrm>
              <a:off x="136856" y="143142"/>
              <a:ext cx="54000" cy="59400"/>
            </a:xfrm>
            <a:prstGeom prst="rect">
              <a:avLst/>
            </a:prstGeom>
            <a:solidFill>
              <a:srgbClr val="707274"/>
            </a:solidFill>
          </p:spPr>
        </p:sp>
        <p:sp>
          <p:nvSpPr>
            <p:cNvPr id="6720" name="object_6721"/>
            <p:cNvSpPr/>
            <p:nvPr/>
          </p:nvSpPr>
          <p:spPr>
            <a:xfrm>
              <a:off x="180596" y="172842"/>
              <a:ext cx="55300" cy="0"/>
            </a:xfrm>
            <a:prstGeom prst="line">
              <a:avLst/>
            </a:prstGeom>
            <a:solidFill>
              <a:srgbClr val="000000"/>
            </a:solidFill>
            <a:ln w="11000" cap="flat" cmpd="sng" algn="ctr">
              <a:solidFill>
                <a:srgbClr val="707274"/>
              </a:solidFill>
            </a:ln>
          </p:spPr>
        </p:sp>
        <p:sp>
          <p:nvSpPr>
            <p:cNvPr id="6722" name="object_6723"/>
            <p:cNvSpPr/>
            <p:nvPr/>
          </p:nvSpPr>
          <p:spPr>
            <a:xfrm>
              <a:off x="245893" y="143142"/>
              <a:ext cx="54000" cy="59400"/>
            </a:xfrm>
            <a:prstGeom prst="ellipse">
              <a:avLst/>
            </a:prstGeom>
            <a:solidFill>
              <a:srgbClr val="707274"/>
            </a:solidFill>
          </p:spPr>
        </p:sp>
        <p:sp>
          <p:nvSpPr>
            <p:cNvPr id="6724" name="object_6725"/>
            <p:cNvSpPr/>
            <p:nvPr/>
          </p:nvSpPr>
          <p:spPr>
            <a:xfrm>
              <a:off x="136856" y="237985"/>
              <a:ext cx="54000" cy="59400"/>
            </a:xfrm>
            <a:prstGeom prst="rect">
              <a:avLst/>
            </a:prstGeom>
            <a:solidFill>
              <a:srgbClr val="707274"/>
            </a:solidFill>
          </p:spPr>
        </p:sp>
        <p:sp>
          <p:nvSpPr>
            <p:cNvPr id="6726" name="object_6727"/>
            <p:cNvSpPr/>
            <p:nvPr/>
          </p:nvSpPr>
          <p:spPr>
            <a:xfrm>
              <a:off x="180596" y="267685"/>
              <a:ext cx="55300" cy="0"/>
            </a:xfrm>
            <a:prstGeom prst="line">
              <a:avLst/>
            </a:prstGeom>
            <a:solidFill>
              <a:srgbClr val="000000"/>
            </a:solidFill>
            <a:ln w="11000" cap="flat" cmpd="sng" algn="ctr">
              <a:solidFill>
                <a:srgbClr val="707274"/>
              </a:solidFill>
            </a:ln>
          </p:spPr>
        </p:sp>
        <p:sp>
          <p:nvSpPr>
            <p:cNvPr id="6728" name="object_6729"/>
            <p:cNvSpPr/>
            <p:nvPr/>
          </p:nvSpPr>
          <p:spPr>
            <a:xfrm>
              <a:off x="245893" y="237985"/>
              <a:ext cx="54000" cy="59400"/>
            </a:xfrm>
            <a:prstGeom prst="ellipse">
              <a:avLst/>
            </a:prstGeom>
            <a:solidFill>
              <a:srgbClr val="707274"/>
            </a:solidFill>
          </p:spPr>
        </p:sp>
        <p:sp>
          <p:nvSpPr>
            <p:cNvPr id="6730" name="6731">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732" name="object_6733">
            <a:hlinkClick r:id="rId11" action="ppaction://hlinksldjump" tooltip="Tabellenband Demoskopie"/>
          </p:cNvPr>
          <p:cNvGrpSpPr/>
          <p:nvPr/>
        </p:nvGrpSpPr>
        <p:grpSpPr>
          <a:xfrm>
            <a:off x="16333086" y="887211"/>
            <a:ext cx="350000" cy="350000"/>
            <a:chOff x="0" y="0"/>
            <a:chExt cx="0" cy="0"/>
          </a:xfrm>
        </p:grpSpPr>
        <p:sp>
          <p:nvSpPr>
            <p:cNvPr id="6736" name="object_6737"/>
            <p:cNvSpPr/>
            <p:nvPr/>
          </p:nvSpPr>
          <p:spPr>
            <a:xfrm>
              <a:off x="30600" y="27733"/>
              <a:ext cx="222300" cy="61200"/>
            </a:xfrm>
            <a:prstGeom prst="rect">
              <a:avLst/>
            </a:prstGeom>
            <a:solidFill>
              <a:srgbClr val="707274"/>
            </a:solidFill>
            <a:ln>
              <a:noFill/>
            </a:ln>
          </p:spPr>
        </p:sp>
        <p:sp>
          <p:nvSpPr>
            <p:cNvPr id="6738" name="object_6739"/>
            <p:cNvSpPr/>
            <p:nvPr/>
          </p:nvSpPr>
          <p:spPr>
            <a:xfrm>
              <a:off x="0" y="27733"/>
              <a:ext cx="61200" cy="61200"/>
            </a:xfrm>
            <a:prstGeom prst="ellipse">
              <a:avLst/>
            </a:prstGeom>
            <a:solidFill>
              <a:srgbClr val="707274"/>
            </a:solidFill>
            <a:ln>
              <a:noFill/>
            </a:ln>
          </p:spPr>
        </p:sp>
        <p:sp>
          <p:nvSpPr>
            <p:cNvPr id="6740" name="object_6741"/>
            <p:cNvSpPr/>
            <p:nvPr/>
          </p:nvSpPr>
          <p:spPr>
            <a:xfrm>
              <a:off x="222300" y="27733"/>
              <a:ext cx="61200" cy="61200"/>
            </a:xfrm>
            <a:prstGeom prst="ellipse">
              <a:avLst/>
            </a:prstGeom>
            <a:solidFill>
              <a:srgbClr val="707274"/>
            </a:solidFill>
            <a:ln>
              <a:noFill/>
            </a:ln>
          </p:spPr>
        </p:sp>
        <p:sp>
          <p:nvSpPr>
            <p:cNvPr id="6742" name="object_6743"/>
            <p:cNvSpPr/>
            <p:nvPr/>
          </p:nvSpPr>
          <p:spPr>
            <a:xfrm>
              <a:off x="30600" y="144400"/>
              <a:ext cx="141800" cy="61200"/>
            </a:xfrm>
            <a:prstGeom prst="rect">
              <a:avLst/>
            </a:prstGeom>
            <a:solidFill>
              <a:srgbClr val="707274"/>
            </a:solidFill>
            <a:ln>
              <a:noFill/>
            </a:ln>
          </p:spPr>
        </p:sp>
        <p:sp>
          <p:nvSpPr>
            <p:cNvPr id="6744" name="object_6745"/>
            <p:cNvSpPr/>
            <p:nvPr/>
          </p:nvSpPr>
          <p:spPr>
            <a:xfrm>
              <a:off x="0" y="144400"/>
              <a:ext cx="61200" cy="61200"/>
            </a:xfrm>
            <a:prstGeom prst="ellipse">
              <a:avLst/>
            </a:prstGeom>
            <a:solidFill>
              <a:srgbClr val="707274"/>
            </a:solidFill>
            <a:ln>
              <a:noFill/>
            </a:ln>
          </p:spPr>
        </p:sp>
        <p:sp>
          <p:nvSpPr>
            <p:cNvPr id="6746" name="object_6747"/>
            <p:cNvSpPr/>
            <p:nvPr/>
          </p:nvSpPr>
          <p:spPr>
            <a:xfrm>
              <a:off x="141800" y="144400"/>
              <a:ext cx="61200" cy="61200"/>
            </a:xfrm>
            <a:prstGeom prst="ellipse">
              <a:avLst/>
            </a:prstGeom>
            <a:solidFill>
              <a:srgbClr val="707274"/>
            </a:solidFill>
            <a:ln>
              <a:noFill/>
            </a:ln>
          </p:spPr>
        </p:sp>
        <p:sp>
          <p:nvSpPr>
            <p:cNvPr id="6748" name="object_6749"/>
            <p:cNvSpPr/>
            <p:nvPr/>
          </p:nvSpPr>
          <p:spPr>
            <a:xfrm>
              <a:off x="30600" y="261067"/>
              <a:ext cx="288800" cy="61200"/>
            </a:xfrm>
            <a:prstGeom prst="rect">
              <a:avLst/>
            </a:prstGeom>
            <a:solidFill>
              <a:srgbClr val="707274"/>
            </a:solidFill>
            <a:ln>
              <a:noFill/>
            </a:ln>
          </p:spPr>
        </p:sp>
        <p:sp>
          <p:nvSpPr>
            <p:cNvPr id="6750" name="object_6751"/>
            <p:cNvSpPr/>
            <p:nvPr/>
          </p:nvSpPr>
          <p:spPr>
            <a:xfrm>
              <a:off x="0" y="261067"/>
              <a:ext cx="61200" cy="61200"/>
            </a:xfrm>
            <a:prstGeom prst="ellipse">
              <a:avLst/>
            </a:prstGeom>
            <a:solidFill>
              <a:srgbClr val="707274"/>
            </a:solidFill>
            <a:ln>
              <a:noFill/>
            </a:ln>
          </p:spPr>
        </p:sp>
        <p:sp>
          <p:nvSpPr>
            <p:cNvPr id="6752" name="object_6753"/>
            <p:cNvSpPr/>
            <p:nvPr/>
          </p:nvSpPr>
          <p:spPr>
            <a:xfrm>
              <a:off x="288800" y="261067"/>
              <a:ext cx="61200" cy="61200"/>
            </a:xfrm>
            <a:prstGeom prst="ellipse">
              <a:avLst/>
            </a:prstGeom>
            <a:solidFill>
              <a:srgbClr val="707274"/>
            </a:solidFill>
            <a:ln>
              <a:noFill/>
            </a:ln>
          </p:spPr>
        </p:sp>
        <p:sp>
          <p:nvSpPr>
            <p:cNvPr id="6754" name="object_6755"/>
            <p:cNvSpPr/>
            <p:nvPr/>
          </p:nvSpPr>
          <p:spPr>
            <a:xfrm>
              <a:off x="263500" y="58333"/>
              <a:ext cx="0" cy="233333"/>
            </a:xfrm>
            <a:prstGeom prst="rect">
              <a:avLst/>
            </a:prstGeom>
            <a:noFill/>
            <a:ln w="10470">
              <a:solidFill>
                <a:srgbClr val="707274"/>
              </a:solidFill>
            </a:ln>
          </p:spPr>
        </p:sp>
        <p:sp>
          <p:nvSpPr>
            <p:cNvPr id="6756" name="6757">
              <a:hlinkClick r:id="rId11"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6758" name="object_6759"/>
          <p:cNvSpPr/>
          <p:nvPr/>
        </p:nvSpPr>
        <p:spPr>
          <a:xfrm>
            <a:off x="18761549" y="2418474"/>
            <a:ext cx="922019" cy="922019"/>
          </a:xfrm>
          <a:prstGeom prst="rect">
            <a:avLst/>
          </a:prstGeom>
          <a:ln w="52354">
            <a:solidFill>
              <a:srgbClr val="FABC46"/>
            </a:solidFill>
          </a:ln>
        </p:spPr>
        <p:txBody>
          <a:bodyPr wrap="square" lIns="0" tIns="0" rIns="0" bIns="0" rtlCol="0" anchor="ctr" anchorCtr="1"/>
          <a:lstStyle/>
          <a:p>
            <a:pPr marL="12700" algn="ctr">
              <a:lnSpc>
                <a:spcPts val="3260"/>
              </a:lnSpc>
              <a:spcBef>
                <a:spcPts val="114"/>
              </a:spcBef>
            </a:pPr>
            <a:r>
              <a:rPr lang="de-AT" sz="2950" b="1" dirty="0">
                <a:solidFill>
                  <a:srgbClr val="515455"/>
                </a:solidFill>
                <a:latin typeface="Arial"/>
                <a:ea typeface="Arial"/>
              </a:rPr>
              <a:t>2.6</a:t>
            </a:r>
          </a:p>
        </p:txBody>
      </p:sp>
      <p:sp>
        <p:nvSpPr>
          <p:cNvPr id="6760" name="object_6761"/>
          <p:cNvSpPr txBox="1"/>
          <p:nvPr/>
        </p:nvSpPr>
        <p:spPr>
          <a:xfrm>
            <a:off x="596900" y="2225675"/>
            <a:ext cx="5410200" cy="392415"/>
          </a:xfrm>
          <a:prstGeom prst="rect">
            <a:avLst/>
          </a:prstGeom>
          <a:noFill/>
        </p:spPr>
        <p:txBody>
          <a:bodyPr wrap="square" rtlCol="0">
            <a:spAutoFit/>
          </a:bodyPr>
          <a:lstStyle/>
          <a:p>
            <a:r>
              <a:rPr lang="en-US" sz="1950" dirty="0" err="1">
                <a:latin typeface="Arial" panose="02000000000000000000" pitchFamily="2" charset="0"/>
                <a:ea typeface="Arial" panose="02000000000000000000" pitchFamily="2" charset="0"/>
              </a:rPr>
              <a:t>I=100% (N=98)</a:t>
            </a:r>
            <a:endParaRPr lang="en-US" sz="1950" dirty="0">
              <a:latin typeface="Arial" panose="02000000000000000000" pitchFamily="2" charset="0"/>
              <a:ea typeface="Arial" panose="02000000000000000000" pitchFamily="2" charset="0"/>
            </a:endParaRPr>
          </a:p>
        </p:txBody>
      </p:sp>
      <p:sp>
        <p:nvSpPr>
          <p:cNvPr id="6762" name="object_6763"/>
          <p:cNvSpPr txBox="1"/>
          <p:nvPr/>
        </p:nvSpPr>
        <p:spPr>
          <a:xfrm>
            <a:off x="2790715" y="3678608"/>
            <a:ext cx="320040" cy="6517265"/>
          </a:xfrm>
          <a:prstGeom prst="rect">
            <a:avLst/>
          </a:prstGeom>
        </p:spPr>
        <p:txBody>
          <a:bodyPr vert="vert270" wrap="square" lIns="0" tIns="0" rIns="0" bIns="0" rtlCol="0">
            <a:spAutoFit/>
          </a:bodyPr>
          <a:lstStyle/>
          <a:p>
            <a:pPr marL="12700" algn="ctr">
              <a:lnSpc>
                <a:spcPts val="2325"/>
              </a:lnSpc>
            </a:pPr>
            <a:r>
              <a:rPr sz="1950" spc="10" dirty="0">
                <a:solidFill>
                  <a:srgbClr val="515455"/>
                </a:solidFill>
                <a:latin typeface="Arial"/>
                <a:cs typeface="Arial"/>
              </a:rPr>
              <a:t>The most important aspects (I)</a:t>
            </a:r>
            <a:endParaRPr sz="1950" dirty="0"/>
          </a:p>
        </p:txBody>
      </p:sp>
      <p:sp>
        <p:nvSpPr>
          <p:cNvPr id="6764" name="object_6765"/>
          <p:cNvSpPr txBox="1"/>
          <p:nvPr/>
        </p:nvSpPr>
        <p:spPr>
          <a:xfrm>
            <a:off x="3735878" y="10615248"/>
            <a:ext cx="3115772" cy="327025"/>
          </a:xfrm>
          <a:prstGeom prst="rect">
            <a:avLst/>
          </a:prstGeom>
        </p:spPr>
        <p:txBody>
          <a:bodyPr vert="horz" wrap="square" lIns="0" tIns="15875" rIns="0" bIns="0" rtlCol="0">
            <a:spAutoFit/>
          </a:bodyPr>
          <a:lstStyle/>
          <a:p>
            <a:pPr marL="12700">
              <a:lnSpc>
                <a:spcPct val="100000"/>
              </a:lnSpc>
              <a:spcBef>
                <a:spcPts val="125"/>
              </a:spcBef>
            </a:pPr>
            <a:r>
              <a:rPr sz="1950" spc="5" dirty="0">
                <a:solidFill>
                  <a:srgbClr val="515455"/>
                </a:solidFill>
                <a:latin typeface="Arial"/>
                <a:cs typeface="Arial"/>
              </a:rPr>
              <a:t>Low (3.7)</a:t>
            </a:r>
            <a:endParaRPr sz="1950" dirty="0"/>
          </a:p>
        </p:txBody>
      </p:sp>
      <p:sp>
        <p:nvSpPr>
          <p:cNvPr id="6766" name="object_6767"/>
          <p:cNvSpPr txBox="1"/>
          <p:nvPr/>
        </p:nvSpPr>
        <p:spPr>
          <a:xfrm>
            <a:off x="7385050" y="10615248"/>
            <a:ext cx="5336806" cy="327025"/>
          </a:xfrm>
          <a:prstGeom prst="rect">
            <a:avLst/>
          </a:prstGeom>
        </p:spPr>
        <p:txBody>
          <a:bodyPr vert="horz" wrap="square" lIns="0" tIns="15875" rIns="0" bIns="0" rtlCol="0">
            <a:spAutoFit/>
          </a:bodyPr>
          <a:lstStyle/>
          <a:p>
            <a:pPr marL="12700" algn="ctr">
              <a:lnSpc>
                <a:spcPct val="100000"/>
              </a:lnSpc>
              <a:spcBef>
                <a:spcPts val="125"/>
              </a:spcBef>
            </a:pPr>
            <a:r>
              <a:rPr sz="1950" spc="5" dirty="0">
                <a:solidFill>
                  <a:srgbClr val="515455"/>
                </a:solidFill>
                <a:latin typeface="Arial"/>
                <a:cs typeface="Arial"/>
              </a:rPr>
              <a:t>Agreement (A)</a:t>
            </a:r>
            <a:endParaRPr sz="1950" dirty="0"/>
          </a:p>
        </p:txBody>
      </p:sp>
      <p:sp>
        <p:nvSpPr>
          <p:cNvPr id="6768" name="object_6769"/>
          <p:cNvSpPr txBox="1"/>
          <p:nvPr/>
        </p:nvSpPr>
        <p:spPr>
          <a:xfrm>
            <a:off x="13176251" y="10615248"/>
            <a:ext cx="3179390" cy="316112"/>
          </a:xfrm>
          <a:prstGeom prst="rect">
            <a:avLst/>
          </a:prstGeom>
        </p:spPr>
        <p:txBody>
          <a:bodyPr vert="horz" wrap="square" lIns="0" tIns="15875" rIns="0" bIns="0" rtlCol="0">
            <a:spAutoFit/>
          </a:bodyPr>
          <a:lstStyle/>
          <a:p>
            <a:pPr marL="12700" algn="r">
              <a:lnSpc>
                <a:spcPct val="100000"/>
              </a:lnSpc>
              <a:spcBef>
                <a:spcPts val="125"/>
              </a:spcBef>
            </a:pPr>
            <a:r>
              <a:rPr sz="1950" spc="5" dirty="0">
                <a:solidFill>
                  <a:srgbClr val="515455"/>
                </a:solidFill>
                <a:latin typeface="Arial"/>
                <a:cs typeface="Arial"/>
              </a:rPr>
              <a:t>High (1.7)</a:t>
            </a:r>
          </a:p>
        </p:txBody>
      </p:sp>
      <p:sp>
        <p:nvSpPr>
          <p:cNvPr id="6562" name="object_6563"/>
          <p:cNvSpPr/>
          <p:nvPr/>
        </p:nvSpPr>
        <p:spPr>
          <a:xfrm>
            <a:off x="3748577" y="10104831"/>
            <a:ext cx="4741598" cy="157480"/>
          </a:xfrm>
          <a:prstGeom prst="rect">
            <a:avLst/>
          </a:prstGeom>
          <a:solidFill>
            <a:srgbClr val="DB2D3C"/>
          </a:solidFill>
        </p:spPr>
      </p:sp>
      <p:sp>
        <p:nvSpPr>
          <p:cNvPr id="6564" name="object_6565"/>
          <p:cNvSpPr/>
          <p:nvPr/>
        </p:nvSpPr>
        <p:spPr>
          <a:xfrm>
            <a:off x="3748577" y="3146501"/>
            <a:ext cx="4741598" cy="6958330"/>
          </a:xfrm>
          <a:prstGeom prst="rect">
            <a:avLst/>
          </a:prstGeom>
          <a:solidFill>
            <a:srgbClr val="DB2D3C">
              <a:alpha val="9999"/>
            </a:srgbClr>
          </a:solidFill>
        </p:spPr>
      </p:sp>
      <p:sp>
        <p:nvSpPr>
          <p:cNvPr id="6566" name="object_6567"/>
          <p:cNvSpPr/>
          <p:nvPr/>
        </p:nvSpPr>
        <p:spPr>
          <a:xfrm>
            <a:off x="8490175" y="10104831"/>
            <a:ext cx="3659111" cy="157480"/>
          </a:xfrm>
          <a:prstGeom prst="rect">
            <a:avLst/>
          </a:prstGeom>
          <a:solidFill>
            <a:srgbClr val="FABC46"/>
          </a:solidFill>
        </p:spPr>
      </p:sp>
      <p:sp>
        <p:nvSpPr>
          <p:cNvPr id="6568" name="object_6569"/>
          <p:cNvSpPr/>
          <p:nvPr/>
        </p:nvSpPr>
        <p:spPr>
          <a:xfrm>
            <a:off x="8490175" y="3146501"/>
            <a:ext cx="3659111" cy="6958330"/>
          </a:xfrm>
          <a:prstGeom prst="rect">
            <a:avLst/>
          </a:prstGeom>
          <a:solidFill>
            <a:srgbClr val="FABC46">
              <a:alpha val="9999"/>
            </a:srgbClr>
          </a:solidFill>
        </p:spPr>
      </p:sp>
      <p:sp>
        <p:nvSpPr>
          <p:cNvPr id="6570" name="object_6571"/>
          <p:cNvSpPr/>
          <p:nvPr/>
        </p:nvSpPr>
        <p:spPr>
          <a:xfrm>
            <a:off x="12149286" y="10104831"/>
            <a:ext cx="4206582" cy="157480"/>
          </a:xfrm>
          <a:prstGeom prst="rect">
            <a:avLst/>
          </a:prstGeom>
          <a:solidFill>
            <a:srgbClr val="35B77C"/>
          </a:solidFill>
        </p:spPr>
      </p:sp>
      <p:sp>
        <p:nvSpPr>
          <p:cNvPr id="6572" name="object_6573"/>
          <p:cNvSpPr/>
          <p:nvPr/>
        </p:nvSpPr>
        <p:spPr>
          <a:xfrm>
            <a:off x="12149286" y="3146501"/>
            <a:ext cx="4206582" cy="6958330"/>
          </a:xfrm>
          <a:prstGeom prst="rect">
            <a:avLst/>
          </a:prstGeom>
          <a:solidFill>
            <a:srgbClr val="35B77C">
              <a:alpha val="9999"/>
            </a:srgbClr>
          </a:solidFill>
        </p:spPr>
      </p:sp>
      <p:sp>
        <p:nvSpPr>
          <p:cNvPr id="6770" name="object_6771"/>
          <p:cNvSpPr/>
          <p:nvPr/>
        </p:nvSpPr>
        <p:spPr>
          <a:xfrm>
            <a:off x="10052222" y="3146501"/>
            <a:ext cx="0" cy="6958330"/>
          </a:xfrm>
          <a:prstGeom prst="rect">
            <a:avLst/>
          </a:prstGeom>
          <a:ln w="5235">
            <a:solidFill>
              <a:srgbClr val="767A7C"/>
            </a:solidFill>
          </a:ln>
        </p:spPr>
        <p:txBody>
          <a:bodyPr wrap="square" lIns="0" tIns="0" rIns="0" bIns="0" rtlCol="0"/>
          <a:lstStyle/>
          <a:p>
            <a:endParaRPr/>
          </a:p>
        </p:txBody>
      </p:sp>
      <p:sp>
        <p:nvSpPr>
          <p:cNvPr id="6772" name="object_6773"/>
          <p:cNvSpPr/>
          <p:nvPr/>
        </p:nvSpPr>
        <p:spPr>
          <a:xfrm>
            <a:off x="3748577" y="6625666"/>
            <a:ext cx="12607290" cy="0"/>
          </a:xfrm>
          <a:prstGeom prst="rect">
            <a:avLst/>
          </a:prstGeom>
          <a:ln w="5235">
            <a:solidFill>
              <a:srgbClr val="767A7C"/>
            </a:solidFill>
          </a:ln>
        </p:spPr>
        <p:txBody>
          <a:bodyPr wrap="square" lIns="0" tIns="0" rIns="0" bIns="0" rtlCol="0"/>
          <a:lstStyle/>
          <a:p>
            <a:endParaRPr/>
          </a:p>
        </p:txBody>
      </p:sp>
      <p:sp>
        <p:nvSpPr>
          <p:cNvPr id="6774" name="object_6775">
            <a:hlinkClick r:id="rId12" action="ppaction://hlinksldjump" tooltip="6: cooperation A=2.0 / I=53%"/>
          </p:cNvPr>
          <p:cNvSpPr/>
          <p:nvPr/>
        </p:nvSpPr>
        <p:spPr>
          <a:xfrm>
            <a:off x="14066942" y="6149899"/>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6</a:t>
            </a:r>
            <a:endParaRPr sz="1950" b="1" dirty="0"/>
          </a:p>
        </p:txBody>
      </p:sp>
      <p:sp>
        <p:nvSpPr>
          <p:cNvPr id="6776" name="object_6777">
            <a:hlinkClick r:id="rId13" action="ppaction://hlinksldjump" tooltip="7: knowledge management A=2.6 / I=32%"/>
          </p:cNvPr>
          <p:cNvSpPr/>
          <p:nvPr/>
        </p:nvSpPr>
        <p:spPr>
          <a:xfrm>
            <a:off x="10592743" y="7611148"/>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7</a:t>
            </a:r>
            <a:endParaRPr sz="1950" b="1" dirty="0"/>
          </a:p>
        </p:txBody>
      </p:sp>
      <p:sp>
        <p:nvSpPr>
          <p:cNvPr id="6778" name="object_6779">
            <a:hlinkClick r:id="rId14" action="ppaction://hlinksldjump" tooltip="8: internal communication A=3.6 / I=55%"/>
          </p:cNvPr>
          <p:cNvSpPr/>
          <p:nvPr/>
        </p:nvSpPr>
        <p:spPr>
          <a:xfrm>
            <a:off x="4500631" y="6010732"/>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8</a:t>
            </a:r>
            <a:endParaRPr sz="1950" b="1" dirty="0"/>
          </a:p>
        </p:txBody>
      </p:sp>
      <p:sp>
        <p:nvSpPr>
          <p:cNvPr id="6780" name="object_6781">
            <a:hlinkClick r:id="rId15" action="ppaction://hlinksldjump" tooltip="9: trusting working atmosphere A=1.8 / I=62%"/>
          </p:cNvPr>
          <p:cNvSpPr/>
          <p:nvPr/>
        </p:nvSpPr>
        <p:spPr>
          <a:xfrm>
            <a:off x="15174072" y="5523649"/>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9</a:t>
            </a:r>
            <a:endParaRPr sz="1950" b="1" dirty="0"/>
          </a:p>
        </p:txBody>
      </p:sp>
      <p:sp>
        <p:nvSpPr>
          <p:cNvPr id="6782" name="object_6783">
            <a:hlinkClick r:id="rId16" action="ppaction://hlinksldjump" tooltip="10: unbureaucratic workflows A=3.1 / I=29%"/>
          </p:cNvPr>
          <p:cNvSpPr/>
          <p:nvPr/>
        </p:nvSpPr>
        <p:spPr>
          <a:xfrm>
            <a:off x="7132064" y="7819898"/>
            <a:ext cx="534035" cy="534035"/>
          </a:xfrm>
          <a:prstGeom prst="ellipse">
            <a:avLst/>
          </a:prstGeom>
          <a:solidFill>
            <a:srgbClr val="B26256">
              <a:alpha val="89999"/>
            </a:srgbClr>
          </a:solidFill>
        </p:spPr>
        <p:txBody>
          <a:bodyPr wrap="square" lIns="0" tIns="0" rIns="0" bIns="0" rtlCol="0" anchor="ctr"/>
          <a:lstStyle/>
          <a:p>
            <a:pPr algn="ctr"/>
            <a:r>
              <a:rPr sz="1950" b="1" dirty="0">
                <a:solidFill>
                  <a:srgbClr val="FFFFFF"/>
                </a:solidFill>
                <a:latin typeface="Arial"/>
                <a:ea typeface="Arial"/>
              </a:rPr>
              <a:t>10</a:t>
            </a:r>
            <a:endParaRPr sz="195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86" name="object_6787"/>
          <p:cNvPicPr>
            <a:picLocks noChangeAspect="1"/>
          </p:cNvPicPr>
          <p:nvPr/>
        </p:nvPicPr>
        <p:blipFill>
          <a:blip r:embed="rId3"/>
          <a:stretch>
            <a:fillRect/>
          </a:stretch>
        </p:blipFill>
        <p:spPr>
          <a:xfrm>
            <a:off x="603250" y="519041"/>
            <a:ext cx="1098413" cy="1098413"/>
          </a:xfrm>
          <a:prstGeom prst="rect">
            <a:avLst/>
          </a:prstGeom>
        </p:spPr>
      </p:pic>
      <p:sp>
        <p:nvSpPr>
          <p:cNvPr id="6788" name="object_678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Corporate Culture | Aspect list</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6790" name="6791">
            <a:hlinkClick r:id="rId4" action="ppaction://hlinksldjump" tooltip="Content"/>
          </p:cNvPr>
          <p:cNvGrpSpPr/>
          <p:nvPr/>
        </p:nvGrpSpPr>
        <p:grpSpPr>
          <a:xfrm>
            <a:off x="19403940" y="295737"/>
            <a:ext cx="350000" cy="350000"/>
            <a:chOff x="0" y="0"/>
            <a:chExt cx="0" cy="0"/>
          </a:xfrm>
        </p:grpSpPr>
        <p:sp>
          <p:nvSpPr>
            <p:cNvPr id="6792" name="6793"/>
            <p:cNvSpPr/>
            <p:nvPr/>
          </p:nvSpPr>
          <p:spPr>
            <a:xfrm>
              <a:off x="0" y="0"/>
              <a:ext cx="350000" cy="350000"/>
            </a:xfrm>
            <a:prstGeom prst="rect">
              <a:avLst/>
            </a:prstGeom>
            <a:noFill/>
            <a:ln w="30000" cap="flat" cmpd="sng" algn="ctr">
              <a:solidFill>
                <a:srgbClr val="707274"/>
              </a:solidFill>
            </a:ln>
          </p:spPr>
        </p:sp>
        <p:sp>
          <p:nvSpPr>
            <p:cNvPr id="6794" name="6795">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6796" name="6797">
            <a:hlinkClick r:id="rId5" action="ppaction://hlinksldjump" tooltip="Project overview"/>
          </p:cNvPr>
          <p:cNvGrpSpPr/>
          <p:nvPr/>
        </p:nvGrpSpPr>
        <p:grpSpPr>
          <a:xfrm>
            <a:off x="18380322" y="295737"/>
            <a:ext cx="350000" cy="350000"/>
            <a:chOff x="0" y="0"/>
            <a:chExt cx="0" cy="0"/>
          </a:xfrm>
        </p:grpSpPr>
        <p:sp>
          <p:nvSpPr>
            <p:cNvPr id="6798" name="6799"/>
            <p:cNvSpPr/>
            <p:nvPr/>
          </p:nvSpPr>
          <p:spPr>
            <a:xfrm>
              <a:off x="0" y="0"/>
              <a:ext cx="350000" cy="350000"/>
            </a:xfrm>
            <a:prstGeom prst="rect">
              <a:avLst/>
            </a:prstGeom>
            <a:noFill/>
            <a:ln w="30000" cap="flat" cmpd="sng" algn="ctr">
              <a:solidFill>
                <a:srgbClr val="707274"/>
              </a:solidFill>
            </a:ln>
          </p:spPr>
        </p:sp>
        <p:sp>
          <p:nvSpPr>
            <p:cNvPr id="6800" name="6801"/>
            <p:cNvSpPr/>
            <p:nvPr/>
          </p:nvSpPr>
          <p:spPr>
            <a:xfrm>
              <a:off x="0" y="280000"/>
              <a:ext cx="350000" cy="0"/>
            </a:xfrm>
            <a:prstGeom prst="line">
              <a:avLst/>
            </a:prstGeom>
            <a:solidFill>
              <a:srgbClr val="000000"/>
            </a:solidFill>
            <a:ln w="11000" cap="flat" cmpd="sng" algn="ctr">
              <a:solidFill>
                <a:srgbClr val="707274"/>
              </a:solidFill>
            </a:ln>
          </p:spPr>
        </p:sp>
        <p:sp>
          <p:nvSpPr>
            <p:cNvPr id="6802" name="6803"/>
            <p:cNvSpPr/>
            <p:nvPr/>
          </p:nvSpPr>
          <p:spPr>
            <a:xfrm>
              <a:off x="175000" y="280000"/>
              <a:ext cx="0" cy="70000"/>
            </a:xfrm>
            <a:prstGeom prst="line">
              <a:avLst/>
            </a:prstGeom>
            <a:solidFill>
              <a:srgbClr val="000000"/>
            </a:solidFill>
            <a:ln w="11000" cap="flat" cmpd="sng" algn="ctr">
              <a:solidFill>
                <a:srgbClr val="707274"/>
              </a:solidFill>
            </a:ln>
          </p:spPr>
        </p:sp>
        <p:sp>
          <p:nvSpPr>
            <p:cNvPr id="6804" name="object_6805"/>
            <p:cNvSpPr/>
            <p:nvPr/>
          </p:nvSpPr>
          <p:spPr>
            <a:xfrm>
              <a:off x="50000" y="87500"/>
              <a:ext cx="75000" cy="75000"/>
            </a:xfrm>
            <a:prstGeom prst="ellipse">
              <a:avLst/>
            </a:prstGeom>
            <a:solidFill>
              <a:srgbClr val="707274"/>
            </a:solidFill>
          </p:spPr>
        </p:sp>
        <p:sp>
          <p:nvSpPr>
            <p:cNvPr id="6806" name="object_6807"/>
            <p:cNvSpPr/>
            <p:nvPr/>
          </p:nvSpPr>
          <p:spPr>
            <a:xfrm>
              <a:off x="137500" y="87500"/>
              <a:ext cx="75000" cy="75000"/>
            </a:xfrm>
            <a:prstGeom prst="ellipse">
              <a:avLst/>
            </a:prstGeom>
            <a:solidFill>
              <a:srgbClr val="707274"/>
            </a:solidFill>
          </p:spPr>
        </p:sp>
        <p:sp>
          <p:nvSpPr>
            <p:cNvPr id="6808" name="object_6809"/>
            <p:cNvSpPr/>
            <p:nvPr/>
          </p:nvSpPr>
          <p:spPr>
            <a:xfrm>
              <a:off x="225000" y="87500"/>
              <a:ext cx="75000" cy="75000"/>
            </a:xfrm>
            <a:prstGeom prst="ellipse">
              <a:avLst/>
            </a:prstGeom>
            <a:solidFill>
              <a:srgbClr val="707274"/>
            </a:solidFill>
          </p:spPr>
        </p:sp>
        <p:sp>
          <p:nvSpPr>
            <p:cNvPr id="6810" name="6811"/>
            <p:cNvSpPr/>
            <p:nvPr/>
          </p:nvSpPr>
          <p:spPr>
            <a:xfrm>
              <a:off x="105000" y="233333"/>
              <a:ext cx="140000" cy="0"/>
            </a:xfrm>
            <a:prstGeom prst="rect">
              <a:avLst/>
            </a:prstGeom>
            <a:noFill/>
            <a:ln w="30000" cap="flat" cmpd="sng" algn="ctr">
              <a:solidFill>
                <a:srgbClr val="707274"/>
              </a:solidFill>
            </a:ln>
          </p:spPr>
        </p:sp>
        <p:sp>
          <p:nvSpPr>
            <p:cNvPr id="6812" name="6813">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814" name="6815">
            <a:hlinkClick r:id="rId6" action="ppaction://hlinksldjump" tooltip="Response-Rate"/>
          </p:cNvPr>
          <p:cNvGrpSpPr/>
          <p:nvPr/>
        </p:nvGrpSpPr>
        <p:grpSpPr>
          <a:xfrm>
            <a:off x="17356704" y="295737"/>
            <a:ext cx="350000" cy="350000"/>
            <a:chOff x="0" y="0"/>
            <a:chExt cx="0" cy="0"/>
          </a:xfrm>
        </p:grpSpPr>
        <p:sp>
          <p:nvSpPr>
            <p:cNvPr id="6816" name="6817"/>
            <p:cNvSpPr/>
            <p:nvPr/>
          </p:nvSpPr>
          <p:spPr>
            <a:xfrm>
              <a:off x="0" y="0"/>
              <a:ext cx="350000" cy="350000"/>
            </a:xfrm>
            <a:prstGeom prst="rect">
              <a:avLst/>
            </a:prstGeom>
            <a:noFill/>
            <a:ln w="30000" cap="flat" cmpd="sng" algn="ctr">
              <a:solidFill>
                <a:srgbClr val="707274"/>
              </a:solidFill>
            </a:ln>
          </p:spPr>
        </p:sp>
        <p:sp>
          <p:nvSpPr>
            <p:cNvPr id="6818" name="6819">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6820" name="object_6821">
            <a:hlinkClick r:id="rId7" action="ppaction://hlinksldjump" tooltip="Index overview"/>
          </p:cNvPr>
          <p:cNvGrpSpPr/>
          <p:nvPr/>
        </p:nvGrpSpPr>
        <p:grpSpPr>
          <a:xfrm>
            <a:off x="16333086" y="295737"/>
            <a:ext cx="511198" cy="515004"/>
            <a:chOff x="17809255" y="706508"/>
            <a:chExt cx="711198" cy="715004"/>
          </a:xfrm>
        </p:grpSpPr>
        <p:sp>
          <p:nvSpPr>
            <p:cNvPr id="6822" name="object_6823"/>
            <p:cNvSpPr/>
            <p:nvPr/>
          </p:nvSpPr>
          <p:spPr>
            <a:xfrm>
              <a:off x="17809255" y="706508"/>
              <a:ext cx="711198" cy="715004"/>
            </a:xfrm>
            <a:prstGeom prst="rect">
              <a:avLst/>
            </a:prstGeom>
            <a:solidFill>
              <a:srgbClr val="FFFFFF">
                <a:alpha val="500"/>
              </a:srgbClr>
            </a:solidFill>
            <a:ln>
              <a:noFill/>
            </a:ln>
          </p:spPr>
        </p:sp>
        <p:sp>
          <p:nvSpPr>
            <p:cNvPr id="6824" name="object_682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6826" name="object_682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6828" name="object_682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6830" name="object_683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6832" name="object_683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6834" name="object_683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6836" name="object_683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6838" name="object_683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6840" name="object_684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6842" name="object_6843">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6844" name="object_6845">
            <a:hlinkClick r:id="rId8" action="ppaction://hlinksldjump" tooltip="Dimensions"/>
          </p:cNvPr>
          <p:cNvGrpSpPr/>
          <p:nvPr/>
        </p:nvGrpSpPr>
        <p:grpSpPr>
          <a:xfrm>
            <a:off x="15309468" y="295737"/>
            <a:ext cx="350000" cy="350000"/>
            <a:chOff x="0" y="0"/>
            <a:chExt cx="0" cy="0"/>
          </a:xfrm>
        </p:grpSpPr>
        <p:sp>
          <p:nvSpPr>
            <p:cNvPr id="6846" name="object_6847"/>
            <p:cNvSpPr/>
            <p:nvPr/>
          </p:nvSpPr>
          <p:spPr>
            <a:xfrm>
              <a:off x="30600" y="27733"/>
              <a:ext cx="113800" cy="61200"/>
            </a:xfrm>
            <a:prstGeom prst="rect">
              <a:avLst/>
            </a:prstGeom>
            <a:solidFill>
              <a:srgbClr val="707274"/>
            </a:solidFill>
            <a:ln>
              <a:noFill/>
            </a:ln>
          </p:spPr>
        </p:sp>
        <p:sp>
          <p:nvSpPr>
            <p:cNvPr id="6848" name="object_6849"/>
            <p:cNvSpPr/>
            <p:nvPr/>
          </p:nvSpPr>
          <p:spPr>
            <a:xfrm>
              <a:off x="275600" y="27733"/>
              <a:ext cx="43800" cy="61200"/>
            </a:xfrm>
            <a:prstGeom prst="rect">
              <a:avLst/>
            </a:prstGeom>
            <a:solidFill>
              <a:srgbClr val="707274"/>
            </a:solidFill>
            <a:ln>
              <a:noFill/>
            </a:ln>
          </p:spPr>
        </p:sp>
        <p:sp>
          <p:nvSpPr>
            <p:cNvPr id="6850" name="object_6851"/>
            <p:cNvSpPr/>
            <p:nvPr/>
          </p:nvSpPr>
          <p:spPr>
            <a:xfrm>
              <a:off x="0" y="27733"/>
              <a:ext cx="61200" cy="61200"/>
            </a:xfrm>
            <a:prstGeom prst="ellipse">
              <a:avLst/>
            </a:prstGeom>
            <a:solidFill>
              <a:srgbClr val="707274"/>
            </a:solidFill>
            <a:ln>
              <a:noFill/>
            </a:ln>
          </p:spPr>
        </p:sp>
        <p:sp>
          <p:nvSpPr>
            <p:cNvPr id="6852" name="object_6853"/>
            <p:cNvSpPr/>
            <p:nvPr/>
          </p:nvSpPr>
          <p:spPr>
            <a:xfrm>
              <a:off x="113800" y="27733"/>
              <a:ext cx="61200" cy="61200"/>
            </a:xfrm>
            <a:prstGeom prst="ellipse">
              <a:avLst/>
            </a:prstGeom>
            <a:solidFill>
              <a:srgbClr val="707274"/>
            </a:solidFill>
            <a:ln>
              <a:noFill/>
            </a:ln>
          </p:spPr>
        </p:sp>
        <p:sp>
          <p:nvSpPr>
            <p:cNvPr id="6854" name="object_6855"/>
            <p:cNvSpPr/>
            <p:nvPr/>
          </p:nvSpPr>
          <p:spPr>
            <a:xfrm>
              <a:off x="288800" y="27733"/>
              <a:ext cx="61200" cy="61200"/>
            </a:xfrm>
            <a:prstGeom prst="ellipse">
              <a:avLst/>
            </a:prstGeom>
            <a:solidFill>
              <a:srgbClr val="707274"/>
            </a:solidFill>
            <a:ln>
              <a:noFill/>
            </a:ln>
          </p:spPr>
        </p:sp>
        <p:sp>
          <p:nvSpPr>
            <p:cNvPr id="6856" name="object_6857"/>
            <p:cNvSpPr/>
            <p:nvPr/>
          </p:nvSpPr>
          <p:spPr>
            <a:xfrm>
              <a:off x="245000" y="27733"/>
              <a:ext cx="61200" cy="61200"/>
            </a:xfrm>
            <a:prstGeom prst="ellipse">
              <a:avLst/>
            </a:prstGeom>
            <a:solidFill>
              <a:srgbClr val="707274"/>
            </a:solidFill>
            <a:ln>
              <a:noFill/>
            </a:ln>
          </p:spPr>
        </p:sp>
        <p:sp>
          <p:nvSpPr>
            <p:cNvPr id="6858" name="object_6859"/>
            <p:cNvSpPr/>
            <p:nvPr/>
          </p:nvSpPr>
          <p:spPr>
            <a:xfrm>
              <a:off x="30600" y="144400"/>
              <a:ext cx="43800" cy="61200"/>
            </a:xfrm>
            <a:prstGeom prst="rect">
              <a:avLst/>
            </a:prstGeom>
            <a:solidFill>
              <a:srgbClr val="707274"/>
            </a:solidFill>
            <a:ln>
              <a:noFill/>
            </a:ln>
          </p:spPr>
        </p:sp>
        <p:sp>
          <p:nvSpPr>
            <p:cNvPr id="6860" name="object_6861"/>
            <p:cNvSpPr/>
            <p:nvPr/>
          </p:nvSpPr>
          <p:spPr>
            <a:xfrm>
              <a:off x="205600" y="144400"/>
              <a:ext cx="113800" cy="61200"/>
            </a:xfrm>
            <a:prstGeom prst="rect">
              <a:avLst/>
            </a:prstGeom>
            <a:solidFill>
              <a:srgbClr val="707274"/>
            </a:solidFill>
            <a:ln>
              <a:noFill/>
            </a:ln>
          </p:spPr>
        </p:sp>
        <p:sp>
          <p:nvSpPr>
            <p:cNvPr id="6862" name="object_6863"/>
            <p:cNvSpPr/>
            <p:nvPr/>
          </p:nvSpPr>
          <p:spPr>
            <a:xfrm>
              <a:off x="0" y="144400"/>
              <a:ext cx="61200" cy="61200"/>
            </a:xfrm>
            <a:prstGeom prst="ellipse">
              <a:avLst/>
            </a:prstGeom>
            <a:solidFill>
              <a:srgbClr val="707274"/>
            </a:solidFill>
            <a:ln>
              <a:noFill/>
            </a:ln>
          </p:spPr>
        </p:sp>
        <p:sp>
          <p:nvSpPr>
            <p:cNvPr id="6864" name="object_6865"/>
            <p:cNvSpPr/>
            <p:nvPr/>
          </p:nvSpPr>
          <p:spPr>
            <a:xfrm>
              <a:off x="43800" y="144400"/>
              <a:ext cx="61200" cy="61200"/>
            </a:xfrm>
            <a:prstGeom prst="ellipse">
              <a:avLst/>
            </a:prstGeom>
            <a:solidFill>
              <a:srgbClr val="707274"/>
            </a:solidFill>
            <a:ln>
              <a:noFill/>
            </a:ln>
          </p:spPr>
        </p:sp>
        <p:sp>
          <p:nvSpPr>
            <p:cNvPr id="6866" name="object_6867"/>
            <p:cNvSpPr/>
            <p:nvPr/>
          </p:nvSpPr>
          <p:spPr>
            <a:xfrm>
              <a:off x="288800" y="144400"/>
              <a:ext cx="61200" cy="61200"/>
            </a:xfrm>
            <a:prstGeom prst="ellipse">
              <a:avLst/>
            </a:prstGeom>
            <a:solidFill>
              <a:srgbClr val="707274"/>
            </a:solidFill>
            <a:ln>
              <a:noFill/>
            </a:ln>
          </p:spPr>
        </p:sp>
        <p:sp>
          <p:nvSpPr>
            <p:cNvPr id="6868" name="object_6869"/>
            <p:cNvSpPr/>
            <p:nvPr/>
          </p:nvSpPr>
          <p:spPr>
            <a:xfrm>
              <a:off x="175000" y="144400"/>
              <a:ext cx="61200" cy="61200"/>
            </a:xfrm>
            <a:prstGeom prst="ellipse">
              <a:avLst/>
            </a:prstGeom>
            <a:solidFill>
              <a:srgbClr val="707274"/>
            </a:solidFill>
            <a:ln>
              <a:noFill/>
            </a:ln>
          </p:spPr>
        </p:sp>
        <p:sp>
          <p:nvSpPr>
            <p:cNvPr id="6870" name="object_6871"/>
            <p:cNvSpPr/>
            <p:nvPr/>
          </p:nvSpPr>
          <p:spPr>
            <a:xfrm>
              <a:off x="30600" y="261067"/>
              <a:ext cx="78800" cy="61200"/>
            </a:xfrm>
            <a:prstGeom prst="rect">
              <a:avLst/>
            </a:prstGeom>
            <a:solidFill>
              <a:srgbClr val="707274"/>
            </a:solidFill>
            <a:ln>
              <a:noFill/>
            </a:ln>
          </p:spPr>
        </p:sp>
        <p:sp>
          <p:nvSpPr>
            <p:cNvPr id="6872" name="object_6873"/>
            <p:cNvSpPr/>
            <p:nvPr/>
          </p:nvSpPr>
          <p:spPr>
            <a:xfrm>
              <a:off x="240600" y="261067"/>
              <a:ext cx="78800" cy="61200"/>
            </a:xfrm>
            <a:prstGeom prst="rect">
              <a:avLst/>
            </a:prstGeom>
            <a:solidFill>
              <a:srgbClr val="707274"/>
            </a:solidFill>
            <a:ln>
              <a:noFill/>
            </a:ln>
          </p:spPr>
        </p:sp>
        <p:sp>
          <p:nvSpPr>
            <p:cNvPr id="6874" name="object_6875"/>
            <p:cNvSpPr/>
            <p:nvPr/>
          </p:nvSpPr>
          <p:spPr>
            <a:xfrm>
              <a:off x="0" y="261067"/>
              <a:ext cx="61200" cy="61200"/>
            </a:xfrm>
            <a:prstGeom prst="ellipse">
              <a:avLst/>
            </a:prstGeom>
            <a:solidFill>
              <a:srgbClr val="707274"/>
            </a:solidFill>
            <a:ln>
              <a:noFill/>
            </a:ln>
          </p:spPr>
        </p:sp>
        <p:sp>
          <p:nvSpPr>
            <p:cNvPr id="6876" name="object_6877"/>
            <p:cNvSpPr/>
            <p:nvPr/>
          </p:nvSpPr>
          <p:spPr>
            <a:xfrm>
              <a:off x="78800" y="261067"/>
              <a:ext cx="61200" cy="61200"/>
            </a:xfrm>
            <a:prstGeom prst="ellipse">
              <a:avLst/>
            </a:prstGeom>
            <a:solidFill>
              <a:srgbClr val="707274"/>
            </a:solidFill>
            <a:ln>
              <a:noFill/>
            </a:ln>
          </p:spPr>
        </p:sp>
        <p:sp>
          <p:nvSpPr>
            <p:cNvPr id="6878" name="object_6879"/>
            <p:cNvSpPr/>
            <p:nvPr/>
          </p:nvSpPr>
          <p:spPr>
            <a:xfrm>
              <a:off x="288800" y="261067"/>
              <a:ext cx="61200" cy="61200"/>
            </a:xfrm>
            <a:prstGeom prst="ellipse">
              <a:avLst/>
            </a:prstGeom>
            <a:solidFill>
              <a:srgbClr val="707274"/>
            </a:solidFill>
            <a:ln>
              <a:noFill/>
            </a:ln>
          </p:spPr>
        </p:sp>
        <p:sp>
          <p:nvSpPr>
            <p:cNvPr id="6880" name="object_6881"/>
            <p:cNvSpPr/>
            <p:nvPr/>
          </p:nvSpPr>
          <p:spPr>
            <a:xfrm>
              <a:off x="210000" y="261067"/>
              <a:ext cx="61200" cy="61200"/>
            </a:xfrm>
            <a:prstGeom prst="ellipse">
              <a:avLst/>
            </a:prstGeom>
            <a:solidFill>
              <a:srgbClr val="707274"/>
            </a:solidFill>
            <a:ln>
              <a:noFill/>
            </a:ln>
          </p:spPr>
        </p:sp>
        <p:sp>
          <p:nvSpPr>
            <p:cNvPr id="6882" name="6883">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884" name="object_6885">
            <a:hlinkClick r:id="rId9" action="ppaction://hlinksldjump" tooltip="Portfolio of Action"/>
          </p:cNvPr>
          <p:cNvGrpSpPr/>
          <p:nvPr/>
        </p:nvGrpSpPr>
        <p:grpSpPr>
          <a:xfrm>
            <a:off x="19403940" y="887211"/>
            <a:ext cx="350000" cy="350000"/>
            <a:chOff x="0" y="0"/>
            <a:chExt cx="0" cy="0"/>
          </a:xfrm>
        </p:grpSpPr>
        <p:sp>
          <p:nvSpPr>
            <p:cNvPr id="6888" name="object_6889"/>
            <p:cNvSpPr/>
            <p:nvPr/>
          </p:nvSpPr>
          <p:spPr>
            <a:xfrm>
              <a:off x="11900" y="79800"/>
              <a:ext cx="51110" cy="51110"/>
            </a:xfrm>
            <a:prstGeom prst="ellipse">
              <a:avLst/>
            </a:prstGeom>
            <a:solidFill>
              <a:srgbClr val="707274"/>
            </a:solidFill>
          </p:spPr>
        </p:sp>
        <p:sp>
          <p:nvSpPr>
            <p:cNvPr id="6890" name="object_6891"/>
            <p:cNvSpPr/>
            <p:nvPr/>
          </p:nvSpPr>
          <p:spPr>
            <a:xfrm>
              <a:off x="121800" y="124250"/>
              <a:ext cx="51110" cy="51110"/>
            </a:xfrm>
            <a:prstGeom prst="ellipse">
              <a:avLst/>
            </a:prstGeom>
            <a:solidFill>
              <a:srgbClr val="707274"/>
            </a:solidFill>
          </p:spPr>
        </p:sp>
        <p:sp>
          <p:nvSpPr>
            <p:cNvPr id="6892" name="object_6893"/>
            <p:cNvSpPr/>
            <p:nvPr/>
          </p:nvSpPr>
          <p:spPr>
            <a:xfrm>
              <a:off x="244650" y="42700"/>
              <a:ext cx="51110" cy="51110"/>
            </a:xfrm>
            <a:prstGeom prst="ellipse">
              <a:avLst/>
            </a:prstGeom>
            <a:solidFill>
              <a:srgbClr val="707274"/>
            </a:solidFill>
          </p:spPr>
        </p:sp>
        <p:sp>
          <p:nvSpPr>
            <p:cNvPr id="6894" name="object_6895"/>
            <p:cNvSpPr/>
            <p:nvPr/>
          </p:nvSpPr>
          <p:spPr>
            <a:xfrm>
              <a:off x="282800" y="229250"/>
              <a:ext cx="51110" cy="51110"/>
            </a:xfrm>
            <a:prstGeom prst="ellipse">
              <a:avLst/>
            </a:prstGeom>
            <a:solidFill>
              <a:srgbClr val="707274"/>
            </a:solidFill>
          </p:spPr>
        </p:sp>
        <p:sp>
          <p:nvSpPr>
            <p:cNvPr id="6896" name="object_6897"/>
            <p:cNvSpPr/>
            <p:nvPr/>
          </p:nvSpPr>
          <p:spPr>
            <a:xfrm>
              <a:off x="79800" y="234500"/>
              <a:ext cx="51110" cy="51110"/>
            </a:xfrm>
            <a:prstGeom prst="ellipse">
              <a:avLst/>
            </a:prstGeom>
            <a:solidFill>
              <a:srgbClr val="707274"/>
            </a:solidFill>
          </p:spPr>
        </p:sp>
        <p:sp>
          <p:nvSpPr>
            <p:cNvPr id="6898" name="object_6899"/>
            <p:cNvSpPr/>
            <p:nvPr/>
          </p:nvSpPr>
          <p:spPr>
            <a:xfrm>
              <a:off x="105350" y="23800"/>
              <a:ext cx="51110" cy="51110"/>
            </a:xfrm>
            <a:prstGeom prst="ellipse">
              <a:avLst/>
            </a:prstGeom>
            <a:solidFill>
              <a:srgbClr val="707274"/>
            </a:solidFill>
          </p:spPr>
        </p:sp>
        <p:sp>
          <p:nvSpPr>
            <p:cNvPr id="6900" name="object_6901"/>
            <p:cNvSpPr/>
            <p:nvPr/>
          </p:nvSpPr>
          <p:spPr>
            <a:xfrm>
              <a:off x="232050" y="149450"/>
              <a:ext cx="51110" cy="51110"/>
            </a:xfrm>
            <a:prstGeom prst="ellipse">
              <a:avLst/>
            </a:prstGeom>
            <a:solidFill>
              <a:srgbClr val="707274"/>
            </a:solidFill>
          </p:spPr>
        </p:sp>
        <p:sp>
          <p:nvSpPr>
            <p:cNvPr id="6902" name="object_6903"/>
            <p:cNvSpPr/>
            <p:nvPr/>
          </p:nvSpPr>
          <p:spPr>
            <a:xfrm>
              <a:off x="0" y="175000"/>
              <a:ext cx="350000" cy="0"/>
            </a:xfrm>
            <a:prstGeom prst="rect">
              <a:avLst/>
            </a:prstGeom>
            <a:noFill/>
            <a:ln w="10470">
              <a:solidFill>
                <a:srgbClr val="707274"/>
              </a:solidFill>
            </a:ln>
          </p:spPr>
        </p:sp>
        <p:sp>
          <p:nvSpPr>
            <p:cNvPr id="6904" name="object_6905"/>
            <p:cNvSpPr/>
            <p:nvPr/>
          </p:nvSpPr>
          <p:spPr>
            <a:xfrm>
              <a:off x="175000" y="0"/>
              <a:ext cx="0" cy="350000"/>
            </a:xfrm>
            <a:prstGeom prst="rect">
              <a:avLst/>
            </a:prstGeom>
            <a:noFill/>
            <a:ln w="10470">
              <a:solidFill>
                <a:srgbClr val="707274"/>
              </a:solidFill>
            </a:ln>
          </p:spPr>
        </p:sp>
        <p:sp>
          <p:nvSpPr>
            <p:cNvPr id="6906" name="6907">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908" name="6909">
            <a:hlinkClick r:id="rId10" action="ppaction://hlinksldjump" tooltip="Semantic Differential"/>
          </p:cNvPr>
          <p:cNvGrpSpPr/>
          <p:nvPr/>
        </p:nvGrpSpPr>
        <p:grpSpPr>
          <a:xfrm>
            <a:off x="18380322" y="887211"/>
            <a:ext cx="561600" cy="648000"/>
            <a:chOff x="0" y="0"/>
            <a:chExt cx="0" cy="0"/>
          </a:xfrm>
        </p:grpSpPr>
        <p:sp>
          <p:nvSpPr>
            <p:cNvPr id="6910" name="6911"/>
            <p:cNvSpPr/>
            <p:nvPr/>
          </p:nvSpPr>
          <p:spPr>
            <a:xfrm>
              <a:off x="0" y="0"/>
              <a:ext cx="350000" cy="350000"/>
            </a:xfrm>
            <a:prstGeom prst="rect">
              <a:avLst/>
            </a:prstGeom>
            <a:noFill/>
            <a:ln w="30000" cap="flat" cmpd="sng" algn="ctr">
              <a:solidFill>
                <a:srgbClr val="707274"/>
              </a:solidFill>
            </a:ln>
          </p:spPr>
        </p:sp>
        <p:cxnSp>
          <p:nvCxnSpPr>
            <p:cNvPr id="6912" name="object_691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6914" name="object_691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6916" name="6917">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918" name="6919">
            <a:hlinkClick r:id="rId11" action="ppaction://hlinksldjump"/>
          </p:cNvPr>
          <p:cNvGrpSpPr/>
          <p:nvPr/>
        </p:nvGrpSpPr>
        <p:grpSpPr>
          <a:xfrm>
            <a:off x="17356704" y="887211"/>
            <a:ext cx="561600" cy="648000"/>
            <a:chOff x="0" y="0"/>
            <a:chExt cx="0" cy="0"/>
          </a:xfrm>
        </p:grpSpPr>
        <p:sp>
          <p:nvSpPr>
            <p:cNvPr id="6920" name="6921"/>
            <p:cNvSpPr/>
            <p:nvPr/>
          </p:nvSpPr>
          <p:spPr>
            <a:xfrm>
              <a:off x="0" y="0"/>
              <a:ext cx="350000" cy="350000"/>
            </a:xfrm>
            <a:prstGeom prst="rect">
              <a:avLst/>
            </a:prstGeom>
            <a:noFill/>
            <a:ln w="30000" cap="flat" cmpd="sng" algn="ctr">
              <a:solidFill>
                <a:srgbClr val="707274"/>
              </a:solidFill>
            </a:ln>
          </p:spPr>
        </p:sp>
        <p:sp>
          <p:nvSpPr>
            <p:cNvPr id="6922" name="object_692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6924" name="object_6925"/>
            <p:cNvSpPr/>
            <p:nvPr/>
          </p:nvSpPr>
          <p:spPr>
            <a:xfrm>
              <a:off x="136856" y="41051"/>
              <a:ext cx="54000" cy="59400"/>
            </a:xfrm>
            <a:prstGeom prst="rect">
              <a:avLst/>
            </a:prstGeom>
            <a:solidFill>
              <a:srgbClr val="707274"/>
            </a:solidFill>
          </p:spPr>
        </p:sp>
        <p:sp>
          <p:nvSpPr>
            <p:cNvPr id="6926" name="object_6927"/>
            <p:cNvSpPr/>
            <p:nvPr/>
          </p:nvSpPr>
          <p:spPr>
            <a:xfrm>
              <a:off x="180596" y="70751"/>
              <a:ext cx="55300" cy="0"/>
            </a:xfrm>
            <a:prstGeom prst="line">
              <a:avLst/>
            </a:prstGeom>
            <a:solidFill>
              <a:srgbClr val="000000"/>
            </a:solidFill>
            <a:ln w="11000" cap="flat" cmpd="sng" algn="ctr">
              <a:solidFill>
                <a:srgbClr val="707274"/>
              </a:solidFill>
            </a:ln>
          </p:spPr>
        </p:sp>
        <p:sp>
          <p:nvSpPr>
            <p:cNvPr id="6928" name="object_6929"/>
            <p:cNvSpPr/>
            <p:nvPr/>
          </p:nvSpPr>
          <p:spPr>
            <a:xfrm>
              <a:off x="245893" y="41051"/>
              <a:ext cx="54000" cy="59400"/>
            </a:xfrm>
            <a:prstGeom prst="ellipse">
              <a:avLst/>
            </a:prstGeom>
            <a:solidFill>
              <a:srgbClr val="707274"/>
            </a:solidFill>
          </p:spPr>
        </p:sp>
        <p:sp>
          <p:nvSpPr>
            <p:cNvPr id="6930" name="object_6931"/>
            <p:cNvSpPr/>
            <p:nvPr/>
          </p:nvSpPr>
          <p:spPr>
            <a:xfrm>
              <a:off x="136856" y="143142"/>
              <a:ext cx="54000" cy="59400"/>
            </a:xfrm>
            <a:prstGeom prst="rect">
              <a:avLst/>
            </a:prstGeom>
            <a:solidFill>
              <a:srgbClr val="707274"/>
            </a:solidFill>
          </p:spPr>
        </p:sp>
        <p:sp>
          <p:nvSpPr>
            <p:cNvPr id="6932" name="object_6933"/>
            <p:cNvSpPr/>
            <p:nvPr/>
          </p:nvSpPr>
          <p:spPr>
            <a:xfrm>
              <a:off x="180596" y="172842"/>
              <a:ext cx="55300" cy="0"/>
            </a:xfrm>
            <a:prstGeom prst="line">
              <a:avLst/>
            </a:prstGeom>
            <a:solidFill>
              <a:srgbClr val="000000"/>
            </a:solidFill>
            <a:ln w="11000" cap="flat" cmpd="sng" algn="ctr">
              <a:solidFill>
                <a:srgbClr val="707274"/>
              </a:solidFill>
            </a:ln>
          </p:spPr>
        </p:sp>
        <p:sp>
          <p:nvSpPr>
            <p:cNvPr id="6934" name="object_6935"/>
            <p:cNvSpPr/>
            <p:nvPr/>
          </p:nvSpPr>
          <p:spPr>
            <a:xfrm>
              <a:off x="245893" y="143142"/>
              <a:ext cx="54000" cy="59400"/>
            </a:xfrm>
            <a:prstGeom prst="ellipse">
              <a:avLst/>
            </a:prstGeom>
            <a:solidFill>
              <a:srgbClr val="707274"/>
            </a:solidFill>
          </p:spPr>
        </p:sp>
        <p:sp>
          <p:nvSpPr>
            <p:cNvPr id="6936" name="object_6937"/>
            <p:cNvSpPr/>
            <p:nvPr/>
          </p:nvSpPr>
          <p:spPr>
            <a:xfrm>
              <a:off x="136856" y="237985"/>
              <a:ext cx="54000" cy="59400"/>
            </a:xfrm>
            <a:prstGeom prst="rect">
              <a:avLst/>
            </a:prstGeom>
            <a:solidFill>
              <a:srgbClr val="707274"/>
            </a:solidFill>
          </p:spPr>
        </p:sp>
        <p:sp>
          <p:nvSpPr>
            <p:cNvPr id="6938" name="object_6939"/>
            <p:cNvSpPr/>
            <p:nvPr/>
          </p:nvSpPr>
          <p:spPr>
            <a:xfrm>
              <a:off x="180596" y="267685"/>
              <a:ext cx="55300" cy="0"/>
            </a:xfrm>
            <a:prstGeom prst="line">
              <a:avLst/>
            </a:prstGeom>
            <a:solidFill>
              <a:srgbClr val="000000"/>
            </a:solidFill>
            <a:ln w="11000" cap="flat" cmpd="sng" algn="ctr">
              <a:solidFill>
                <a:srgbClr val="707274"/>
              </a:solidFill>
            </a:ln>
          </p:spPr>
        </p:sp>
        <p:sp>
          <p:nvSpPr>
            <p:cNvPr id="6940" name="object_6941"/>
            <p:cNvSpPr/>
            <p:nvPr/>
          </p:nvSpPr>
          <p:spPr>
            <a:xfrm>
              <a:off x="245893" y="237985"/>
              <a:ext cx="54000" cy="59400"/>
            </a:xfrm>
            <a:prstGeom prst="ellipse">
              <a:avLst/>
            </a:prstGeom>
            <a:solidFill>
              <a:srgbClr val="707274"/>
            </a:solidFill>
          </p:spPr>
        </p:sp>
        <p:sp>
          <p:nvSpPr>
            <p:cNvPr id="6942" name="6943">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6944" name="object_6945">
            <a:hlinkClick r:id="rId12" action="ppaction://hlinksldjump" tooltip="Tabellenband Demoskopie"/>
          </p:cNvPr>
          <p:cNvGrpSpPr/>
          <p:nvPr/>
        </p:nvGrpSpPr>
        <p:grpSpPr>
          <a:xfrm>
            <a:off x="16333086" y="887211"/>
            <a:ext cx="350000" cy="350000"/>
            <a:chOff x="0" y="0"/>
            <a:chExt cx="0" cy="0"/>
          </a:xfrm>
        </p:grpSpPr>
        <p:sp>
          <p:nvSpPr>
            <p:cNvPr id="6948" name="object_6949"/>
            <p:cNvSpPr/>
            <p:nvPr/>
          </p:nvSpPr>
          <p:spPr>
            <a:xfrm>
              <a:off x="30600" y="27733"/>
              <a:ext cx="222300" cy="61200"/>
            </a:xfrm>
            <a:prstGeom prst="rect">
              <a:avLst/>
            </a:prstGeom>
            <a:solidFill>
              <a:srgbClr val="707274"/>
            </a:solidFill>
            <a:ln>
              <a:noFill/>
            </a:ln>
          </p:spPr>
        </p:sp>
        <p:sp>
          <p:nvSpPr>
            <p:cNvPr id="6950" name="object_6951"/>
            <p:cNvSpPr/>
            <p:nvPr/>
          </p:nvSpPr>
          <p:spPr>
            <a:xfrm>
              <a:off x="0" y="27733"/>
              <a:ext cx="61200" cy="61200"/>
            </a:xfrm>
            <a:prstGeom prst="ellipse">
              <a:avLst/>
            </a:prstGeom>
            <a:solidFill>
              <a:srgbClr val="707274"/>
            </a:solidFill>
            <a:ln>
              <a:noFill/>
            </a:ln>
          </p:spPr>
        </p:sp>
        <p:sp>
          <p:nvSpPr>
            <p:cNvPr id="6952" name="object_6953"/>
            <p:cNvSpPr/>
            <p:nvPr/>
          </p:nvSpPr>
          <p:spPr>
            <a:xfrm>
              <a:off x="222300" y="27733"/>
              <a:ext cx="61200" cy="61200"/>
            </a:xfrm>
            <a:prstGeom prst="ellipse">
              <a:avLst/>
            </a:prstGeom>
            <a:solidFill>
              <a:srgbClr val="707274"/>
            </a:solidFill>
            <a:ln>
              <a:noFill/>
            </a:ln>
          </p:spPr>
        </p:sp>
        <p:sp>
          <p:nvSpPr>
            <p:cNvPr id="6954" name="object_6955"/>
            <p:cNvSpPr/>
            <p:nvPr/>
          </p:nvSpPr>
          <p:spPr>
            <a:xfrm>
              <a:off x="30600" y="144400"/>
              <a:ext cx="141800" cy="61200"/>
            </a:xfrm>
            <a:prstGeom prst="rect">
              <a:avLst/>
            </a:prstGeom>
            <a:solidFill>
              <a:srgbClr val="707274"/>
            </a:solidFill>
            <a:ln>
              <a:noFill/>
            </a:ln>
          </p:spPr>
        </p:sp>
        <p:sp>
          <p:nvSpPr>
            <p:cNvPr id="6956" name="object_6957"/>
            <p:cNvSpPr/>
            <p:nvPr/>
          </p:nvSpPr>
          <p:spPr>
            <a:xfrm>
              <a:off x="0" y="144400"/>
              <a:ext cx="61200" cy="61200"/>
            </a:xfrm>
            <a:prstGeom prst="ellipse">
              <a:avLst/>
            </a:prstGeom>
            <a:solidFill>
              <a:srgbClr val="707274"/>
            </a:solidFill>
            <a:ln>
              <a:noFill/>
            </a:ln>
          </p:spPr>
        </p:sp>
        <p:sp>
          <p:nvSpPr>
            <p:cNvPr id="6958" name="object_6959"/>
            <p:cNvSpPr/>
            <p:nvPr/>
          </p:nvSpPr>
          <p:spPr>
            <a:xfrm>
              <a:off x="141800" y="144400"/>
              <a:ext cx="61200" cy="61200"/>
            </a:xfrm>
            <a:prstGeom prst="ellipse">
              <a:avLst/>
            </a:prstGeom>
            <a:solidFill>
              <a:srgbClr val="707274"/>
            </a:solidFill>
            <a:ln>
              <a:noFill/>
            </a:ln>
          </p:spPr>
        </p:sp>
        <p:sp>
          <p:nvSpPr>
            <p:cNvPr id="6960" name="object_6961"/>
            <p:cNvSpPr/>
            <p:nvPr/>
          </p:nvSpPr>
          <p:spPr>
            <a:xfrm>
              <a:off x="30600" y="261067"/>
              <a:ext cx="288800" cy="61200"/>
            </a:xfrm>
            <a:prstGeom prst="rect">
              <a:avLst/>
            </a:prstGeom>
            <a:solidFill>
              <a:srgbClr val="707274"/>
            </a:solidFill>
            <a:ln>
              <a:noFill/>
            </a:ln>
          </p:spPr>
        </p:sp>
        <p:sp>
          <p:nvSpPr>
            <p:cNvPr id="6962" name="object_6963"/>
            <p:cNvSpPr/>
            <p:nvPr/>
          </p:nvSpPr>
          <p:spPr>
            <a:xfrm>
              <a:off x="0" y="261067"/>
              <a:ext cx="61200" cy="61200"/>
            </a:xfrm>
            <a:prstGeom prst="ellipse">
              <a:avLst/>
            </a:prstGeom>
            <a:solidFill>
              <a:srgbClr val="707274"/>
            </a:solidFill>
            <a:ln>
              <a:noFill/>
            </a:ln>
          </p:spPr>
        </p:sp>
        <p:sp>
          <p:nvSpPr>
            <p:cNvPr id="6964" name="object_6965"/>
            <p:cNvSpPr/>
            <p:nvPr/>
          </p:nvSpPr>
          <p:spPr>
            <a:xfrm>
              <a:off x="288800" y="261067"/>
              <a:ext cx="61200" cy="61200"/>
            </a:xfrm>
            <a:prstGeom prst="ellipse">
              <a:avLst/>
            </a:prstGeom>
            <a:solidFill>
              <a:srgbClr val="707274"/>
            </a:solidFill>
            <a:ln>
              <a:noFill/>
            </a:ln>
          </p:spPr>
        </p:sp>
        <p:sp>
          <p:nvSpPr>
            <p:cNvPr id="6966" name="object_6967"/>
            <p:cNvSpPr/>
            <p:nvPr/>
          </p:nvSpPr>
          <p:spPr>
            <a:xfrm>
              <a:off x="263500" y="58333"/>
              <a:ext cx="0" cy="233333"/>
            </a:xfrm>
            <a:prstGeom prst="rect">
              <a:avLst/>
            </a:prstGeom>
            <a:noFill/>
            <a:ln w="10470">
              <a:solidFill>
                <a:srgbClr val="707274"/>
              </a:solidFill>
            </a:ln>
          </p:spPr>
        </p:sp>
        <p:sp>
          <p:nvSpPr>
            <p:cNvPr id="6968" name="696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6970" name="object_6971"/>
          <p:cNvSpPr txBox="1"/>
          <p:nvPr/>
        </p:nvSpPr>
        <p:spPr>
          <a:xfrm>
            <a:off x="2807683" y="28290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Corporate Culture</a:t>
            </a:r>
          </a:p>
        </p:txBody>
      </p:sp>
      <p:sp>
        <p:nvSpPr>
          <p:cNvPr id="6972" name="object_6973"/>
          <p:cNvSpPr/>
          <p:nvPr/>
        </p:nvSpPr>
        <p:spPr>
          <a:xfrm>
            <a:off x="7792620" y="2829096"/>
            <a:ext cx="921600" cy="921600"/>
          </a:xfrm>
          <a:prstGeom prst="rect">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2.6</a:t>
            </a:r>
          </a:p>
        </p:txBody>
      </p:sp>
      <p:sp>
        <p:nvSpPr>
          <p:cNvPr id="6974" name="object_6975"/>
          <p:cNvSpPr>
            <a:spLocks noGrp="1"/>
          </p:cNvSpPr>
          <p:nvPr/>
        </p:nvSpPr>
        <p:spPr>
          <a:xfrm>
            <a:off x="1760600" y="2875176"/>
            <a:ext cx="737280" cy="737280"/>
          </a:xfrm>
          <a:prstGeom prst="rect">
            <a:avLst/>
          </a:prstGeom>
          <a:ln w="125650">
            <a:solidFill>
              <a:srgbClr val="B26256"/>
            </a:solidFill>
          </a:ln>
        </p:spPr>
        <p:txBody>
          <a:bodyPr wrap="square" lIns="0" tIns="0" rIns="0" bIns="0" rtlCol="0" anchor="ctr"/>
          <a:lstStyle/>
          <a:p>
            <a:pPr algn="ctr"/>
            <a:endParaRPr sz="2950" b="1" dirty="0"/>
          </a:p>
        </p:txBody>
      </p:sp>
      <p:sp>
        <p:nvSpPr>
          <p:cNvPr id="6976" name="object_6977"/>
          <p:cNvSpPr txBox="1"/>
          <p:nvPr/>
        </p:nvSpPr>
        <p:spPr>
          <a:xfrm>
            <a:off x="2807683" y="40406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cooperation</a:t>
            </a:r>
          </a:p>
        </p:txBody>
      </p:sp>
      <p:sp>
        <p:nvSpPr>
          <p:cNvPr id="6978" name="object_6979"/>
          <p:cNvSpPr/>
          <p:nvPr/>
        </p:nvSpPr>
        <p:spPr>
          <a:xfrm>
            <a:off x="7792620" y="404069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2.0</a:t>
            </a:r>
          </a:p>
        </p:txBody>
      </p:sp>
      <p:sp>
        <p:nvSpPr>
          <p:cNvPr id="6980" name="object_6981">
            <a:hlinkClick r:id="rId13" action="ppaction://hlinksldjump" tooltip="When we work together, we help and support each other in an exemplary manner. A=2.0"/>
          </p:cNvPr>
          <p:cNvSpPr>
            <a:spLocks noGrp="1"/>
          </p:cNvSpPr>
          <p:nvPr/>
        </p:nvSpPr>
        <p:spPr>
          <a:xfrm>
            <a:off x="1760600" y="4086776"/>
            <a:ext cx="737280" cy="737280"/>
          </a:xfrm>
          <a:prstGeom prst="ellipse">
            <a:avLst/>
          </a:prstGeom>
          <a:solidFill>
            <a:srgbClr val="B26256"/>
          </a:solidFill>
        </p:spPr>
        <p:txBody>
          <a:bodyPr wrap="square" lIns="0" tIns="0" rIns="0" bIns="0" rtlCol="0" anchor="ctr"/>
          <a:lstStyle/>
          <a:p>
            <a:pPr algn="ctr"/>
            <a:r>
              <a:rPr sz="2900" b="1" dirty="0">
                <a:solidFill>
                  <a:srgbClr val="FFFFFF"/>
                </a:solidFill>
                <a:latin typeface="Arial"/>
                <a:ea typeface="Arial"/>
              </a:rPr>
              <a:t>6</a:t>
            </a:r>
            <a:endParaRPr sz="2950" b="1" dirty="0"/>
          </a:p>
        </p:txBody>
      </p:sp>
      <p:sp>
        <p:nvSpPr>
          <p:cNvPr id="6982" name="object_6983"/>
          <p:cNvSpPr txBox="1"/>
          <p:nvPr/>
        </p:nvSpPr>
        <p:spPr>
          <a:xfrm>
            <a:off x="2807683" y="52522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knowledge management</a:t>
            </a:r>
          </a:p>
        </p:txBody>
      </p:sp>
      <p:sp>
        <p:nvSpPr>
          <p:cNvPr id="6984" name="object_6985"/>
          <p:cNvSpPr/>
          <p:nvPr/>
        </p:nvSpPr>
        <p:spPr>
          <a:xfrm>
            <a:off x="7792620" y="525229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2.6</a:t>
            </a:r>
          </a:p>
        </p:txBody>
      </p:sp>
      <p:sp>
        <p:nvSpPr>
          <p:cNvPr id="6986" name="object_6987">
            <a:hlinkClick r:id="rId13" action="ppaction://hlinksldjump" tooltip="Work-related information is communicated well with us; We like to share knowledge and experience. A=2.6"/>
          </p:cNvPr>
          <p:cNvSpPr>
            <a:spLocks noGrp="1"/>
          </p:cNvSpPr>
          <p:nvPr/>
        </p:nvSpPr>
        <p:spPr>
          <a:xfrm>
            <a:off x="1760600" y="5298376"/>
            <a:ext cx="737280" cy="737280"/>
          </a:xfrm>
          <a:prstGeom prst="ellipse">
            <a:avLst/>
          </a:prstGeom>
          <a:solidFill>
            <a:srgbClr val="B26256"/>
          </a:solidFill>
        </p:spPr>
        <p:txBody>
          <a:bodyPr wrap="square" lIns="0" tIns="0" rIns="0" bIns="0" rtlCol="0" anchor="ctr"/>
          <a:lstStyle/>
          <a:p>
            <a:pPr algn="ctr"/>
            <a:r>
              <a:rPr sz="2900" b="1" dirty="0">
                <a:solidFill>
                  <a:srgbClr val="FFFFFF"/>
                </a:solidFill>
                <a:latin typeface="Arial"/>
                <a:ea typeface="Arial"/>
              </a:rPr>
              <a:t>7</a:t>
            </a:r>
            <a:endParaRPr sz="2950" b="1" dirty="0"/>
          </a:p>
        </p:txBody>
      </p:sp>
      <p:sp>
        <p:nvSpPr>
          <p:cNvPr id="6988" name="object_6989"/>
          <p:cNvSpPr txBox="1"/>
          <p:nvPr/>
        </p:nvSpPr>
        <p:spPr>
          <a:xfrm>
            <a:off x="2807683" y="64638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internal communication</a:t>
            </a:r>
          </a:p>
        </p:txBody>
      </p:sp>
      <p:sp>
        <p:nvSpPr>
          <p:cNvPr id="6990" name="object_6991"/>
          <p:cNvSpPr/>
          <p:nvPr/>
        </p:nvSpPr>
        <p:spPr>
          <a:xfrm>
            <a:off x="7792620" y="646389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3.6</a:t>
            </a:r>
          </a:p>
        </p:txBody>
      </p:sp>
      <p:sp>
        <p:nvSpPr>
          <p:cNvPr id="6992" name="object_6993">
            <a:hlinkClick r:id="rId13" action="ppaction://hlinksldjump" tooltip="Important innovations are always communicated clearly, promptly and in the right form. A=3.6"/>
          </p:cNvPr>
          <p:cNvSpPr>
            <a:spLocks noGrp="1"/>
          </p:cNvSpPr>
          <p:nvPr/>
        </p:nvSpPr>
        <p:spPr>
          <a:xfrm>
            <a:off x="1760600" y="6509976"/>
            <a:ext cx="737280" cy="737280"/>
          </a:xfrm>
          <a:prstGeom prst="ellipse">
            <a:avLst/>
          </a:prstGeom>
          <a:solidFill>
            <a:srgbClr val="B26256"/>
          </a:solidFill>
        </p:spPr>
        <p:txBody>
          <a:bodyPr wrap="square" lIns="0" tIns="0" rIns="0" bIns="0" rtlCol="0" anchor="ctr"/>
          <a:lstStyle/>
          <a:p>
            <a:pPr algn="ctr"/>
            <a:r>
              <a:rPr sz="2900" b="1" dirty="0">
                <a:solidFill>
                  <a:srgbClr val="FFFFFF"/>
                </a:solidFill>
                <a:latin typeface="Arial"/>
                <a:ea typeface="Arial"/>
              </a:rPr>
              <a:t>8</a:t>
            </a:r>
            <a:endParaRPr sz="2950" b="1" dirty="0"/>
          </a:p>
        </p:txBody>
      </p:sp>
      <p:sp>
        <p:nvSpPr>
          <p:cNvPr id="6994" name="object_6995"/>
          <p:cNvSpPr txBox="1"/>
          <p:nvPr/>
        </p:nvSpPr>
        <p:spPr>
          <a:xfrm>
            <a:off x="2807683" y="76754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trusting working atmosphere</a:t>
            </a:r>
          </a:p>
        </p:txBody>
      </p:sp>
      <p:sp>
        <p:nvSpPr>
          <p:cNvPr id="6996" name="object_6997"/>
          <p:cNvSpPr/>
          <p:nvPr/>
        </p:nvSpPr>
        <p:spPr>
          <a:xfrm>
            <a:off x="7792620" y="767549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1.8</a:t>
            </a:r>
          </a:p>
        </p:txBody>
      </p:sp>
      <p:sp>
        <p:nvSpPr>
          <p:cNvPr id="6998" name="object_6999">
            <a:hlinkClick r:id="rId13" action="ppaction://hlinksldjump" tooltip="The working atmosphere means that we have a high level of trust in one another. A=1.8"/>
          </p:cNvPr>
          <p:cNvSpPr>
            <a:spLocks noGrp="1"/>
          </p:cNvSpPr>
          <p:nvPr/>
        </p:nvSpPr>
        <p:spPr>
          <a:xfrm>
            <a:off x="1760600" y="7721576"/>
            <a:ext cx="737280" cy="737280"/>
          </a:xfrm>
          <a:prstGeom prst="ellipse">
            <a:avLst/>
          </a:prstGeom>
          <a:solidFill>
            <a:srgbClr val="B26256"/>
          </a:solidFill>
        </p:spPr>
        <p:txBody>
          <a:bodyPr wrap="square" lIns="0" tIns="0" rIns="0" bIns="0" rtlCol="0" anchor="ctr"/>
          <a:lstStyle/>
          <a:p>
            <a:pPr algn="ctr"/>
            <a:r>
              <a:rPr sz="2900" b="1" dirty="0">
                <a:solidFill>
                  <a:srgbClr val="FFFFFF"/>
                </a:solidFill>
                <a:latin typeface="Arial"/>
                <a:ea typeface="Arial"/>
              </a:rPr>
              <a:t>9</a:t>
            </a:r>
            <a:endParaRPr sz="2950" b="1" dirty="0"/>
          </a:p>
        </p:txBody>
      </p:sp>
      <p:sp>
        <p:nvSpPr>
          <p:cNvPr id="7000" name="object_7001"/>
          <p:cNvSpPr txBox="1"/>
          <p:nvPr/>
        </p:nvSpPr>
        <p:spPr>
          <a:xfrm>
            <a:off x="2807683" y="88870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unbureaucratic workflows</a:t>
            </a:r>
          </a:p>
        </p:txBody>
      </p:sp>
      <p:sp>
        <p:nvSpPr>
          <p:cNvPr id="7002" name="object_7003"/>
          <p:cNvSpPr/>
          <p:nvPr/>
        </p:nvSpPr>
        <p:spPr>
          <a:xfrm>
            <a:off x="7792620" y="888709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3.1</a:t>
            </a:r>
          </a:p>
        </p:txBody>
      </p:sp>
      <p:sp>
        <p:nvSpPr>
          <p:cNvPr id="7004" name="object_7005">
            <a:hlinkClick r:id="rId13" action="ppaction://hlinksldjump" tooltip="Workflows are efficient and unbureaucratic. A=3.1"/>
          </p:cNvPr>
          <p:cNvSpPr>
            <a:spLocks noGrp="1"/>
          </p:cNvSpPr>
          <p:nvPr/>
        </p:nvSpPr>
        <p:spPr>
          <a:xfrm>
            <a:off x="1760600" y="8933176"/>
            <a:ext cx="737280" cy="737280"/>
          </a:xfrm>
          <a:prstGeom prst="ellipse">
            <a:avLst/>
          </a:prstGeom>
          <a:solidFill>
            <a:srgbClr val="B26256"/>
          </a:solidFill>
        </p:spPr>
        <p:txBody>
          <a:bodyPr wrap="square" lIns="0" tIns="0" rIns="0" bIns="0" rtlCol="0" anchor="ctr"/>
          <a:lstStyle/>
          <a:p>
            <a:pPr algn="ctr"/>
            <a:r>
              <a:rPr sz="2900" b="1" dirty="0">
                <a:solidFill>
                  <a:srgbClr val="FFFFFF"/>
                </a:solidFill>
                <a:latin typeface="Arial"/>
                <a:ea typeface="Arial"/>
              </a:rPr>
              <a:t>10</a:t>
            </a:r>
            <a:endParaRPr sz="295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8" name="object_7009"/>
          <p:cNvSpPr>
            <a:spLocks noGrp="1"/>
          </p:cNvSpPr>
          <p:nvPr/>
        </p:nvSpPr>
        <p:spPr>
          <a:xfrm>
            <a:off x="663156" y="586369"/>
            <a:ext cx="922019" cy="922019"/>
          </a:xfrm>
          <a:prstGeom prst="ellipse">
            <a:avLst/>
          </a:prstGeom>
          <a:solidFill>
            <a:srgbClr val="B26256"/>
          </a:solidFill>
        </p:spPr>
        <p:txBody>
          <a:bodyPr wrap="square" lIns="0" tIns="0" rIns="0" bIns="0" rtlCol="0" anchor="ctr"/>
          <a:lstStyle/>
          <a:p>
            <a:pPr algn="ctr"/>
            <a:r>
              <a:rPr sz="2950" b="1" dirty="0">
                <a:solidFill>
                  <a:srgbClr val="FFFFFF"/>
                </a:solidFill>
                <a:latin typeface="Arial"/>
                <a:ea typeface="Arial"/>
              </a:rPr>
              <a:t>6</a:t>
            </a:r>
            <a:endParaRPr sz="2950" b="1" dirty="0"/>
          </a:p>
        </p:txBody>
      </p:sp>
      <p:sp>
        <p:nvSpPr>
          <p:cNvPr id="7010" name="object_701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cooperation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7012" name="7013">
            <a:hlinkClick r:id="rId3" action="ppaction://hlinksldjump" tooltip="Content"/>
          </p:cNvPr>
          <p:cNvGrpSpPr/>
          <p:nvPr/>
        </p:nvGrpSpPr>
        <p:grpSpPr>
          <a:xfrm>
            <a:off x="19403940" y="295737"/>
            <a:ext cx="350000" cy="350000"/>
            <a:chOff x="0" y="0"/>
            <a:chExt cx="0" cy="0"/>
          </a:xfrm>
        </p:grpSpPr>
        <p:sp>
          <p:nvSpPr>
            <p:cNvPr id="7014" name="7015"/>
            <p:cNvSpPr/>
            <p:nvPr/>
          </p:nvSpPr>
          <p:spPr>
            <a:xfrm>
              <a:off x="0" y="0"/>
              <a:ext cx="350000" cy="350000"/>
            </a:xfrm>
            <a:prstGeom prst="rect">
              <a:avLst/>
            </a:prstGeom>
            <a:noFill/>
            <a:ln w="30000" cap="flat" cmpd="sng" algn="ctr">
              <a:solidFill>
                <a:srgbClr val="707274"/>
              </a:solidFill>
            </a:ln>
          </p:spPr>
        </p:sp>
        <p:sp>
          <p:nvSpPr>
            <p:cNvPr id="7016" name="7017">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7018" name="7019">
            <a:hlinkClick r:id="rId4" action="ppaction://hlinksldjump" tooltip="Project overview"/>
          </p:cNvPr>
          <p:cNvGrpSpPr/>
          <p:nvPr/>
        </p:nvGrpSpPr>
        <p:grpSpPr>
          <a:xfrm>
            <a:off x="18380322" y="295737"/>
            <a:ext cx="350000" cy="350000"/>
            <a:chOff x="0" y="0"/>
            <a:chExt cx="0" cy="0"/>
          </a:xfrm>
        </p:grpSpPr>
        <p:sp>
          <p:nvSpPr>
            <p:cNvPr id="7020" name="7021"/>
            <p:cNvSpPr/>
            <p:nvPr/>
          </p:nvSpPr>
          <p:spPr>
            <a:xfrm>
              <a:off x="0" y="0"/>
              <a:ext cx="350000" cy="350000"/>
            </a:xfrm>
            <a:prstGeom prst="rect">
              <a:avLst/>
            </a:prstGeom>
            <a:noFill/>
            <a:ln w="30000" cap="flat" cmpd="sng" algn="ctr">
              <a:solidFill>
                <a:srgbClr val="707274"/>
              </a:solidFill>
            </a:ln>
          </p:spPr>
        </p:sp>
        <p:sp>
          <p:nvSpPr>
            <p:cNvPr id="7022" name="7023"/>
            <p:cNvSpPr/>
            <p:nvPr/>
          </p:nvSpPr>
          <p:spPr>
            <a:xfrm>
              <a:off x="0" y="280000"/>
              <a:ext cx="350000" cy="0"/>
            </a:xfrm>
            <a:prstGeom prst="line">
              <a:avLst/>
            </a:prstGeom>
            <a:solidFill>
              <a:srgbClr val="000000"/>
            </a:solidFill>
            <a:ln w="11000" cap="flat" cmpd="sng" algn="ctr">
              <a:solidFill>
                <a:srgbClr val="707274"/>
              </a:solidFill>
            </a:ln>
          </p:spPr>
        </p:sp>
        <p:sp>
          <p:nvSpPr>
            <p:cNvPr id="7024" name="7025"/>
            <p:cNvSpPr/>
            <p:nvPr/>
          </p:nvSpPr>
          <p:spPr>
            <a:xfrm>
              <a:off x="175000" y="280000"/>
              <a:ext cx="0" cy="70000"/>
            </a:xfrm>
            <a:prstGeom prst="line">
              <a:avLst/>
            </a:prstGeom>
            <a:solidFill>
              <a:srgbClr val="000000"/>
            </a:solidFill>
            <a:ln w="11000" cap="flat" cmpd="sng" algn="ctr">
              <a:solidFill>
                <a:srgbClr val="707274"/>
              </a:solidFill>
            </a:ln>
          </p:spPr>
        </p:sp>
        <p:sp>
          <p:nvSpPr>
            <p:cNvPr id="7026" name="object_7027"/>
            <p:cNvSpPr/>
            <p:nvPr/>
          </p:nvSpPr>
          <p:spPr>
            <a:xfrm>
              <a:off x="50000" y="87500"/>
              <a:ext cx="75000" cy="75000"/>
            </a:xfrm>
            <a:prstGeom prst="ellipse">
              <a:avLst/>
            </a:prstGeom>
            <a:solidFill>
              <a:srgbClr val="707274"/>
            </a:solidFill>
          </p:spPr>
        </p:sp>
        <p:sp>
          <p:nvSpPr>
            <p:cNvPr id="7028" name="object_7029"/>
            <p:cNvSpPr/>
            <p:nvPr/>
          </p:nvSpPr>
          <p:spPr>
            <a:xfrm>
              <a:off x="137500" y="87500"/>
              <a:ext cx="75000" cy="75000"/>
            </a:xfrm>
            <a:prstGeom prst="ellipse">
              <a:avLst/>
            </a:prstGeom>
            <a:solidFill>
              <a:srgbClr val="707274"/>
            </a:solidFill>
          </p:spPr>
        </p:sp>
        <p:sp>
          <p:nvSpPr>
            <p:cNvPr id="7030" name="object_7031"/>
            <p:cNvSpPr/>
            <p:nvPr/>
          </p:nvSpPr>
          <p:spPr>
            <a:xfrm>
              <a:off x="225000" y="87500"/>
              <a:ext cx="75000" cy="75000"/>
            </a:xfrm>
            <a:prstGeom prst="ellipse">
              <a:avLst/>
            </a:prstGeom>
            <a:solidFill>
              <a:srgbClr val="707274"/>
            </a:solidFill>
          </p:spPr>
        </p:sp>
        <p:sp>
          <p:nvSpPr>
            <p:cNvPr id="7032" name="7033"/>
            <p:cNvSpPr/>
            <p:nvPr/>
          </p:nvSpPr>
          <p:spPr>
            <a:xfrm>
              <a:off x="105000" y="233333"/>
              <a:ext cx="140000" cy="0"/>
            </a:xfrm>
            <a:prstGeom prst="rect">
              <a:avLst/>
            </a:prstGeom>
            <a:noFill/>
            <a:ln w="30000" cap="flat" cmpd="sng" algn="ctr">
              <a:solidFill>
                <a:srgbClr val="707274"/>
              </a:solidFill>
            </a:ln>
          </p:spPr>
        </p:sp>
        <p:sp>
          <p:nvSpPr>
            <p:cNvPr id="7034" name="7035">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036" name="7037">
            <a:hlinkClick r:id="rId5" action="ppaction://hlinksldjump" tooltip="Response-Rate"/>
          </p:cNvPr>
          <p:cNvGrpSpPr/>
          <p:nvPr/>
        </p:nvGrpSpPr>
        <p:grpSpPr>
          <a:xfrm>
            <a:off x="17356704" y="295737"/>
            <a:ext cx="350000" cy="350000"/>
            <a:chOff x="0" y="0"/>
            <a:chExt cx="0" cy="0"/>
          </a:xfrm>
        </p:grpSpPr>
        <p:sp>
          <p:nvSpPr>
            <p:cNvPr id="7038" name="7039"/>
            <p:cNvSpPr/>
            <p:nvPr/>
          </p:nvSpPr>
          <p:spPr>
            <a:xfrm>
              <a:off x="0" y="0"/>
              <a:ext cx="350000" cy="350000"/>
            </a:xfrm>
            <a:prstGeom prst="rect">
              <a:avLst/>
            </a:prstGeom>
            <a:noFill/>
            <a:ln w="30000" cap="flat" cmpd="sng" algn="ctr">
              <a:solidFill>
                <a:srgbClr val="707274"/>
              </a:solidFill>
            </a:ln>
          </p:spPr>
        </p:sp>
        <p:sp>
          <p:nvSpPr>
            <p:cNvPr id="7040" name="704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7042" name="object_7043">
            <a:hlinkClick r:id="rId6" action="ppaction://hlinksldjump" tooltip="Index overview"/>
          </p:cNvPr>
          <p:cNvGrpSpPr/>
          <p:nvPr/>
        </p:nvGrpSpPr>
        <p:grpSpPr>
          <a:xfrm>
            <a:off x="16333086" y="295737"/>
            <a:ext cx="511198" cy="515004"/>
            <a:chOff x="17809255" y="706508"/>
            <a:chExt cx="711198" cy="715004"/>
          </a:xfrm>
        </p:grpSpPr>
        <p:sp>
          <p:nvSpPr>
            <p:cNvPr id="7044" name="object_7045"/>
            <p:cNvSpPr/>
            <p:nvPr/>
          </p:nvSpPr>
          <p:spPr>
            <a:xfrm>
              <a:off x="17809255" y="706508"/>
              <a:ext cx="711198" cy="715004"/>
            </a:xfrm>
            <a:prstGeom prst="rect">
              <a:avLst/>
            </a:prstGeom>
            <a:solidFill>
              <a:srgbClr val="FFFFFF">
                <a:alpha val="500"/>
              </a:srgbClr>
            </a:solidFill>
            <a:ln>
              <a:noFill/>
            </a:ln>
          </p:spPr>
        </p:sp>
        <p:sp>
          <p:nvSpPr>
            <p:cNvPr id="7046" name="object_704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7048" name="object_704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7050" name="object_705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7052" name="object_705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7054" name="object_705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7056" name="object_705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7058" name="object_705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7060" name="object_706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7062" name="object_706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7064" name="object_7065">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7066" name="object_7067">
            <a:hlinkClick r:id="rId7" action="ppaction://hlinksldjump" tooltip="Dimensions"/>
          </p:cNvPr>
          <p:cNvGrpSpPr/>
          <p:nvPr/>
        </p:nvGrpSpPr>
        <p:grpSpPr>
          <a:xfrm>
            <a:off x="15309468" y="295737"/>
            <a:ext cx="350000" cy="350000"/>
            <a:chOff x="0" y="0"/>
            <a:chExt cx="0" cy="0"/>
          </a:xfrm>
        </p:grpSpPr>
        <p:sp>
          <p:nvSpPr>
            <p:cNvPr id="7068" name="object_7069"/>
            <p:cNvSpPr/>
            <p:nvPr/>
          </p:nvSpPr>
          <p:spPr>
            <a:xfrm>
              <a:off x="30600" y="27733"/>
              <a:ext cx="113800" cy="61200"/>
            </a:xfrm>
            <a:prstGeom prst="rect">
              <a:avLst/>
            </a:prstGeom>
            <a:solidFill>
              <a:srgbClr val="707274"/>
            </a:solidFill>
            <a:ln>
              <a:noFill/>
            </a:ln>
          </p:spPr>
        </p:sp>
        <p:sp>
          <p:nvSpPr>
            <p:cNvPr id="7070" name="object_7071"/>
            <p:cNvSpPr/>
            <p:nvPr/>
          </p:nvSpPr>
          <p:spPr>
            <a:xfrm>
              <a:off x="275600" y="27733"/>
              <a:ext cx="43800" cy="61200"/>
            </a:xfrm>
            <a:prstGeom prst="rect">
              <a:avLst/>
            </a:prstGeom>
            <a:solidFill>
              <a:srgbClr val="707274"/>
            </a:solidFill>
            <a:ln>
              <a:noFill/>
            </a:ln>
          </p:spPr>
        </p:sp>
        <p:sp>
          <p:nvSpPr>
            <p:cNvPr id="7072" name="object_7073"/>
            <p:cNvSpPr/>
            <p:nvPr/>
          </p:nvSpPr>
          <p:spPr>
            <a:xfrm>
              <a:off x="0" y="27733"/>
              <a:ext cx="61200" cy="61200"/>
            </a:xfrm>
            <a:prstGeom prst="ellipse">
              <a:avLst/>
            </a:prstGeom>
            <a:solidFill>
              <a:srgbClr val="707274"/>
            </a:solidFill>
            <a:ln>
              <a:noFill/>
            </a:ln>
          </p:spPr>
        </p:sp>
        <p:sp>
          <p:nvSpPr>
            <p:cNvPr id="7074" name="object_7075"/>
            <p:cNvSpPr/>
            <p:nvPr/>
          </p:nvSpPr>
          <p:spPr>
            <a:xfrm>
              <a:off x="113800" y="27733"/>
              <a:ext cx="61200" cy="61200"/>
            </a:xfrm>
            <a:prstGeom prst="ellipse">
              <a:avLst/>
            </a:prstGeom>
            <a:solidFill>
              <a:srgbClr val="707274"/>
            </a:solidFill>
            <a:ln>
              <a:noFill/>
            </a:ln>
          </p:spPr>
        </p:sp>
        <p:sp>
          <p:nvSpPr>
            <p:cNvPr id="7076" name="object_7077"/>
            <p:cNvSpPr/>
            <p:nvPr/>
          </p:nvSpPr>
          <p:spPr>
            <a:xfrm>
              <a:off x="288800" y="27733"/>
              <a:ext cx="61200" cy="61200"/>
            </a:xfrm>
            <a:prstGeom prst="ellipse">
              <a:avLst/>
            </a:prstGeom>
            <a:solidFill>
              <a:srgbClr val="707274"/>
            </a:solidFill>
            <a:ln>
              <a:noFill/>
            </a:ln>
          </p:spPr>
        </p:sp>
        <p:sp>
          <p:nvSpPr>
            <p:cNvPr id="7078" name="object_7079"/>
            <p:cNvSpPr/>
            <p:nvPr/>
          </p:nvSpPr>
          <p:spPr>
            <a:xfrm>
              <a:off x="245000" y="27733"/>
              <a:ext cx="61200" cy="61200"/>
            </a:xfrm>
            <a:prstGeom prst="ellipse">
              <a:avLst/>
            </a:prstGeom>
            <a:solidFill>
              <a:srgbClr val="707274"/>
            </a:solidFill>
            <a:ln>
              <a:noFill/>
            </a:ln>
          </p:spPr>
        </p:sp>
        <p:sp>
          <p:nvSpPr>
            <p:cNvPr id="7080" name="object_7081"/>
            <p:cNvSpPr/>
            <p:nvPr/>
          </p:nvSpPr>
          <p:spPr>
            <a:xfrm>
              <a:off x="30600" y="144400"/>
              <a:ext cx="43800" cy="61200"/>
            </a:xfrm>
            <a:prstGeom prst="rect">
              <a:avLst/>
            </a:prstGeom>
            <a:solidFill>
              <a:srgbClr val="707274"/>
            </a:solidFill>
            <a:ln>
              <a:noFill/>
            </a:ln>
          </p:spPr>
        </p:sp>
        <p:sp>
          <p:nvSpPr>
            <p:cNvPr id="7082" name="object_7083"/>
            <p:cNvSpPr/>
            <p:nvPr/>
          </p:nvSpPr>
          <p:spPr>
            <a:xfrm>
              <a:off x="205600" y="144400"/>
              <a:ext cx="113800" cy="61200"/>
            </a:xfrm>
            <a:prstGeom prst="rect">
              <a:avLst/>
            </a:prstGeom>
            <a:solidFill>
              <a:srgbClr val="707274"/>
            </a:solidFill>
            <a:ln>
              <a:noFill/>
            </a:ln>
          </p:spPr>
        </p:sp>
        <p:sp>
          <p:nvSpPr>
            <p:cNvPr id="7084" name="object_7085"/>
            <p:cNvSpPr/>
            <p:nvPr/>
          </p:nvSpPr>
          <p:spPr>
            <a:xfrm>
              <a:off x="0" y="144400"/>
              <a:ext cx="61200" cy="61200"/>
            </a:xfrm>
            <a:prstGeom prst="ellipse">
              <a:avLst/>
            </a:prstGeom>
            <a:solidFill>
              <a:srgbClr val="707274"/>
            </a:solidFill>
            <a:ln>
              <a:noFill/>
            </a:ln>
          </p:spPr>
        </p:sp>
        <p:sp>
          <p:nvSpPr>
            <p:cNvPr id="7086" name="object_7087"/>
            <p:cNvSpPr/>
            <p:nvPr/>
          </p:nvSpPr>
          <p:spPr>
            <a:xfrm>
              <a:off x="43800" y="144400"/>
              <a:ext cx="61200" cy="61200"/>
            </a:xfrm>
            <a:prstGeom prst="ellipse">
              <a:avLst/>
            </a:prstGeom>
            <a:solidFill>
              <a:srgbClr val="707274"/>
            </a:solidFill>
            <a:ln>
              <a:noFill/>
            </a:ln>
          </p:spPr>
        </p:sp>
        <p:sp>
          <p:nvSpPr>
            <p:cNvPr id="7088" name="object_7089"/>
            <p:cNvSpPr/>
            <p:nvPr/>
          </p:nvSpPr>
          <p:spPr>
            <a:xfrm>
              <a:off x="288800" y="144400"/>
              <a:ext cx="61200" cy="61200"/>
            </a:xfrm>
            <a:prstGeom prst="ellipse">
              <a:avLst/>
            </a:prstGeom>
            <a:solidFill>
              <a:srgbClr val="707274"/>
            </a:solidFill>
            <a:ln>
              <a:noFill/>
            </a:ln>
          </p:spPr>
        </p:sp>
        <p:sp>
          <p:nvSpPr>
            <p:cNvPr id="7090" name="object_7091"/>
            <p:cNvSpPr/>
            <p:nvPr/>
          </p:nvSpPr>
          <p:spPr>
            <a:xfrm>
              <a:off x="175000" y="144400"/>
              <a:ext cx="61200" cy="61200"/>
            </a:xfrm>
            <a:prstGeom prst="ellipse">
              <a:avLst/>
            </a:prstGeom>
            <a:solidFill>
              <a:srgbClr val="707274"/>
            </a:solidFill>
            <a:ln>
              <a:noFill/>
            </a:ln>
          </p:spPr>
        </p:sp>
        <p:sp>
          <p:nvSpPr>
            <p:cNvPr id="7092" name="object_7093"/>
            <p:cNvSpPr/>
            <p:nvPr/>
          </p:nvSpPr>
          <p:spPr>
            <a:xfrm>
              <a:off x="30600" y="261067"/>
              <a:ext cx="78800" cy="61200"/>
            </a:xfrm>
            <a:prstGeom prst="rect">
              <a:avLst/>
            </a:prstGeom>
            <a:solidFill>
              <a:srgbClr val="707274"/>
            </a:solidFill>
            <a:ln>
              <a:noFill/>
            </a:ln>
          </p:spPr>
        </p:sp>
        <p:sp>
          <p:nvSpPr>
            <p:cNvPr id="7094" name="object_7095"/>
            <p:cNvSpPr/>
            <p:nvPr/>
          </p:nvSpPr>
          <p:spPr>
            <a:xfrm>
              <a:off x="240600" y="261067"/>
              <a:ext cx="78800" cy="61200"/>
            </a:xfrm>
            <a:prstGeom prst="rect">
              <a:avLst/>
            </a:prstGeom>
            <a:solidFill>
              <a:srgbClr val="707274"/>
            </a:solidFill>
            <a:ln>
              <a:noFill/>
            </a:ln>
          </p:spPr>
        </p:sp>
        <p:sp>
          <p:nvSpPr>
            <p:cNvPr id="7096" name="object_7097"/>
            <p:cNvSpPr/>
            <p:nvPr/>
          </p:nvSpPr>
          <p:spPr>
            <a:xfrm>
              <a:off x="0" y="261067"/>
              <a:ext cx="61200" cy="61200"/>
            </a:xfrm>
            <a:prstGeom prst="ellipse">
              <a:avLst/>
            </a:prstGeom>
            <a:solidFill>
              <a:srgbClr val="707274"/>
            </a:solidFill>
            <a:ln>
              <a:noFill/>
            </a:ln>
          </p:spPr>
        </p:sp>
        <p:sp>
          <p:nvSpPr>
            <p:cNvPr id="7098" name="object_7099"/>
            <p:cNvSpPr/>
            <p:nvPr/>
          </p:nvSpPr>
          <p:spPr>
            <a:xfrm>
              <a:off x="78800" y="261067"/>
              <a:ext cx="61200" cy="61200"/>
            </a:xfrm>
            <a:prstGeom prst="ellipse">
              <a:avLst/>
            </a:prstGeom>
            <a:solidFill>
              <a:srgbClr val="707274"/>
            </a:solidFill>
            <a:ln>
              <a:noFill/>
            </a:ln>
          </p:spPr>
        </p:sp>
        <p:sp>
          <p:nvSpPr>
            <p:cNvPr id="7100" name="object_7101"/>
            <p:cNvSpPr/>
            <p:nvPr/>
          </p:nvSpPr>
          <p:spPr>
            <a:xfrm>
              <a:off x="288800" y="261067"/>
              <a:ext cx="61200" cy="61200"/>
            </a:xfrm>
            <a:prstGeom prst="ellipse">
              <a:avLst/>
            </a:prstGeom>
            <a:solidFill>
              <a:srgbClr val="707274"/>
            </a:solidFill>
            <a:ln>
              <a:noFill/>
            </a:ln>
          </p:spPr>
        </p:sp>
        <p:sp>
          <p:nvSpPr>
            <p:cNvPr id="7102" name="object_7103"/>
            <p:cNvSpPr/>
            <p:nvPr/>
          </p:nvSpPr>
          <p:spPr>
            <a:xfrm>
              <a:off x="210000" y="261067"/>
              <a:ext cx="61200" cy="61200"/>
            </a:xfrm>
            <a:prstGeom prst="ellipse">
              <a:avLst/>
            </a:prstGeom>
            <a:solidFill>
              <a:srgbClr val="707274"/>
            </a:solidFill>
            <a:ln>
              <a:noFill/>
            </a:ln>
          </p:spPr>
        </p:sp>
        <p:sp>
          <p:nvSpPr>
            <p:cNvPr id="7104" name="7105">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106" name="object_7107">
            <a:hlinkClick r:id="rId8" action="ppaction://hlinksldjump" tooltip="Portfolio of Action"/>
          </p:cNvPr>
          <p:cNvGrpSpPr/>
          <p:nvPr/>
        </p:nvGrpSpPr>
        <p:grpSpPr>
          <a:xfrm>
            <a:off x="19403940" y="887211"/>
            <a:ext cx="350000" cy="350000"/>
            <a:chOff x="0" y="0"/>
            <a:chExt cx="0" cy="0"/>
          </a:xfrm>
        </p:grpSpPr>
        <p:sp>
          <p:nvSpPr>
            <p:cNvPr id="7110" name="object_7111"/>
            <p:cNvSpPr/>
            <p:nvPr/>
          </p:nvSpPr>
          <p:spPr>
            <a:xfrm>
              <a:off x="11900" y="79800"/>
              <a:ext cx="51110" cy="51110"/>
            </a:xfrm>
            <a:prstGeom prst="ellipse">
              <a:avLst/>
            </a:prstGeom>
            <a:solidFill>
              <a:srgbClr val="707274"/>
            </a:solidFill>
          </p:spPr>
        </p:sp>
        <p:sp>
          <p:nvSpPr>
            <p:cNvPr id="7112" name="object_7113"/>
            <p:cNvSpPr/>
            <p:nvPr/>
          </p:nvSpPr>
          <p:spPr>
            <a:xfrm>
              <a:off x="121800" y="124250"/>
              <a:ext cx="51110" cy="51110"/>
            </a:xfrm>
            <a:prstGeom prst="ellipse">
              <a:avLst/>
            </a:prstGeom>
            <a:solidFill>
              <a:srgbClr val="707274"/>
            </a:solidFill>
          </p:spPr>
        </p:sp>
        <p:sp>
          <p:nvSpPr>
            <p:cNvPr id="7114" name="object_7115"/>
            <p:cNvSpPr/>
            <p:nvPr/>
          </p:nvSpPr>
          <p:spPr>
            <a:xfrm>
              <a:off x="244650" y="42700"/>
              <a:ext cx="51110" cy="51110"/>
            </a:xfrm>
            <a:prstGeom prst="ellipse">
              <a:avLst/>
            </a:prstGeom>
            <a:solidFill>
              <a:srgbClr val="707274"/>
            </a:solidFill>
          </p:spPr>
        </p:sp>
        <p:sp>
          <p:nvSpPr>
            <p:cNvPr id="7116" name="object_7117"/>
            <p:cNvSpPr/>
            <p:nvPr/>
          </p:nvSpPr>
          <p:spPr>
            <a:xfrm>
              <a:off x="282800" y="229250"/>
              <a:ext cx="51110" cy="51110"/>
            </a:xfrm>
            <a:prstGeom prst="ellipse">
              <a:avLst/>
            </a:prstGeom>
            <a:solidFill>
              <a:srgbClr val="707274"/>
            </a:solidFill>
          </p:spPr>
        </p:sp>
        <p:sp>
          <p:nvSpPr>
            <p:cNvPr id="7118" name="object_7119"/>
            <p:cNvSpPr/>
            <p:nvPr/>
          </p:nvSpPr>
          <p:spPr>
            <a:xfrm>
              <a:off x="79800" y="234500"/>
              <a:ext cx="51110" cy="51110"/>
            </a:xfrm>
            <a:prstGeom prst="ellipse">
              <a:avLst/>
            </a:prstGeom>
            <a:solidFill>
              <a:srgbClr val="707274"/>
            </a:solidFill>
          </p:spPr>
        </p:sp>
        <p:sp>
          <p:nvSpPr>
            <p:cNvPr id="7120" name="object_7121"/>
            <p:cNvSpPr/>
            <p:nvPr/>
          </p:nvSpPr>
          <p:spPr>
            <a:xfrm>
              <a:off x="105350" y="23800"/>
              <a:ext cx="51110" cy="51110"/>
            </a:xfrm>
            <a:prstGeom prst="ellipse">
              <a:avLst/>
            </a:prstGeom>
            <a:solidFill>
              <a:srgbClr val="707274"/>
            </a:solidFill>
          </p:spPr>
        </p:sp>
        <p:sp>
          <p:nvSpPr>
            <p:cNvPr id="7122" name="object_7123"/>
            <p:cNvSpPr/>
            <p:nvPr/>
          </p:nvSpPr>
          <p:spPr>
            <a:xfrm>
              <a:off x="232050" y="149450"/>
              <a:ext cx="51110" cy="51110"/>
            </a:xfrm>
            <a:prstGeom prst="ellipse">
              <a:avLst/>
            </a:prstGeom>
            <a:solidFill>
              <a:srgbClr val="707274"/>
            </a:solidFill>
          </p:spPr>
        </p:sp>
        <p:sp>
          <p:nvSpPr>
            <p:cNvPr id="7124" name="object_7125"/>
            <p:cNvSpPr/>
            <p:nvPr/>
          </p:nvSpPr>
          <p:spPr>
            <a:xfrm>
              <a:off x="0" y="175000"/>
              <a:ext cx="350000" cy="0"/>
            </a:xfrm>
            <a:prstGeom prst="rect">
              <a:avLst/>
            </a:prstGeom>
            <a:noFill/>
            <a:ln w="10470">
              <a:solidFill>
                <a:srgbClr val="707274"/>
              </a:solidFill>
            </a:ln>
          </p:spPr>
        </p:sp>
        <p:sp>
          <p:nvSpPr>
            <p:cNvPr id="7126" name="object_7127"/>
            <p:cNvSpPr/>
            <p:nvPr/>
          </p:nvSpPr>
          <p:spPr>
            <a:xfrm>
              <a:off x="175000" y="0"/>
              <a:ext cx="0" cy="350000"/>
            </a:xfrm>
            <a:prstGeom prst="rect">
              <a:avLst/>
            </a:prstGeom>
            <a:noFill/>
            <a:ln w="10470">
              <a:solidFill>
                <a:srgbClr val="707274"/>
              </a:solidFill>
            </a:ln>
          </p:spPr>
        </p:sp>
        <p:sp>
          <p:nvSpPr>
            <p:cNvPr id="7128" name="7129">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130" name="7131">
            <a:hlinkClick r:id="rId9" action="ppaction://hlinksldjump" tooltip="Semantic Differential"/>
          </p:cNvPr>
          <p:cNvGrpSpPr/>
          <p:nvPr/>
        </p:nvGrpSpPr>
        <p:grpSpPr>
          <a:xfrm>
            <a:off x="18380322" y="887211"/>
            <a:ext cx="561600" cy="648000"/>
            <a:chOff x="0" y="0"/>
            <a:chExt cx="0" cy="0"/>
          </a:xfrm>
        </p:grpSpPr>
        <p:sp>
          <p:nvSpPr>
            <p:cNvPr id="7132" name="7133"/>
            <p:cNvSpPr/>
            <p:nvPr/>
          </p:nvSpPr>
          <p:spPr>
            <a:xfrm>
              <a:off x="0" y="0"/>
              <a:ext cx="350000" cy="350000"/>
            </a:xfrm>
            <a:prstGeom prst="rect">
              <a:avLst/>
            </a:prstGeom>
            <a:noFill/>
            <a:ln w="30000" cap="flat" cmpd="sng" algn="ctr">
              <a:solidFill>
                <a:srgbClr val="707274"/>
              </a:solidFill>
            </a:ln>
          </p:spPr>
        </p:sp>
        <p:cxnSp>
          <p:nvCxnSpPr>
            <p:cNvPr id="7134" name="object_713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7136" name="object_713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7138" name="7139">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140" name="7141">
            <a:hlinkClick r:id="rId10" action="ppaction://hlinksldjump"/>
          </p:cNvPr>
          <p:cNvGrpSpPr/>
          <p:nvPr/>
        </p:nvGrpSpPr>
        <p:grpSpPr>
          <a:xfrm>
            <a:off x="17356704" y="887211"/>
            <a:ext cx="561600" cy="648000"/>
            <a:chOff x="0" y="0"/>
            <a:chExt cx="0" cy="0"/>
          </a:xfrm>
        </p:grpSpPr>
        <p:sp>
          <p:nvSpPr>
            <p:cNvPr id="7142" name="7143"/>
            <p:cNvSpPr/>
            <p:nvPr/>
          </p:nvSpPr>
          <p:spPr>
            <a:xfrm>
              <a:off x="0" y="0"/>
              <a:ext cx="350000" cy="350000"/>
            </a:xfrm>
            <a:prstGeom prst="rect">
              <a:avLst/>
            </a:prstGeom>
            <a:noFill/>
            <a:ln w="30000" cap="flat" cmpd="sng" algn="ctr">
              <a:solidFill>
                <a:srgbClr val="707274"/>
              </a:solidFill>
            </a:ln>
          </p:spPr>
        </p:sp>
        <p:sp>
          <p:nvSpPr>
            <p:cNvPr id="7144" name="object_714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7146" name="object_7147"/>
            <p:cNvSpPr/>
            <p:nvPr/>
          </p:nvSpPr>
          <p:spPr>
            <a:xfrm>
              <a:off x="136856" y="41051"/>
              <a:ext cx="54000" cy="59400"/>
            </a:xfrm>
            <a:prstGeom prst="rect">
              <a:avLst/>
            </a:prstGeom>
            <a:solidFill>
              <a:srgbClr val="707274"/>
            </a:solidFill>
          </p:spPr>
        </p:sp>
        <p:sp>
          <p:nvSpPr>
            <p:cNvPr id="7148" name="object_7149"/>
            <p:cNvSpPr/>
            <p:nvPr/>
          </p:nvSpPr>
          <p:spPr>
            <a:xfrm>
              <a:off x="180596" y="70751"/>
              <a:ext cx="55300" cy="0"/>
            </a:xfrm>
            <a:prstGeom prst="line">
              <a:avLst/>
            </a:prstGeom>
            <a:solidFill>
              <a:srgbClr val="000000"/>
            </a:solidFill>
            <a:ln w="11000" cap="flat" cmpd="sng" algn="ctr">
              <a:solidFill>
                <a:srgbClr val="707274"/>
              </a:solidFill>
            </a:ln>
          </p:spPr>
        </p:sp>
        <p:sp>
          <p:nvSpPr>
            <p:cNvPr id="7150" name="object_7151"/>
            <p:cNvSpPr/>
            <p:nvPr/>
          </p:nvSpPr>
          <p:spPr>
            <a:xfrm>
              <a:off x="245893" y="41051"/>
              <a:ext cx="54000" cy="59400"/>
            </a:xfrm>
            <a:prstGeom prst="ellipse">
              <a:avLst/>
            </a:prstGeom>
            <a:solidFill>
              <a:srgbClr val="707274"/>
            </a:solidFill>
          </p:spPr>
        </p:sp>
        <p:sp>
          <p:nvSpPr>
            <p:cNvPr id="7152" name="object_7153"/>
            <p:cNvSpPr/>
            <p:nvPr/>
          </p:nvSpPr>
          <p:spPr>
            <a:xfrm>
              <a:off x="136856" y="143142"/>
              <a:ext cx="54000" cy="59400"/>
            </a:xfrm>
            <a:prstGeom prst="rect">
              <a:avLst/>
            </a:prstGeom>
            <a:solidFill>
              <a:srgbClr val="707274"/>
            </a:solidFill>
          </p:spPr>
        </p:sp>
        <p:sp>
          <p:nvSpPr>
            <p:cNvPr id="7154" name="object_7155"/>
            <p:cNvSpPr/>
            <p:nvPr/>
          </p:nvSpPr>
          <p:spPr>
            <a:xfrm>
              <a:off x="180596" y="172842"/>
              <a:ext cx="55300" cy="0"/>
            </a:xfrm>
            <a:prstGeom prst="line">
              <a:avLst/>
            </a:prstGeom>
            <a:solidFill>
              <a:srgbClr val="000000"/>
            </a:solidFill>
            <a:ln w="11000" cap="flat" cmpd="sng" algn="ctr">
              <a:solidFill>
                <a:srgbClr val="707274"/>
              </a:solidFill>
            </a:ln>
          </p:spPr>
        </p:sp>
        <p:sp>
          <p:nvSpPr>
            <p:cNvPr id="7156" name="object_7157"/>
            <p:cNvSpPr/>
            <p:nvPr/>
          </p:nvSpPr>
          <p:spPr>
            <a:xfrm>
              <a:off x="245893" y="143142"/>
              <a:ext cx="54000" cy="59400"/>
            </a:xfrm>
            <a:prstGeom prst="ellipse">
              <a:avLst/>
            </a:prstGeom>
            <a:solidFill>
              <a:srgbClr val="707274"/>
            </a:solidFill>
          </p:spPr>
        </p:sp>
        <p:sp>
          <p:nvSpPr>
            <p:cNvPr id="7158" name="object_7159"/>
            <p:cNvSpPr/>
            <p:nvPr/>
          </p:nvSpPr>
          <p:spPr>
            <a:xfrm>
              <a:off x="136856" y="237985"/>
              <a:ext cx="54000" cy="59400"/>
            </a:xfrm>
            <a:prstGeom prst="rect">
              <a:avLst/>
            </a:prstGeom>
            <a:solidFill>
              <a:srgbClr val="707274"/>
            </a:solidFill>
          </p:spPr>
        </p:sp>
        <p:sp>
          <p:nvSpPr>
            <p:cNvPr id="7160" name="object_7161"/>
            <p:cNvSpPr/>
            <p:nvPr/>
          </p:nvSpPr>
          <p:spPr>
            <a:xfrm>
              <a:off x="180596" y="267685"/>
              <a:ext cx="55300" cy="0"/>
            </a:xfrm>
            <a:prstGeom prst="line">
              <a:avLst/>
            </a:prstGeom>
            <a:solidFill>
              <a:srgbClr val="000000"/>
            </a:solidFill>
            <a:ln w="11000" cap="flat" cmpd="sng" algn="ctr">
              <a:solidFill>
                <a:srgbClr val="707274"/>
              </a:solidFill>
            </a:ln>
          </p:spPr>
        </p:sp>
        <p:sp>
          <p:nvSpPr>
            <p:cNvPr id="7162" name="object_7163"/>
            <p:cNvSpPr/>
            <p:nvPr/>
          </p:nvSpPr>
          <p:spPr>
            <a:xfrm>
              <a:off x="245893" y="237985"/>
              <a:ext cx="54000" cy="59400"/>
            </a:xfrm>
            <a:prstGeom prst="ellipse">
              <a:avLst/>
            </a:prstGeom>
            <a:solidFill>
              <a:srgbClr val="707274"/>
            </a:solidFill>
          </p:spPr>
        </p:sp>
        <p:sp>
          <p:nvSpPr>
            <p:cNvPr id="7164" name="7165">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166" name="7167">
            <a:hlinkClick r:id="rId11" action="ppaction://hlinksldjump"/>
          </p:cNvPr>
          <p:cNvGrpSpPr/>
          <p:nvPr/>
        </p:nvGrpSpPr>
        <p:grpSpPr>
          <a:xfrm>
            <a:off x="16333086" y="887211"/>
            <a:ext cx="350000" cy="350000"/>
            <a:chOff x="0" y="0"/>
            <a:chExt cx="0" cy="0"/>
          </a:xfrm>
        </p:grpSpPr>
        <p:sp>
          <p:nvSpPr>
            <p:cNvPr id="7168" name="7169"/>
            <p:cNvSpPr/>
            <p:nvPr/>
          </p:nvSpPr>
          <p:spPr>
            <a:xfrm>
              <a:off x="0" y="0"/>
              <a:ext cx="350000" cy="350000"/>
            </a:xfrm>
            <a:prstGeom prst="rect">
              <a:avLst/>
            </a:prstGeom>
            <a:noFill/>
            <a:ln w="30000" cap="flat" cmpd="sng" algn="ctr">
              <a:solidFill>
                <a:srgbClr val="707274"/>
              </a:solidFill>
            </a:ln>
          </p:spPr>
        </p:sp>
        <p:sp>
          <p:nvSpPr>
            <p:cNvPr id="7170" name="7171"/>
            <p:cNvSpPr/>
            <p:nvPr/>
          </p:nvSpPr>
          <p:spPr>
            <a:xfrm>
              <a:off x="70000" y="0"/>
              <a:ext cx="210000" cy="0"/>
            </a:xfrm>
            <a:prstGeom prst="line">
              <a:avLst/>
            </a:prstGeom>
            <a:solidFill>
              <a:srgbClr val="000000"/>
            </a:solidFill>
            <a:ln w="11000" cap="flat" cmpd="sng" algn="ctr">
              <a:solidFill>
                <a:srgbClr val="707274"/>
              </a:solidFill>
            </a:ln>
          </p:spPr>
        </p:sp>
        <p:sp>
          <p:nvSpPr>
            <p:cNvPr id="7172" name="7173"/>
            <p:cNvSpPr/>
            <p:nvPr/>
          </p:nvSpPr>
          <p:spPr>
            <a:xfrm>
              <a:off x="70000" y="58333"/>
              <a:ext cx="210000" cy="0"/>
            </a:xfrm>
            <a:prstGeom prst="line">
              <a:avLst/>
            </a:prstGeom>
            <a:solidFill>
              <a:srgbClr val="000000"/>
            </a:solidFill>
            <a:ln w="11000" cap="flat" cmpd="sng" algn="ctr">
              <a:solidFill>
                <a:srgbClr val="707274"/>
              </a:solidFill>
            </a:ln>
          </p:spPr>
        </p:sp>
        <p:sp>
          <p:nvSpPr>
            <p:cNvPr id="7174" name="7175"/>
            <p:cNvSpPr/>
            <p:nvPr/>
          </p:nvSpPr>
          <p:spPr>
            <a:xfrm>
              <a:off x="70000" y="116667"/>
              <a:ext cx="210000" cy="0"/>
            </a:xfrm>
            <a:prstGeom prst="line">
              <a:avLst/>
            </a:prstGeom>
            <a:solidFill>
              <a:srgbClr val="000000"/>
            </a:solidFill>
            <a:ln w="11000" cap="flat" cmpd="sng" algn="ctr">
              <a:solidFill>
                <a:srgbClr val="707274"/>
              </a:solidFill>
            </a:ln>
          </p:spPr>
        </p:sp>
        <p:sp>
          <p:nvSpPr>
            <p:cNvPr id="7176" name="7177"/>
            <p:cNvSpPr/>
            <p:nvPr/>
          </p:nvSpPr>
          <p:spPr>
            <a:xfrm>
              <a:off x="70000" y="175000"/>
              <a:ext cx="210000" cy="0"/>
            </a:xfrm>
            <a:prstGeom prst="line">
              <a:avLst/>
            </a:prstGeom>
            <a:solidFill>
              <a:srgbClr val="000000"/>
            </a:solidFill>
            <a:ln w="11000" cap="flat" cmpd="sng" algn="ctr">
              <a:solidFill>
                <a:srgbClr val="707274"/>
              </a:solidFill>
            </a:ln>
          </p:spPr>
        </p:sp>
        <p:sp>
          <p:nvSpPr>
            <p:cNvPr id="7178" name="7179"/>
            <p:cNvSpPr/>
            <p:nvPr/>
          </p:nvSpPr>
          <p:spPr>
            <a:xfrm>
              <a:off x="70000" y="233333"/>
              <a:ext cx="210000" cy="0"/>
            </a:xfrm>
            <a:prstGeom prst="line">
              <a:avLst/>
            </a:prstGeom>
            <a:solidFill>
              <a:srgbClr val="000000"/>
            </a:solidFill>
            <a:ln w="11000" cap="flat" cmpd="sng" algn="ctr">
              <a:solidFill>
                <a:srgbClr val="707274"/>
              </a:solidFill>
            </a:ln>
          </p:spPr>
        </p:sp>
        <p:sp>
          <p:nvSpPr>
            <p:cNvPr id="7180" name="7181"/>
            <p:cNvSpPr/>
            <p:nvPr/>
          </p:nvSpPr>
          <p:spPr>
            <a:xfrm>
              <a:off x="70000" y="291667"/>
              <a:ext cx="210000" cy="0"/>
            </a:xfrm>
            <a:prstGeom prst="line">
              <a:avLst/>
            </a:prstGeom>
            <a:solidFill>
              <a:srgbClr val="000000"/>
            </a:solidFill>
            <a:ln w="11000" cap="flat" cmpd="sng" algn="ctr">
              <a:solidFill>
                <a:srgbClr val="707274"/>
              </a:solidFill>
            </a:ln>
          </p:spPr>
        </p:sp>
        <p:sp>
          <p:nvSpPr>
            <p:cNvPr id="7182" name="7183"/>
            <p:cNvSpPr/>
            <p:nvPr/>
          </p:nvSpPr>
          <p:spPr>
            <a:xfrm>
              <a:off x="70000" y="350000"/>
              <a:ext cx="210000" cy="0"/>
            </a:xfrm>
            <a:prstGeom prst="line">
              <a:avLst/>
            </a:prstGeom>
            <a:solidFill>
              <a:srgbClr val="000000"/>
            </a:solidFill>
            <a:ln w="11000" cap="flat" cmpd="sng" algn="ctr">
              <a:solidFill>
                <a:srgbClr val="707274"/>
              </a:solidFill>
            </a:ln>
          </p:spPr>
        </p:sp>
        <p:sp>
          <p:nvSpPr>
            <p:cNvPr id="7184" name="7185">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186" name="object_7187">
            <a:hlinkClick r:id="rId12" action="ppaction://hlinksldjump" tooltip="Tabellenband Demoskopie"/>
          </p:cNvPr>
          <p:cNvGrpSpPr/>
          <p:nvPr/>
        </p:nvGrpSpPr>
        <p:grpSpPr>
          <a:xfrm>
            <a:off x="15309468" y="887211"/>
            <a:ext cx="350000" cy="350000"/>
            <a:chOff x="0" y="0"/>
            <a:chExt cx="0" cy="0"/>
          </a:xfrm>
        </p:grpSpPr>
        <p:sp>
          <p:nvSpPr>
            <p:cNvPr id="7190" name="object_7191"/>
            <p:cNvSpPr/>
            <p:nvPr/>
          </p:nvSpPr>
          <p:spPr>
            <a:xfrm>
              <a:off x="30600" y="27733"/>
              <a:ext cx="222300" cy="61200"/>
            </a:xfrm>
            <a:prstGeom prst="rect">
              <a:avLst/>
            </a:prstGeom>
            <a:solidFill>
              <a:srgbClr val="707274"/>
            </a:solidFill>
            <a:ln>
              <a:noFill/>
            </a:ln>
          </p:spPr>
        </p:sp>
        <p:sp>
          <p:nvSpPr>
            <p:cNvPr id="7192" name="object_7193"/>
            <p:cNvSpPr/>
            <p:nvPr/>
          </p:nvSpPr>
          <p:spPr>
            <a:xfrm>
              <a:off x="0" y="27733"/>
              <a:ext cx="61200" cy="61200"/>
            </a:xfrm>
            <a:prstGeom prst="ellipse">
              <a:avLst/>
            </a:prstGeom>
            <a:solidFill>
              <a:srgbClr val="707274"/>
            </a:solidFill>
            <a:ln>
              <a:noFill/>
            </a:ln>
          </p:spPr>
        </p:sp>
        <p:sp>
          <p:nvSpPr>
            <p:cNvPr id="7194" name="object_7195"/>
            <p:cNvSpPr/>
            <p:nvPr/>
          </p:nvSpPr>
          <p:spPr>
            <a:xfrm>
              <a:off x="222300" y="27733"/>
              <a:ext cx="61200" cy="61200"/>
            </a:xfrm>
            <a:prstGeom prst="ellipse">
              <a:avLst/>
            </a:prstGeom>
            <a:solidFill>
              <a:srgbClr val="707274"/>
            </a:solidFill>
            <a:ln>
              <a:noFill/>
            </a:ln>
          </p:spPr>
        </p:sp>
        <p:sp>
          <p:nvSpPr>
            <p:cNvPr id="7196" name="object_7197"/>
            <p:cNvSpPr/>
            <p:nvPr/>
          </p:nvSpPr>
          <p:spPr>
            <a:xfrm>
              <a:off x="30600" y="144400"/>
              <a:ext cx="141800" cy="61200"/>
            </a:xfrm>
            <a:prstGeom prst="rect">
              <a:avLst/>
            </a:prstGeom>
            <a:solidFill>
              <a:srgbClr val="707274"/>
            </a:solidFill>
            <a:ln>
              <a:noFill/>
            </a:ln>
          </p:spPr>
        </p:sp>
        <p:sp>
          <p:nvSpPr>
            <p:cNvPr id="7198" name="object_7199"/>
            <p:cNvSpPr/>
            <p:nvPr/>
          </p:nvSpPr>
          <p:spPr>
            <a:xfrm>
              <a:off x="0" y="144400"/>
              <a:ext cx="61200" cy="61200"/>
            </a:xfrm>
            <a:prstGeom prst="ellipse">
              <a:avLst/>
            </a:prstGeom>
            <a:solidFill>
              <a:srgbClr val="707274"/>
            </a:solidFill>
            <a:ln>
              <a:noFill/>
            </a:ln>
          </p:spPr>
        </p:sp>
        <p:sp>
          <p:nvSpPr>
            <p:cNvPr id="7200" name="object_7201"/>
            <p:cNvSpPr/>
            <p:nvPr/>
          </p:nvSpPr>
          <p:spPr>
            <a:xfrm>
              <a:off x="141800" y="144400"/>
              <a:ext cx="61200" cy="61200"/>
            </a:xfrm>
            <a:prstGeom prst="ellipse">
              <a:avLst/>
            </a:prstGeom>
            <a:solidFill>
              <a:srgbClr val="707274"/>
            </a:solidFill>
            <a:ln>
              <a:noFill/>
            </a:ln>
          </p:spPr>
        </p:sp>
        <p:sp>
          <p:nvSpPr>
            <p:cNvPr id="7202" name="object_7203"/>
            <p:cNvSpPr/>
            <p:nvPr/>
          </p:nvSpPr>
          <p:spPr>
            <a:xfrm>
              <a:off x="30600" y="261067"/>
              <a:ext cx="288800" cy="61200"/>
            </a:xfrm>
            <a:prstGeom prst="rect">
              <a:avLst/>
            </a:prstGeom>
            <a:solidFill>
              <a:srgbClr val="707274"/>
            </a:solidFill>
            <a:ln>
              <a:noFill/>
            </a:ln>
          </p:spPr>
        </p:sp>
        <p:sp>
          <p:nvSpPr>
            <p:cNvPr id="7204" name="object_7205"/>
            <p:cNvSpPr/>
            <p:nvPr/>
          </p:nvSpPr>
          <p:spPr>
            <a:xfrm>
              <a:off x="0" y="261067"/>
              <a:ext cx="61200" cy="61200"/>
            </a:xfrm>
            <a:prstGeom prst="ellipse">
              <a:avLst/>
            </a:prstGeom>
            <a:solidFill>
              <a:srgbClr val="707274"/>
            </a:solidFill>
            <a:ln>
              <a:noFill/>
            </a:ln>
          </p:spPr>
        </p:sp>
        <p:sp>
          <p:nvSpPr>
            <p:cNvPr id="7206" name="object_7207"/>
            <p:cNvSpPr/>
            <p:nvPr/>
          </p:nvSpPr>
          <p:spPr>
            <a:xfrm>
              <a:off x="288800" y="261067"/>
              <a:ext cx="61200" cy="61200"/>
            </a:xfrm>
            <a:prstGeom prst="ellipse">
              <a:avLst/>
            </a:prstGeom>
            <a:solidFill>
              <a:srgbClr val="707274"/>
            </a:solidFill>
            <a:ln>
              <a:noFill/>
            </a:ln>
          </p:spPr>
        </p:sp>
        <p:sp>
          <p:nvSpPr>
            <p:cNvPr id="7208" name="object_7209"/>
            <p:cNvSpPr/>
            <p:nvPr/>
          </p:nvSpPr>
          <p:spPr>
            <a:xfrm>
              <a:off x="263500" y="58333"/>
              <a:ext cx="0" cy="233333"/>
            </a:xfrm>
            <a:prstGeom prst="rect">
              <a:avLst/>
            </a:prstGeom>
            <a:noFill/>
            <a:ln w="10470">
              <a:solidFill>
                <a:srgbClr val="707274"/>
              </a:solidFill>
            </a:ln>
          </p:spPr>
        </p:sp>
        <p:sp>
          <p:nvSpPr>
            <p:cNvPr id="7210" name="721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7212" name="object_7213"/>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When we work together, we help and support each other in an exemplary manner. (85.6%)</a:t>
            </a:r>
            <a:endParaRPr sz="2450" dirty="0">
              <a:latin typeface="Arial"/>
              <a:cs typeface="Arial"/>
            </a:endParaRPr>
          </a:p>
        </p:txBody>
      </p:sp>
      <p:sp>
        <p:nvSpPr>
          <p:cNvPr id="7214" name="object_7215"/>
          <p:cNvSpPr/>
          <p:nvPr/>
        </p:nvSpPr>
        <p:spPr>
          <a:xfrm>
            <a:off x="16376529" y="2577826"/>
            <a:ext cx="921600" cy="921600"/>
          </a:xfrm>
          <a:prstGeom prst="ellipse">
            <a:avLst/>
          </a:prstGeom>
          <a:ln w="52354">
            <a:solidFill>
              <a:srgbClr val="35B77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2.0</a:t>
            </a:r>
          </a:p>
        </p:txBody>
      </p:sp>
      <p:sp>
        <p:nvSpPr>
          <p:cNvPr id="7216" name="object_7217"/>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7218" name="object_7219"/>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50%</a:t>
            </a:r>
          </a:p>
        </p:txBody>
      </p:sp>
      <p:sp>
        <p:nvSpPr>
          <p:cNvPr id="7220" name="object_7221"/>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428</a:t>
            </a:r>
          </a:p>
        </p:txBody>
      </p:sp>
      <p:sp>
        <p:nvSpPr>
          <p:cNvPr id="7222" name="object_7223"/>
          <p:cNvSpPr/>
          <p:nvPr/>
        </p:nvSpPr>
        <p:spPr>
          <a:xfrm>
            <a:off x="7345326" y="4318308"/>
            <a:ext cx="8407247" cy="424573"/>
          </a:xfrm>
          <a:prstGeom prst="rect">
            <a:avLst/>
          </a:prstGeom>
          <a:solidFill>
            <a:srgbClr val="49C0B6"/>
          </a:solidFill>
        </p:spPr>
      </p:sp>
      <p:sp>
        <p:nvSpPr>
          <p:cNvPr id="7224" name="object_7225"/>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7226" name="object_7227"/>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15%</a:t>
            </a:r>
          </a:p>
        </p:txBody>
      </p:sp>
      <p:sp>
        <p:nvSpPr>
          <p:cNvPr id="7228" name="object_7229"/>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129</a:t>
            </a:r>
          </a:p>
        </p:txBody>
      </p:sp>
      <p:sp>
        <p:nvSpPr>
          <p:cNvPr id="7230" name="object_7231"/>
          <p:cNvSpPr/>
          <p:nvPr/>
        </p:nvSpPr>
        <p:spPr>
          <a:xfrm>
            <a:off x="7345326" y="5379741"/>
            <a:ext cx="2533960" cy="424573"/>
          </a:xfrm>
          <a:prstGeom prst="rect">
            <a:avLst/>
          </a:prstGeom>
          <a:solidFill>
            <a:srgbClr val="49C0B6"/>
          </a:solidFill>
        </p:spPr>
      </p:sp>
      <p:sp>
        <p:nvSpPr>
          <p:cNvPr id="7232" name="object_7233"/>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7234" name="object_7235"/>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4%</a:t>
            </a:r>
          </a:p>
        </p:txBody>
      </p:sp>
      <p:sp>
        <p:nvSpPr>
          <p:cNvPr id="7236" name="object_7237"/>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38</a:t>
            </a:r>
          </a:p>
        </p:txBody>
      </p:sp>
      <p:sp>
        <p:nvSpPr>
          <p:cNvPr id="7238" name="object_7239"/>
          <p:cNvSpPr/>
          <p:nvPr/>
        </p:nvSpPr>
        <p:spPr>
          <a:xfrm>
            <a:off x="7345326" y="6441174"/>
            <a:ext cx="746438" cy="424573"/>
          </a:xfrm>
          <a:prstGeom prst="rect">
            <a:avLst/>
          </a:prstGeom>
          <a:solidFill>
            <a:srgbClr val="49C0B6"/>
          </a:solidFill>
        </p:spPr>
      </p:sp>
      <p:sp>
        <p:nvSpPr>
          <p:cNvPr id="7240" name="object_7241"/>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7242" name="object_7243"/>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7244" name="object_7245"/>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48</a:t>
            </a:r>
          </a:p>
        </p:txBody>
      </p:sp>
      <p:sp>
        <p:nvSpPr>
          <p:cNvPr id="7246" name="object_7247"/>
          <p:cNvSpPr/>
          <p:nvPr/>
        </p:nvSpPr>
        <p:spPr>
          <a:xfrm>
            <a:off x="7345326" y="7502607"/>
            <a:ext cx="942869" cy="424573"/>
          </a:xfrm>
          <a:prstGeom prst="rect">
            <a:avLst/>
          </a:prstGeom>
          <a:solidFill>
            <a:srgbClr val="49C0B6"/>
          </a:solidFill>
        </p:spPr>
      </p:sp>
      <p:sp>
        <p:nvSpPr>
          <p:cNvPr id="7248" name="object_7249"/>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7250" name="object_7251"/>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7%</a:t>
            </a:r>
          </a:p>
        </p:txBody>
      </p:sp>
      <p:sp>
        <p:nvSpPr>
          <p:cNvPr id="7252" name="object_7253"/>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56</a:t>
            </a:r>
          </a:p>
        </p:txBody>
      </p:sp>
      <p:sp>
        <p:nvSpPr>
          <p:cNvPr id="7254" name="object_7255"/>
          <p:cNvSpPr/>
          <p:nvPr/>
        </p:nvSpPr>
        <p:spPr>
          <a:xfrm>
            <a:off x="7345326" y="8564040"/>
            <a:ext cx="1100014" cy="424573"/>
          </a:xfrm>
          <a:prstGeom prst="rect">
            <a:avLst/>
          </a:prstGeom>
          <a:solidFill>
            <a:srgbClr val="49C0B6"/>
          </a:solidFill>
        </p:spPr>
      </p:sp>
      <p:sp>
        <p:nvSpPr>
          <p:cNvPr id="7256" name="object_7257"/>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7258" name="object_7259"/>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4%</a:t>
            </a:r>
          </a:p>
        </p:txBody>
      </p:sp>
      <p:sp>
        <p:nvSpPr>
          <p:cNvPr id="7260" name="object_7261"/>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30</a:t>
            </a:r>
          </a:p>
        </p:txBody>
      </p:sp>
      <p:sp>
        <p:nvSpPr>
          <p:cNvPr id="7262" name="object_7263"/>
          <p:cNvSpPr/>
          <p:nvPr/>
        </p:nvSpPr>
        <p:spPr>
          <a:xfrm>
            <a:off x="7345326" y="9625473"/>
            <a:ext cx="589293" cy="424573"/>
          </a:xfrm>
          <a:prstGeom prst="rect">
            <a:avLst/>
          </a:prstGeom>
          <a:solidFill>
            <a:srgbClr val="49C0B6"/>
          </a:solidFill>
        </p:spPr>
      </p:sp>
      <p:sp>
        <p:nvSpPr>
          <p:cNvPr id="7264" name="object_7265"/>
          <p:cNvSpPr/>
          <p:nvPr/>
        </p:nvSpPr>
        <p:spPr>
          <a:xfrm>
            <a:off x="7345326" y="3999878"/>
            <a:ext cx="0" cy="6368598"/>
          </a:xfrm>
          <a:prstGeom prst="rect">
            <a:avLst/>
          </a:prstGeom>
          <a:ln w="5235">
            <a:solidFill>
              <a:srgbClr val="000000"/>
            </a:solidFill>
          </a:ln>
        </p:spPr>
      </p:sp>
      <p:sp>
        <p:nvSpPr>
          <p:cNvPr id="7266" name="object_7267"/>
          <p:cNvSpPr/>
          <p:nvPr/>
        </p:nvSpPr>
        <p:spPr>
          <a:xfrm>
            <a:off x="15752573" y="3999878"/>
            <a:ext cx="0" cy="6368598"/>
          </a:xfrm>
          <a:prstGeom prst="rect">
            <a:avLst/>
          </a:prstGeom>
          <a:ln w="5235">
            <a:solidFill>
              <a:srgbClr val="000000"/>
            </a:solidFill>
          </a:ln>
        </p:spPr>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 name="object_7271"/>
          <p:cNvSpPr>
            <a:spLocks noGrp="1"/>
          </p:cNvSpPr>
          <p:nvPr/>
        </p:nvSpPr>
        <p:spPr>
          <a:xfrm>
            <a:off x="663156" y="586369"/>
            <a:ext cx="922019" cy="922019"/>
          </a:xfrm>
          <a:prstGeom prst="ellipse">
            <a:avLst/>
          </a:prstGeom>
          <a:solidFill>
            <a:srgbClr val="B26256"/>
          </a:solidFill>
        </p:spPr>
        <p:txBody>
          <a:bodyPr wrap="square" lIns="0" tIns="0" rIns="0" bIns="0" rtlCol="0" anchor="ctr"/>
          <a:lstStyle/>
          <a:p>
            <a:pPr algn="ctr"/>
            <a:r>
              <a:rPr sz="2950" b="1" dirty="0">
                <a:solidFill>
                  <a:srgbClr val="FFFFFF"/>
                </a:solidFill>
                <a:latin typeface="Arial"/>
                <a:ea typeface="Arial"/>
              </a:rPr>
              <a:t>7</a:t>
            </a:r>
            <a:endParaRPr sz="2950" b="1" dirty="0"/>
          </a:p>
        </p:txBody>
      </p:sp>
      <p:sp>
        <p:nvSpPr>
          <p:cNvPr id="7272" name="object_727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knowledge management</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7274" name="7275">
            <a:hlinkClick r:id="rId3" action="ppaction://hlinksldjump" tooltip="Content"/>
          </p:cNvPr>
          <p:cNvGrpSpPr/>
          <p:nvPr/>
        </p:nvGrpSpPr>
        <p:grpSpPr>
          <a:xfrm>
            <a:off x="19403940" y="295737"/>
            <a:ext cx="350000" cy="350000"/>
            <a:chOff x="0" y="0"/>
            <a:chExt cx="0" cy="0"/>
          </a:xfrm>
        </p:grpSpPr>
        <p:sp>
          <p:nvSpPr>
            <p:cNvPr id="7276" name="7277"/>
            <p:cNvSpPr/>
            <p:nvPr/>
          </p:nvSpPr>
          <p:spPr>
            <a:xfrm>
              <a:off x="0" y="0"/>
              <a:ext cx="350000" cy="350000"/>
            </a:xfrm>
            <a:prstGeom prst="rect">
              <a:avLst/>
            </a:prstGeom>
            <a:noFill/>
            <a:ln w="30000" cap="flat" cmpd="sng" algn="ctr">
              <a:solidFill>
                <a:srgbClr val="707274"/>
              </a:solidFill>
            </a:ln>
          </p:spPr>
        </p:sp>
        <p:sp>
          <p:nvSpPr>
            <p:cNvPr id="7278" name="727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7280" name="7281">
            <a:hlinkClick r:id="rId4" action="ppaction://hlinksldjump" tooltip="Project overview"/>
          </p:cNvPr>
          <p:cNvGrpSpPr/>
          <p:nvPr/>
        </p:nvGrpSpPr>
        <p:grpSpPr>
          <a:xfrm>
            <a:off x="18380322" y="295737"/>
            <a:ext cx="350000" cy="350000"/>
            <a:chOff x="0" y="0"/>
            <a:chExt cx="0" cy="0"/>
          </a:xfrm>
        </p:grpSpPr>
        <p:sp>
          <p:nvSpPr>
            <p:cNvPr id="7282" name="7283"/>
            <p:cNvSpPr/>
            <p:nvPr/>
          </p:nvSpPr>
          <p:spPr>
            <a:xfrm>
              <a:off x="0" y="0"/>
              <a:ext cx="350000" cy="350000"/>
            </a:xfrm>
            <a:prstGeom prst="rect">
              <a:avLst/>
            </a:prstGeom>
            <a:noFill/>
            <a:ln w="30000" cap="flat" cmpd="sng" algn="ctr">
              <a:solidFill>
                <a:srgbClr val="707274"/>
              </a:solidFill>
            </a:ln>
          </p:spPr>
        </p:sp>
        <p:sp>
          <p:nvSpPr>
            <p:cNvPr id="7284" name="7285"/>
            <p:cNvSpPr/>
            <p:nvPr/>
          </p:nvSpPr>
          <p:spPr>
            <a:xfrm>
              <a:off x="0" y="280000"/>
              <a:ext cx="350000" cy="0"/>
            </a:xfrm>
            <a:prstGeom prst="line">
              <a:avLst/>
            </a:prstGeom>
            <a:solidFill>
              <a:srgbClr val="000000"/>
            </a:solidFill>
            <a:ln w="11000" cap="flat" cmpd="sng" algn="ctr">
              <a:solidFill>
                <a:srgbClr val="707274"/>
              </a:solidFill>
            </a:ln>
          </p:spPr>
        </p:sp>
        <p:sp>
          <p:nvSpPr>
            <p:cNvPr id="7286" name="7287"/>
            <p:cNvSpPr/>
            <p:nvPr/>
          </p:nvSpPr>
          <p:spPr>
            <a:xfrm>
              <a:off x="175000" y="280000"/>
              <a:ext cx="0" cy="70000"/>
            </a:xfrm>
            <a:prstGeom prst="line">
              <a:avLst/>
            </a:prstGeom>
            <a:solidFill>
              <a:srgbClr val="000000"/>
            </a:solidFill>
            <a:ln w="11000" cap="flat" cmpd="sng" algn="ctr">
              <a:solidFill>
                <a:srgbClr val="707274"/>
              </a:solidFill>
            </a:ln>
          </p:spPr>
        </p:sp>
        <p:sp>
          <p:nvSpPr>
            <p:cNvPr id="7288" name="object_7289"/>
            <p:cNvSpPr/>
            <p:nvPr/>
          </p:nvSpPr>
          <p:spPr>
            <a:xfrm>
              <a:off x="50000" y="87500"/>
              <a:ext cx="75000" cy="75000"/>
            </a:xfrm>
            <a:prstGeom prst="ellipse">
              <a:avLst/>
            </a:prstGeom>
            <a:solidFill>
              <a:srgbClr val="707274"/>
            </a:solidFill>
          </p:spPr>
        </p:sp>
        <p:sp>
          <p:nvSpPr>
            <p:cNvPr id="7290" name="object_7291"/>
            <p:cNvSpPr/>
            <p:nvPr/>
          </p:nvSpPr>
          <p:spPr>
            <a:xfrm>
              <a:off x="137500" y="87500"/>
              <a:ext cx="75000" cy="75000"/>
            </a:xfrm>
            <a:prstGeom prst="ellipse">
              <a:avLst/>
            </a:prstGeom>
            <a:solidFill>
              <a:srgbClr val="707274"/>
            </a:solidFill>
          </p:spPr>
        </p:sp>
        <p:sp>
          <p:nvSpPr>
            <p:cNvPr id="7292" name="object_7293"/>
            <p:cNvSpPr/>
            <p:nvPr/>
          </p:nvSpPr>
          <p:spPr>
            <a:xfrm>
              <a:off x="225000" y="87500"/>
              <a:ext cx="75000" cy="75000"/>
            </a:xfrm>
            <a:prstGeom prst="ellipse">
              <a:avLst/>
            </a:prstGeom>
            <a:solidFill>
              <a:srgbClr val="707274"/>
            </a:solidFill>
          </p:spPr>
        </p:sp>
        <p:sp>
          <p:nvSpPr>
            <p:cNvPr id="7294" name="7295"/>
            <p:cNvSpPr/>
            <p:nvPr/>
          </p:nvSpPr>
          <p:spPr>
            <a:xfrm>
              <a:off x="105000" y="233333"/>
              <a:ext cx="140000" cy="0"/>
            </a:xfrm>
            <a:prstGeom prst="rect">
              <a:avLst/>
            </a:prstGeom>
            <a:noFill/>
            <a:ln w="30000" cap="flat" cmpd="sng" algn="ctr">
              <a:solidFill>
                <a:srgbClr val="707274"/>
              </a:solidFill>
            </a:ln>
          </p:spPr>
        </p:sp>
        <p:sp>
          <p:nvSpPr>
            <p:cNvPr id="7296" name="729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298" name="7299">
            <a:hlinkClick r:id="rId5" action="ppaction://hlinksldjump" tooltip="Response-Rate"/>
          </p:cNvPr>
          <p:cNvGrpSpPr/>
          <p:nvPr/>
        </p:nvGrpSpPr>
        <p:grpSpPr>
          <a:xfrm>
            <a:off x="17356704" y="295737"/>
            <a:ext cx="350000" cy="350000"/>
            <a:chOff x="0" y="0"/>
            <a:chExt cx="0" cy="0"/>
          </a:xfrm>
        </p:grpSpPr>
        <p:sp>
          <p:nvSpPr>
            <p:cNvPr id="7300" name="7301"/>
            <p:cNvSpPr/>
            <p:nvPr/>
          </p:nvSpPr>
          <p:spPr>
            <a:xfrm>
              <a:off x="0" y="0"/>
              <a:ext cx="350000" cy="350000"/>
            </a:xfrm>
            <a:prstGeom prst="rect">
              <a:avLst/>
            </a:prstGeom>
            <a:noFill/>
            <a:ln w="30000" cap="flat" cmpd="sng" algn="ctr">
              <a:solidFill>
                <a:srgbClr val="707274"/>
              </a:solidFill>
            </a:ln>
          </p:spPr>
        </p:sp>
        <p:sp>
          <p:nvSpPr>
            <p:cNvPr id="7302" name="730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7304" name="object_7305">
            <a:hlinkClick r:id="rId6" action="ppaction://hlinksldjump" tooltip="Index overview"/>
          </p:cNvPr>
          <p:cNvGrpSpPr/>
          <p:nvPr/>
        </p:nvGrpSpPr>
        <p:grpSpPr>
          <a:xfrm>
            <a:off x="16333086" y="295737"/>
            <a:ext cx="511198" cy="515004"/>
            <a:chOff x="17809255" y="706508"/>
            <a:chExt cx="711198" cy="715004"/>
          </a:xfrm>
        </p:grpSpPr>
        <p:sp>
          <p:nvSpPr>
            <p:cNvPr id="7306" name="object_7307"/>
            <p:cNvSpPr/>
            <p:nvPr/>
          </p:nvSpPr>
          <p:spPr>
            <a:xfrm>
              <a:off x="17809255" y="706508"/>
              <a:ext cx="711198" cy="715004"/>
            </a:xfrm>
            <a:prstGeom prst="rect">
              <a:avLst/>
            </a:prstGeom>
            <a:solidFill>
              <a:srgbClr val="FFFFFF">
                <a:alpha val="500"/>
              </a:srgbClr>
            </a:solidFill>
            <a:ln>
              <a:noFill/>
            </a:ln>
          </p:spPr>
        </p:sp>
        <p:sp>
          <p:nvSpPr>
            <p:cNvPr id="7308" name="object_730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7310" name="object_731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7312" name="object_731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7314" name="object_731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7316" name="object_731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7318" name="object_731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7320" name="object_732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7322" name="object_732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7324" name="object_732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7326" name="object_732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7328" name="object_7329">
            <a:hlinkClick r:id="rId7" action="ppaction://hlinksldjump" tooltip="Dimensions"/>
          </p:cNvPr>
          <p:cNvGrpSpPr/>
          <p:nvPr/>
        </p:nvGrpSpPr>
        <p:grpSpPr>
          <a:xfrm>
            <a:off x="15309468" y="295737"/>
            <a:ext cx="350000" cy="350000"/>
            <a:chOff x="0" y="0"/>
            <a:chExt cx="0" cy="0"/>
          </a:xfrm>
        </p:grpSpPr>
        <p:sp>
          <p:nvSpPr>
            <p:cNvPr id="7330" name="object_7331"/>
            <p:cNvSpPr/>
            <p:nvPr/>
          </p:nvSpPr>
          <p:spPr>
            <a:xfrm>
              <a:off x="30600" y="27733"/>
              <a:ext cx="113800" cy="61200"/>
            </a:xfrm>
            <a:prstGeom prst="rect">
              <a:avLst/>
            </a:prstGeom>
            <a:solidFill>
              <a:srgbClr val="707274"/>
            </a:solidFill>
            <a:ln>
              <a:noFill/>
            </a:ln>
          </p:spPr>
        </p:sp>
        <p:sp>
          <p:nvSpPr>
            <p:cNvPr id="7332" name="object_7333"/>
            <p:cNvSpPr/>
            <p:nvPr/>
          </p:nvSpPr>
          <p:spPr>
            <a:xfrm>
              <a:off x="275600" y="27733"/>
              <a:ext cx="43800" cy="61200"/>
            </a:xfrm>
            <a:prstGeom prst="rect">
              <a:avLst/>
            </a:prstGeom>
            <a:solidFill>
              <a:srgbClr val="707274"/>
            </a:solidFill>
            <a:ln>
              <a:noFill/>
            </a:ln>
          </p:spPr>
        </p:sp>
        <p:sp>
          <p:nvSpPr>
            <p:cNvPr id="7334" name="object_7335"/>
            <p:cNvSpPr/>
            <p:nvPr/>
          </p:nvSpPr>
          <p:spPr>
            <a:xfrm>
              <a:off x="0" y="27733"/>
              <a:ext cx="61200" cy="61200"/>
            </a:xfrm>
            <a:prstGeom prst="ellipse">
              <a:avLst/>
            </a:prstGeom>
            <a:solidFill>
              <a:srgbClr val="707274"/>
            </a:solidFill>
            <a:ln>
              <a:noFill/>
            </a:ln>
          </p:spPr>
        </p:sp>
        <p:sp>
          <p:nvSpPr>
            <p:cNvPr id="7336" name="object_7337"/>
            <p:cNvSpPr/>
            <p:nvPr/>
          </p:nvSpPr>
          <p:spPr>
            <a:xfrm>
              <a:off x="113800" y="27733"/>
              <a:ext cx="61200" cy="61200"/>
            </a:xfrm>
            <a:prstGeom prst="ellipse">
              <a:avLst/>
            </a:prstGeom>
            <a:solidFill>
              <a:srgbClr val="707274"/>
            </a:solidFill>
            <a:ln>
              <a:noFill/>
            </a:ln>
          </p:spPr>
        </p:sp>
        <p:sp>
          <p:nvSpPr>
            <p:cNvPr id="7338" name="object_7339"/>
            <p:cNvSpPr/>
            <p:nvPr/>
          </p:nvSpPr>
          <p:spPr>
            <a:xfrm>
              <a:off x="288800" y="27733"/>
              <a:ext cx="61200" cy="61200"/>
            </a:xfrm>
            <a:prstGeom prst="ellipse">
              <a:avLst/>
            </a:prstGeom>
            <a:solidFill>
              <a:srgbClr val="707274"/>
            </a:solidFill>
            <a:ln>
              <a:noFill/>
            </a:ln>
          </p:spPr>
        </p:sp>
        <p:sp>
          <p:nvSpPr>
            <p:cNvPr id="7340" name="object_7341"/>
            <p:cNvSpPr/>
            <p:nvPr/>
          </p:nvSpPr>
          <p:spPr>
            <a:xfrm>
              <a:off x="245000" y="27733"/>
              <a:ext cx="61200" cy="61200"/>
            </a:xfrm>
            <a:prstGeom prst="ellipse">
              <a:avLst/>
            </a:prstGeom>
            <a:solidFill>
              <a:srgbClr val="707274"/>
            </a:solidFill>
            <a:ln>
              <a:noFill/>
            </a:ln>
          </p:spPr>
        </p:sp>
        <p:sp>
          <p:nvSpPr>
            <p:cNvPr id="7342" name="object_7343"/>
            <p:cNvSpPr/>
            <p:nvPr/>
          </p:nvSpPr>
          <p:spPr>
            <a:xfrm>
              <a:off x="30600" y="144400"/>
              <a:ext cx="43800" cy="61200"/>
            </a:xfrm>
            <a:prstGeom prst="rect">
              <a:avLst/>
            </a:prstGeom>
            <a:solidFill>
              <a:srgbClr val="707274"/>
            </a:solidFill>
            <a:ln>
              <a:noFill/>
            </a:ln>
          </p:spPr>
        </p:sp>
        <p:sp>
          <p:nvSpPr>
            <p:cNvPr id="7344" name="object_7345"/>
            <p:cNvSpPr/>
            <p:nvPr/>
          </p:nvSpPr>
          <p:spPr>
            <a:xfrm>
              <a:off x="205600" y="144400"/>
              <a:ext cx="113800" cy="61200"/>
            </a:xfrm>
            <a:prstGeom prst="rect">
              <a:avLst/>
            </a:prstGeom>
            <a:solidFill>
              <a:srgbClr val="707274"/>
            </a:solidFill>
            <a:ln>
              <a:noFill/>
            </a:ln>
          </p:spPr>
        </p:sp>
        <p:sp>
          <p:nvSpPr>
            <p:cNvPr id="7346" name="object_7347"/>
            <p:cNvSpPr/>
            <p:nvPr/>
          </p:nvSpPr>
          <p:spPr>
            <a:xfrm>
              <a:off x="0" y="144400"/>
              <a:ext cx="61200" cy="61200"/>
            </a:xfrm>
            <a:prstGeom prst="ellipse">
              <a:avLst/>
            </a:prstGeom>
            <a:solidFill>
              <a:srgbClr val="707274"/>
            </a:solidFill>
            <a:ln>
              <a:noFill/>
            </a:ln>
          </p:spPr>
        </p:sp>
        <p:sp>
          <p:nvSpPr>
            <p:cNvPr id="7348" name="object_7349"/>
            <p:cNvSpPr/>
            <p:nvPr/>
          </p:nvSpPr>
          <p:spPr>
            <a:xfrm>
              <a:off x="43800" y="144400"/>
              <a:ext cx="61200" cy="61200"/>
            </a:xfrm>
            <a:prstGeom prst="ellipse">
              <a:avLst/>
            </a:prstGeom>
            <a:solidFill>
              <a:srgbClr val="707274"/>
            </a:solidFill>
            <a:ln>
              <a:noFill/>
            </a:ln>
          </p:spPr>
        </p:sp>
        <p:sp>
          <p:nvSpPr>
            <p:cNvPr id="7350" name="object_7351"/>
            <p:cNvSpPr/>
            <p:nvPr/>
          </p:nvSpPr>
          <p:spPr>
            <a:xfrm>
              <a:off x="288800" y="144400"/>
              <a:ext cx="61200" cy="61200"/>
            </a:xfrm>
            <a:prstGeom prst="ellipse">
              <a:avLst/>
            </a:prstGeom>
            <a:solidFill>
              <a:srgbClr val="707274"/>
            </a:solidFill>
            <a:ln>
              <a:noFill/>
            </a:ln>
          </p:spPr>
        </p:sp>
        <p:sp>
          <p:nvSpPr>
            <p:cNvPr id="7352" name="object_7353"/>
            <p:cNvSpPr/>
            <p:nvPr/>
          </p:nvSpPr>
          <p:spPr>
            <a:xfrm>
              <a:off x="175000" y="144400"/>
              <a:ext cx="61200" cy="61200"/>
            </a:xfrm>
            <a:prstGeom prst="ellipse">
              <a:avLst/>
            </a:prstGeom>
            <a:solidFill>
              <a:srgbClr val="707274"/>
            </a:solidFill>
            <a:ln>
              <a:noFill/>
            </a:ln>
          </p:spPr>
        </p:sp>
        <p:sp>
          <p:nvSpPr>
            <p:cNvPr id="7354" name="object_7355"/>
            <p:cNvSpPr/>
            <p:nvPr/>
          </p:nvSpPr>
          <p:spPr>
            <a:xfrm>
              <a:off x="30600" y="261067"/>
              <a:ext cx="78800" cy="61200"/>
            </a:xfrm>
            <a:prstGeom prst="rect">
              <a:avLst/>
            </a:prstGeom>
            <a:solidFill>
              <a:srgbClr val="707274"/>
            </a:solidFill>
            <a:ln>
              <a:noFill/>
            </a:ln>
          </p:spPr>
        </p:sp>
        <p:sp>
          <p:nvSpPr>
            <p:cNvPr id="7356" name="object_7357"/>
            <p:cNvSpPr/>
            <p:nvPr/>
          </p:nvSpPr>
          <p:spPr>
            <a:xfrm>
              <a:off x="240600" y="261067"/>
              <a:ext cx="78800" cy="61200"/>
            </a:xfrm>
            <a:prstGeom prst="rect">
              <a:avLst/>
            </a:prstGeom>
            <a:solidFill>
              <a:srgbClr val="707274"/>
            </a:solidFill>
            <a:ln>
              <a:noFill/>
            </a:ln>
          </p:spPr>
        </p:sp>
        <p:sp>
          <p:nvSpPr>
            <p:cNvPr id="7358" name="object_7359"/>
            <p:cNvSpPr/>
            <p:nvPr/>
          </p:nvSpPr>
          <p:spPr>
            <a:xfrm>
              <a:off x="0" y="261067"/>
              <a:ext cx="61200" cy="61200"/>
            </a:xfrm>
            <a:prstGeom prst="ellipse">
              <a:avLst/>
            </a:prstGeom>
            <a:solidFill>
              <a:srgbClr val="707274"/>
            </a:solidFill>
            <a:ln>
              <a:noFill/>
            </a:ln>
          </p:spPr>
        </p:sp>
        <p:sp>
          <p:nvSpPr>
            <p:cNvPr id="7360" name="object_7361"/>
            <p:cNvSpPr/>
            <p:nvPr/>
          </p:nvSpPr>
          <p:spPr>
            <a:xfrm>
              <a:off x="78800" y="261067"/>
              <a:ext cx="61200" cy="61200"/>
            </a:xfrm>
            <a:prstGeom prst="ellipse">
              <a:avLst/>
            </a:prstGeom>
            <a:solidFill>
              <a:srgbClr val="707274"/>
            </a:solidFill>
            <a:ln>
              <a:noFill/>
            </a:ln>
          </p:spPr>
        </p:sp>
        <p:sp>
          <p:nvSpPr>
            <p:cNvPr id="7362" name="object_7363"/>
            <p:cNvSpPr/>
            <p:nvPr/>
          </p:nvSpPr>
          <p:spPr>
            <a:xfrm>
              <a:off x="288800" y="261067"/>
              <a:ext cx="61200" cy="61200"/>
            </a:xfrm>
            <a:prstGeom prst="ellipse">
              <a:avLst/>
            </a:prstGeom>
            <a:solidFill>
              <a:srgbClr val="707274"/>
            </a:solidFill>
            <a:ln>
              <a:noFill/>
            </a:ln>
          </p:spPr>
        </p:sp>
        <p:sp>
          <p:nvSpPr>
            <p:cNvPr id="7364" name="object_7365"/>
            <p:cNvSpPr/>
            <p:nvPr/>
          </p:nvSpPr>
          <p:spPr>
            <a:xfrm>
              <a:off x="210000" y="261067"/>
              <a:ext cx="61200" cy="61200"/>
            </a:xfrm>
            <a:prstGeom prst="ellipse">
              <a:avLst/>
            </a:prstGeom>
            <a:solidFill>
              <a:srgbClr val="707274"/>
            </a:solidFill>
            <a:ln>
              <a:noFill/>
            </a:ln>
          </p:spPr>
        </p:sp>
        <p:sp>
          <p:nvSpPr>
            <p:cNvPr id="7366" name="736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368" name="object_7369">
            <a:hlinkClick r:id="rId8" action="ppaction://hlinksldjump" tooltip="Portfolio of Action"/>
          </p:cNvPr>
          <p:cNvGrpSpPr/>
          <p:nvPr/>
        </p:nvGrpSpPr>
        <p:grpSpPr>
          <a:xfrm>
            <a:off x="19403940" y="887211"/>
            <a:ext cx="350000" cy="350000"/>
            <a:chOff x="0" y="0"/>
            <a:chExt cx="0" cy="0"/>
          </a:xfrm>
        </p:grpSpPr>
        <p:sp>
          <p:nvSpPr>
            <p:cNvPr id="7372" name="object_7373"/>
            <p:cNvSpPr/>
            <p:nvPr/>
          </p:nvSpPr>
          <p:spPr>
            <a:xfrm>
              <a:off x="11900" y="79800"/>
              <a:ext cx="51110" cy="51110"/>
            </a:xfrm>
            <a:prstGeom prst="ellipse">
              <a:avLst/>
            </a:prstGeom>
            <a:solidFill>
              <a:srgbClr val="707274"/>
            </a:solidFill>
          </p:spPr>
        </p:sp>
        <p:sp>
          <p:nvSpPr>
            <p:cNvPr id="7374" name="object_7375"/>
            <p:cNvSpPr/>
            <p:nvPr/>
          </p:nvSpPr>
          <p:spPr>
            <a:xfrm>
              <a:off x="121800" y="124250"/>
              <a:ext cx="51110" cy="51110"/>
            </a:xfrm>
            <a:prstGeom prst="ellipse">
              <a:avLst/>
            </a:prstGeom>
            <a:solidFill>
              <a:srgbClr val="707274"/>
            </a:solidFill>
          </p:spPr>
        </p:sp>
        <p:sp>
          <p:nvSpPr>
            <p:cNvPr id="7376" name="object_7377"/>
            <p:cNvSpPr/>
            <p:nvPr/>
          </p:nvSpPr>
          <p:spPr>
            <a:xfrm>
              <a:off x="244650" y="42700"/>
              <a:ext cx="51110" cy="51110"/>
            </a:xfrm>
            <a:prstGeom prst="ellipse">
              <a:avLst/>
            </a:prstGeom>
            <a:solidFill>
              <a:srgbClr val="707274"/>
            </a:solidFill>
          </p:spPr>
        </p:sp>
        <p:sp>
          <p:nvSpPr>
            <p:cNvPr id="7378" name="object_7379"/>
            <p:cNvSpPr/>
            <p:nvPr/>
          </p:nvSpPr>
          <p:spPr>
            <a:xfrm>
              <a:off x="282800" y="229250"/>
              <a:ext cx="51110" cy="51110"/>
            </a:xfrm>
            <a:prstGeom prst="ellipse">
              <a:avLst/>
            </a:prstGeom>
            <a:solidFill>
              <a:srgbClr val="707274"/>
            </a:solidFill>
          </p:spPr>
        </p:sp>
        <p:sp>
          <p:nvSpPr>
            <p:cNvPr id="7380" name="object_7381"/>
            <p:cNvSpPr/>
            <p:nvPr/>
          </p:nvSpPr>
          <p:spPr>
            <a:xfrm>
              <a:off x="79800" y="234500"/>
              <a:ext cx="51110" cy="51110"/>
            </a:xfrm>
            <a:prstGeom prst="ellipse">
              <a:avLst/>
            </a:prstGeom>
            <a:solidFill>
              <a:srgbClr val="707274"/>
            </a:solidFill>
          </p:spPr>
        </p:sp>
        <p:sp>
          <p:nvSpPr>
            <p:cNvPr id="7382" name="object_7383"/>
            <p:cNvSpPr/>
            <p:nvPr/>
          </p:nvSpPr>
          <p:spPr>
            <a:xfrm>
              <a:off x="105350" y="23800"/>
              <a:ext cx="51110" cy="51110"/>
            </a:xfrm>
            <a:prstGeom prst="ellipse">
              <a:avLst/>
            </a:prstGeom>
            <a:solidFill>
              <a:srgbClr val="707274"/>
            </a:solidFill>
          </p:spPr>
        </p:sp>
        <p:sp>
          <p:nvSpPr>
            <p:cNvPr id="7384" name="object_7385"/>
            <p:cNvSpPr/>
            <p:nvPr/>
          </p:nvSpPr>
          <p:spPr>
            <a:xfrm>
              <a:off x="232050" y="149450"/>
              <a:ext cx="51110" cy="51110"/>
            </a:xfrm>
            <a:prstGeom prst="ellipse">
              <a:avLst/>
            </a:prstGeom>
            <a:solidFill>
              <a:srgbClr val="707274"/>
            </a:solidFill>
          </p:spPr>
        </p:sp>
        <p:sp>
          <p:nvSpPr>
            <p:cNvPr id="7386" name="object_7387"/>
            <p:cNvSpPr/>
            <p:nvPr/>
          </p:nvSpPr>
          <p:spPr>
            <a:xfrm>
              <a:off x="0" y="175000"/>
              <a:ext cx="350000" cy="0"/>
            </a:xfrm>
            <a:prstGeom prst="rect">
              <a:avLst/>
            </a:prstGeom>
            <a:noFill/>
            <a:ln w="10470">
              <a:solidFill>
                <a:srgbClr val="707274"/>
              </a:solidFill>
            </a:ln>
          </p:spPr>
        </p:sp>
        <p:sp>
          <p:nvSpPr>
            <p:cNvPr id="7388" name="object_7389"/>
            <p:cNvSpPr/>
            <p:nvPr/>
          </p:nvSpPr>
          <p:spPr>
            <a:xfrm>
              <a:off x="175000" y="0"/>
              <a:ext cx="0" cy="350000"/>
            </a:xfrm>
            <a:prstGeom prst="rect">
              <a:avLst/>
            </a:prstGeom>
            <a:noFill/>
            <a:ln w="10470">
              <a:solidFill>
                <a:srgbClr val="707274"/>
              </a:solidFill>
            </a:ln>
          </p:spPr>
        </p:sp>
        <p:sp>
          <p:nvSpPr>
            <p:cNvPr id="7390" name="739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392" name="7393">
            <a:hlinkClick r:id="rId9" action="ppaction://hlinksldjump" tooltip="Semantic Differential"/>
          </p:cNvPr>
          <p:cNvGrpSpPr/>
          <p:nvPr/>
        </p:nvGrpSpPr>
        <p:grpSpPr>
          <a:xfrm>
            <a:off x="18380322" y="887211"/>
            <a:ext cx="561600" cy="648000"/>
            <a:chOff x="0" y="0"/>
            <a:chExt cx="0" cy="0"/>
          </a:xfrm>
        </p:grpSpPr>
        <p:sp>
          <p:nvSpPr>
            <p:cNvPr id="7394" name="7395"/>
            <p:cNvSpPr/>
            <p:nvPr/>
          </p:nvSpPr>
          <p:spPr>
            <a:xfrm>
              <a:off x="0" y="0"/>
              <a:ext cx="350000" cy="350000"/>
            </a:xfrm>
            <a:prstGeom prst="rect">
              <a:avLst/>
            </a:prstGeom>
            <a:noFill/>
            <a:ln w="30000" cap="flat" cmpd="sng" algn="ctr">
              <a:solidFill>
                <a:srgbClr val="707274"/>
              </a:solidFill>
            </a:ln>
          </p:spPr>
        </p:sp>
        <p:cxnSp>
          <p:nvCxnSpPr>
            <p:cNvPr id="7396" name="object_739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7398" name="object_739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7400" name="740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402" name="7403">
            <a:hlinkClick r:id="rId10" action="ppaction://hlinksldjump"/>
          </p:cNvPr>
          <p:cNvGrpSpPr/>
          <p:nvPr/>
        </p:nvGrpSpPr>
        <p:grpSpPr>
          <a:xfrm>
            <a:off x="17356704" y="887211"/>
            <a:ext cx="561600" cy="648000"/>
            <a:chOff x="0" y="0"/>
            <a:chExt cx="0" cy="0"/>
          </a:xfrm>
        </p:grpSpPr>
        <p:sp>
          <p:nvSpPr>
            <p:cNvPr id="7404" name="7405"/>
            <p:cNvSpPr/>
            <p:nvPr/>
          </p:nvSpPr>
          <p:spPr>
            <a:xfrm>
              <a:off x="0" y="0"/>
              <a:ext cx="350000" cy="350000"/>
            </a:xfrm>
            <a:prstGeom prst="rect">
              <a:avLst/>
            </a:prstGeom>
            <a:noFill/>
            <a:ln w="30000" cap="flat" cmpd="sng" algn="ctr">
              <a:solidFill>
                <a:srgbClr val="707274"/>
              </a:solidFill>
            </a:ln>
          </p:spPr>
        </p:sp>
        <p:sp>
          <p:nvSpPr>
            <p:cNvPr id="7406" name="object_740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7408" name="object_7409"/>
            <p:cNvSpPr/>
            <p:nvPr/>
          </p:nvSpPr>
          <p:spPr>
            <a:xfrm>
              <a:off x="136856" y="41051"/>
              <a:ext cx="54000" cy="59400"/>
            </a:xfrm>
            <a:prstGeom prst="rect">
              <a:avLst/>
            </a:prstGeom>
            <a:solidFill>
              <a:srgbClr val="707274"/>
            </a:solidFill>
          </p:spPr>
        </p:sp>
        <p:sp>
          <p:nvSpPr>
            <p:cNvPr id="7410" name="object_7411"/>
            <p:cNvSpPr/>
            <p:nvPr/>
          </p:nvSpPr>
          <p:spPr>
            <a:xfrm>
              <a:off x="180596" y="70751"/>
              <a:ext cx="55300" cy="0"/>
            </a:xfrm>
            <a:prstGeom prst="line">
              <a:avLst/>
            </a:prstGeom>
            <a:solidFill>
              <a:srgbClr val="000000"/>
            </a:solidFill>
            <a:ln w="11000" cap="flat" cmpd="sng" algn="ctr">
              <a:solidFill>
                <a:srgbClr val="707274"/>
              </a:solidFill>
            </a:ln>
          </p:spPr>
        </p:sp>
        <p:sp>
          <p:nvSpPr>
            <p:cNvPr id="7412" name="object_7413"/>
            <p:cNvSpPr/>
            <p:nvPr/>
          </p:nvSpPr>
          <p:spPr>
            <a:xfrm>
              <a:off x="245893" y="41051"/>
              <a:ext cx="54000" cy="59400"/>
            </a:xfrm>
            <a:prstGeom prst="ellipse">
              <a:avLst/>
            </a:prstGeom>
            <a:solidFill>
              <a:srgbClr val="707274"/>
            </a:solidFill>
          </p:spPr>
        </p:sp>
        <p:sp>
          <p:nvSpPr>
            <p:cNvPr id="7414" name="object_7415"/>
            <p:cNvSpPr/>
            <p:nvPr/>
          </p:nvSpPr>
          <p:spPr>
            <a:xfrm>
              <a:off x="136856" y="143142"/>
              <a:ext cx="54000" cy="59400"/>
            </a:xfrm>
            <a:prstGeom prst="rect">
              <a:avLst/>
            </a:prstGeom>
            <a:solidFill>
              <a:srgbClr val="707274"/>
            </a:solidFill>
          </p:spPr>
        </p:sp>
        <p:sp>
          <p:nvSpPr>
            <p:cNvPr id="7416" name="object_7417"/>
            <p:cNvSpPr/>
            <p:nvPr/>
          </p:nvSpPr>
          <p:spPr>
            <a:xfrm>
              <a:off x="180596" y="172842"/>
              <a:ext cx="55300" cy="0"/>
            </a:xfrm>
            <a:prstGeom prst="line">
              <a:avLst/>
            </a:prstGeom>
            <a:solidFill>
              <a:srgbClr val="000000"/>
            </a:solidFill>
            <a:ln w="11000" cap="flat" cmpd="sng" algn="ctr">
              <a:solidFill>
                <a:srgbClr val="707274"/>
              </a:solidFill>
            </a:ln>
          </p:spPr>
        </p:sp>
        <p:sp>
          <p:nvSpPr>
            <p:cNvPr id="7418" name="object_7419"/>
            <p:cNvSpPr/>
            <p:nvPr/>
          </p:nvSpPr>
          <p:spPr>
            <a:xfrm>
              <a:off x="245893" y="143142"/>
              <a:ext cx="54000" cy="59400"/>
            </a:xfrm>
            <a:prstGeom prst="ellipse">
              <a:avLst/>
            </a:prstGeom>
            <a:solidFill>
              <a:srgbClr val="707274"/>
            </a:solidFill>
          </p:spPr>
        </p:sp>
        <p:sp>
          <p:nvSpPr>
            <p:cNvPr id="7420" name="object_7421"/>
            <p:cNvSpPr/>
            <p:nvPr/>
          </p:nvSpPr>
          <p:spPr>
            <a:xfrm>
              <a:off x="136856" y="237985"/>
              <a:ext cx="54000" cy="59400"/>
            </a:xfrm>
            <a:prstGeom prst="rect">
              <a:avLst/>
            </a:prstGeom>
            <a:solidFill>
              <a:srgbClr val="707274"/>
            </a:solidFill>
          </p:spPr>
        </p:sp>
        <p:sp>
          <p:nvSpPr>
            <p:cNvPr id="7422" name="object_7423"/>
            <p:cNvSpPr/>
            <p:nvPr/>
          </p:nvSpPr>
          <p:spPr>
            <a:xfrm>
              <a:off x="180596" y="267685"/>
              <a:ext cx="55300" cy="0"/>
            </a:xfrm>
            <a:prstGeom prst="line">
              <a:avLst/>
            </a:prstGeom>
            <a:solidFill>
              <a:srgbClr val="000000"/>
            </a:solidFill>
            <a:ln w="11000" cap="flat" cmpd="sng" algn="ctr">
              <a:solidFill>
                <a:srgbClr val="707274"/>
              </a:solidFill>
            </a:ln>
          </p:spPr>
        </p:sp>
        <p:sp>
          <p:nvSpPr>
            <p:cNvPr id="7424" name="object_7425"/>
            <p:cNvSpPr/>
            <p:nvPr/>
          </p:nvSpPr>
          <p:spPr>
            <a:xfrm>
              <a:off x="245893" y="237985"/>
              <a:ext cx="54000" cy="59400"/>
            </a:xfrm>
            <a:prstGeom prst="ellipse">
              <a:avLst/>
            </a:prstGeom>
            <a:solidFill>
              <a:srgbClr val="707274"/>
            </a:solidFill>
          </p:spPr>
        </p:sp>
        <p:sp>
          <p:nvSpPr>
            <p:cNvPr id="7426" name="742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428" name="7429">
            <a:hlinkClick r:id="rId11" action="ppaction://hlinksldjump"/>
          </p:cNvPr>
          <p:cNvGrpSpPr/>
          <p:nvPr/>
        </p:nvGrpSpPr>
        <p:grpSpPr>
          <a:xfrm>
            <a:off x="16333086" y="887211"/>
            <a:ext cx="350000" cy="350000"/>
            <a:chOff x="0" y="0"/>
            <a:chExt cx="0" cy="0"/>
          </a:xfrm>
        </p:grpSpPr>
        <p:sp>
          <p:nvSpPr>
            <p:cNvPr id="7430" name="7431"/>
            <p:cNvSpPr/>
            <p:nvPr/>
          </p:nvSpPr>
          <p:spPr>
            <a:xfrm>
              <a:off x="0" y="0"/>
              <a:ext cx="350000" cy="350000"/>
            </a:xfrm>
            <a:prstGeom prst="rect">
              <a:avLst/>
            </a:prstGeom>
            <a:noFill/>
            <a:ln w="30000" cap="flat" cmpd="sng" algn="ctr">
              <a:solidFill>
                <a:srgbClr val="707274"/>
              </a:solidFill>
            </a:ln>
          </p:spPr>
        </p:sp>
        <p:sp>
          <p:nvSpPr>
            <p:cNvPr id="7432" name="7433"/>
            <p:cNvSpPr/>
            <p:nvPr/>
          </p:nvSpPr>
          <p:spPr>
            <a:xfrm>
              <a:off x="70000" y="0"/>
              <a:ext cx="210000" cy="0"/>
            </a:xfrm>
            <a:prstGeom prst="line">
              <a:avLst/>
            </a:prstGeom>
            <a:solidFill>
              <a:srgbClr val="000000"/>
            </a:solidFill>
            <a:ln w="11000" cap="flat" cmpd="sng" algn="ctr">
              <a:solidFill>
                <a:srgbClr val="707274"/>
              </a:solidFill>
            </a:ln>
          </p:spPr>
        </p:sp>
        <p:sp>
          <p:nvSpPr>
            <p:cNvPr id="7434" name="7435"/>
            <p:cNvSpPr/>
            <p:nvPr/>
          </p:nvSpPr>
          <p:spPr>
            <a:xfrm>
              <a:off x="70000" y="58333"/>
              <a:ext cx="210000" cy="0"/>
            </a:xfrm>
            <a:prstGeom prst="line">
              <a:avLst/>
            </a:prstGeom>
            <a:solidFill>
              <a:srgbClr val="000000"/>
            </a:solidFill>
            <a:ln w="11000" cap="flat" cmpd="sng" algn="ctr">
              <a:solidFill>
                <a:srgbClr val="707274"/>
              </a:solidFill>
            </a:ln>
          </p:spPr>
        </p:sp>
        <p:sp>
          <p:nvSpPr>
            <p:cNvPr id="7436" name="7437"/>
            <p:cNvSpPr/>
            <p:nvPr/>
          </p:nvSpPr>
          <p:spPr>
            <a:xfrm>
              <a:off x="70000" y="116667"/>
              <a:ext cx="210000" cy="0"/>
            </a:xfrm>
            <a:prstGeom prst="line">
              <a:avLst/>
            </a:prstGeom>
            <a:solidFill>
              <a:srgbClr val="000000"/>
            </a:solidFill>
            <a:ln w="11000" cap="flat" cmpd="sng" algn="ctr">
              <a:solidFill>
                <a:srgbClr val="707274"/>
              </a:solidFill>
            </a:ln>
          </p:spPr>
        </p:sp>
        <p:sp>
          <p:nvSpPr>
            <p:cNvPr id="7438" name="7439"/>
            <p:cNvSpPr/>
            <p:nvPr/>
          </p:nvSpPr>
          <p:spPr>
            <a:xfrm>
              <a:off x="70000" y="175000"/>
              <a:ext cx="210000" cy="0"/>
            </a:xfrm>
            <a:prstGeom prst="line">
              <a:avLst/>
            </a:prstGeom>
            <a:solidFill>
              <a:srgbClr val="000000"/>
            </a:solidFill>
            <a:ln w="11000" cap="flat" cmpd="sng" algn="ctr">
              <a:solidFill>
                <a:srgbClr val="707274"/>
              </a:solidFill>
            </a:ln>
          </p:spPr>
        </p:sp>
        <p:sp>
          <p:nvSpPr>
            <p:cNvPr id="7440" name="7441"/>
            <p:cNvSpPr/>
            <p:nvPr/>
          </p:nvSpPr>
          <p:spPr>
            <a:xfrm>
              <a:off x="70000" y="233333"/>
              <a:ext cx="210000" cy="0"/>
            </a:xfrm>
            <a:prstGeom prst="line">
              <a:avLst/>
            </a:prstGeom>
            <a:solidFill>
              <a:srgbClr val="000000"/>
            </a:solidFill>
            <a:ln w="11000" cap="flat" cmpd="sng" algn="ctr">
              <a:solidFill>
                <a:srgbClr val="707274"/>
              </a:solidFill>
            </a:ln>
          </p:spPr>
        </p:sp>
        <p:sp>
          <p:nvSpPr>
            <p:cNvPr id="7442" name="7443"/>
            <p:cNvSpPr/>
            <p:nvPr/>
          </p:nvSpPr>
          <p:spPr>
            <a:xfrm>
              <a:off x="70000" y="291667"/>
              <a:ext cx="210000" cy="0"/>
            </a:xfrm>
            <a:prstGeom prst="line">
              <a:avLst/>
            </a:prstGeom>
            <a:solidFill>
              <a:srgbClr val="000000"/>
            </a:solidFill>
            <a:ln w="11000" cap="flat" cmpd="sng" algn="ctr">
              <a:solidFill>
                <a:srgbClr val="707274"/>
              </a:solidFill>
            </a:ln>
          </p:spPr>
        </p:sp>
        <p:sp>
          <p:nvSpPr>
            <p:cNvPr id="7444" name="7445"/>
            <p:cNvSpPr/>
            <p:nvPr/>
          </p:nvSpPr>
          <p:spPr>
            <a:xfrm>
              <a:off x="70000" y="350000"/>
              <a:ext cx="210000" cy="0"/>
            </a:xfrm>
            <a:prstGeom prst="line">
              <a:avLst/>
            </a:prstGeom>
            <a:solidFill>
              <a:srgbClr val="000000"/>
            </a:solidFill>
            <a:ln w="11000" cap="flat" cmpd="sng" algn="ctr">
              <a:solidFill>
                <a:srgbClr val="707274"/>
              </a:solidFill>
            </a:ln>
          </p:spPr>
        </p:sp>
        <p:sp>
          <p:nvSpPr>
            <p:cNvPr id="7446" name="7447">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448" name="object_7449">
            <a:hlinkClick r:id="rId12" action="ppaction://hlinksldjump" tooltip="Tabellenband Demoskopie"/>
          </p:cNvPr>
          <p:cNvGrpSpPr/>
          <p:nvPr/>
        </p:nvGrpSpPr>
        <p:grpSpPr>
          <a:xfrm>
            <a:off x="15309468" y="887211"/>
            <a:ext cx="350000" cy="350000"/>
            <a:chOff x="0" y="0"/>
            <a:chExt cx="0" cy="0"/>
          </a:xfrm>
        </p:grpSpPr>
        <p:sp>
          <p:nvSpPr>
            <p:cNvPr id="7452" name="object_7453"/>
            <p:cNvSpPr/>
            <p:nvPr/>
          </p:nvSpPr>
          <p:spPr>
            <a:xfrm>
              <a:off x="30600" y="27733"/>
              <a:ext cx="222300" cy="61200"/>
            </a:xfrm>
            <a:prstGeom prst="rect">
              <a:avLst/>
            </a:prstGeom>
            <a:solidFill>
              <a:srgbClr val="707274"/>
            </a:solidFill>
            <a:ln>
              <a:noFill/>
            </a:ln>
          </p:spPr>
        </p:sp>
        <p:sp>
          <p:nvSpPr>
            <p:cNvPr id="7454" name="object_7455"/>
            <p:cNvSpPr/>
            <p:nvPr/>
          </p:nvSpPr>
          <p:spPr>
            <a:xfrm>
              <a:off x="0" y="27733"/>
              <a:ext cx="61200" cy="61200"/>
            </a:xfrm>
            <a:prstGeom prst="ellipse">
              <a:avLst/>
            </a:prstGeom>
            <a:solidFill>
              <a:srgbClr val="707274"/>
            </a:solidFill>
            <a:ln>
              <a:noFill/>
            </a:ln>
          </p:spPr>
        </p:sp>
        <p:sp>
          <p:nvSpPr>
            <p:cNvPr id="7456" name="object_7457"/>
            <p:cNvSpPr/>
            <p:nvPr/>
          </p:nvSpPr>
          <p:spPr>
            <a:xfrm>
              <a:off x="222300" y="27733"/>
              <a:ext cx="61200" cy="61200"/>
            </a:xfrm>
            <a:prstGeom prst="ellipse">
              <a:avLst/>
            </a:prstGeom>
            <a:solidFill>
              <a:srgbClr val="707274"/>
            </a:solidFill>
            <a:ln>
              <a:noFill/>
            </a:ln>
          </p:spPr>
        </p:sp>
        <p:sp>
          <p:nvSpPr>
            <p:cNvPr id="7458" name="object_7459"/>
            <p:cNvSpPr/>
            <p:nvPr/>
          </p:nvSpPr>
          <p:spPr>
            <a:xfrm>
              <a:off x="30600" y="144400"/>
              <a:ext cx="141800" cy="61200"/>
            </a:xfrm>
            <a:prstGeom prst="rect">
              <a:avLst/>
            </a:prstGeom>
            <a:solidFill>
              <a:srgbClr val="707274"/>
            </a:solidFill>
            <a:ln>
              <a:noFill/>
            </a:ln>
          </p:spPr>
        </p:sp>
        <p:sp>
          <p:nvSpPr>
            <p:cNvPr id="7460" name="object_7461"/>
            <p:cNvSpPr/>
            <p:nvPr/>
          </p:nvSpPr>
          <p:spPr>
            <a:xfrm>
              <a:off x="0" y="144400"/>
              <a:ext cx="61200" cy="61200"/>
            </a:xfrm>
            <a:prstGeom prst="ellipse">
              <a:avLst/>
            </a:prstGeom>
            <a:solidFill>
              <a:srgbClr val="707274"/>
            </a:solidFill>
            <a:ln>
              <a:noFill/>
            </a:ln>
          </p:spPr>
        </p:sp>
        <p:sp>
          <p:nvSpPr>
            <p:cNvPr id="7462" name="object_7463"/>
            <p:cNvSpPr/>
            <p:nvPr/>
          </p:nvSpPr>
          <p:spPr>
            <a:xfrm>
              <a:off x="141800" y="144400"/>
              <a:ext cx="61200" cy="61200"/>
            </a:xfrm>
            <a:prstGeom prst="ellipse">
              <a:avLst/>
            </a:prstGeom>
            <a:solidFill>
              <a:srgbClr val="707274"/>
            </a:solidFill>
            <a:ln>
              <a:noFill/>
            </a:ln>
          </p:spPr>
        </p:sp>
        <p:sp>
          <p:nvSpPr>
            <p:cNvPr id="7464" name="object_7465"/>
            <p:cNvSpPr/>
            <p:nvPr/>
          </p:nvSpPr>
          <p:spPr>
            <a:xfrm>
              <a:off x="30600" y="261067"/>
              <a:ext cx="288800" cy="61200"/>
            </a:xfrm>
            <a:prstGeom prst="rect">
              <a:avLst/>
            </a:prstGeom>
            <a:solidFill>
              <a:srgbClr val="707274"/>
            </a:solidFill>
            <a:ln>
              <a:noFill/>
            </a:ln>
          </p:spPr>
        </p:sp>
        <p:sp>
          <p:nvSpPr>
            <p:cNvPr id="7466" name="object_7467"/>
            <p:cNvSpPr/>
            <p:nvPr/>
          </p:nvSpPr>
          <p:spPr>
            <a:xfrm>
              <a:off x="0" y="261067"/>
              <a:ext cx="61200" cy="61200"/>
            </a:xfrm>
            <a:prstGeom prst="ellipse">
              <a:avLst/>
            </a:prstGeom>
            <a:solidFill>
              <a:srgbClr val="707274"/>
            </a:solidFill>
            <a:ln>
              <a:noFill/>
            </a:ln>
          </p:spPr>
        </p:sp>
        <p:sp>
          <p:nvSpPr>
            <p:cNvPr id="7468" name="object_7469"/>
            <p:cNvSpPr/>
            <p:nvPr/>
          </p:nvSpPr>
          <p:spPr>
            <a:xfrm>
              <a:off x="288800" y="261067"/>
              <a:ext cx="61200" cy="61200"/>
            </a:xfrm>
            <a:prstGeom prst="ellipse">
              <a:avLst/>
            </a:prstGeom>
            <a:solidFill>
              <a:srgbClr val="707274"/>
            </a:solidFill>
            <a:ln>
              <a:noFill/>
            </a:ln>
          </p:spPr>
        </p:sp>
        <p:sp>
          <p:nvSpPr>
            <p:cNvPr id="7470" name="object_7471"/>
            <p:cNvSpPr/>
            <p:nvPr/>
          </p:nvSpPr>
          <p:spPr>
            <a:xfrm>
              <a:off x="263500" y="58333"/>
              <a:ext cx="0" cy="233333"/>
            </a:xfrm>
            <a:prstGeom prst="rect">
              <a:avLst/>
            </a:prstGeom>
            <a:noFill/>
            <a:ln w="10470">
              <a:solidFill>
                <a:srgbClr val="707274"/>
              </a:solidFill>
            </a:ln>
          </p:spPr>
        </p:sp>
        <p:sp>
          <p:nvSpPr>
            <p:cNvPr id="7472" name="747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7474" name="object_7475"/>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Work-related information is communicated well with us; We like to share knowledge and experience. (90.7%)</a:t>
            </a:r>
            <a:endParaRPr sz="2450" dirty="0">
              <a:latin typeface="Arial"/>
              <a:cs typeface="Arial"/>
            </a:endParaRPr>
          </a:p>
        </p:txBody>
      </p:sp>
      <p:sp>
        <p:nvSpPr>
          <p:cNvPr id="7476" name="object_7477"/>
          <p:cNvSpPr/>
          <p:nvPr/>
        </p:nvSpPr>
        <p:spPr>
          <a:xfrm>
            <a:off x="16376529" y="2577826"/>
            <a:ext cx="921600" cy="921600"/>
          </a:xfrm>
          <a:prstGeom prst="ellipse">
            <a:avLst/>
          </a:prstGeom>
          <a:ln w="52354">
            <a:solidFill>
              <a:srgbClr val="FABC46"/>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2.6</a:t>
            </a:r>
          </a:p>
        </p:txBody>
      </p:sp>
      <p:sp>
        <p:nvSpPr>
          <p:cNvPr id="7478" name="object_7479"/>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7480" name="object_7481"/>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23%</a:t>
            </a:r>
          </a:p>
        </p:txBody>
      </p:sp>
      <p:sp>
        <p:nvSpPr>
          <p:cNvPr id="7482" name="object_7483"/>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199</a:t>
            </a:r>
          </a:p>
        </p:txBody>
      </p:sp>
      <p:sp>
        <p:nvSpPr>
          <p:cNvPr id="7484" name="object_7485"/>
          <p:cNvSpPr/>
          <p:nvPr/>
        </p:nvSpPr>
        <p:spPr>
          <a:xfrm>
            <a:off x="7345326" y="4318308"/>
            <a:ext cx="7966867" cy="424573"/>
          </a:xfrm>
          <a:prstGeom prst="rect">
            <a:avLst/>
          </a:prstGeom>
          <a:solidFill>
            <a:srgbClr val="49C0B6"/>
          </a:solidFill>
        </p:spPr>
      </p:sp>
      <p:sp>
        <p:nvSpPr>
          <p:cNvPr id="7486" name="object_7487"/>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7488" name="object_7489"/>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25%</a:t>
            </a:r>
          </a:p>
        </p:txBody>
      </p:sp>
      <p:sp>
        <p:nvSpPr>
          <p:cNvPr id="7490" name="object_7491"/>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210</a:t>
            </a:r>
          </a:p>
        </p:txBody>
      </p:sp>
      <p:sp>
        <p:nvSpPr>
          <p:cNvPr id="7492" name="object_7493"/>
          <p:cNvSpPr/>
          <p:nvPr/>
        </p:nvSpPr>
        <p:spPr>
          <a:xfrm>
            <a:off x="7345326" y="5379741"/>
            <a:ext cx="8407247" cy="424573"/>
          </a:xfrm>
          <a:prstGeom prst="rect">
            <a:avLst/>
          </a:prstGeom>
          <a:solidFill>
            <a:srgbClr val="49C0B6"/>
          </a:solidFill>
        </p:spPr>
      </p:sp>
      <p:sp>
        <p:nvSpPr>
          <p:cNvPr id="7494" name="object_7495"/>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7496" name="object_7497"/>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23%</a:t>
            </a:r>
          </a:p>
        </p:txBody>
      </p:sp>
      <p:sp>
        <p:nvSpPr>
          <p:cNvPr id="7498" name="object_7499"/>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197</a:t>
            </a:r>
          </a:p>
        </p:txBody>
      </p:sp>
      <p:sp>
        <p:nvSpPr>
          <p:cNvPr id="7500" name="object_7501"/>
          <p:cNvSpPr/>
          <p:nvPr/>
        </p:nvSpPr>
        <p:spPr>
          <a:xfrm>
            <a:off x="7345326" y="6441174"/>
            <a:ext cx="7886798" cy="424573"/>
          </a:xfrm>
          <a:prstGeom prst="rect">
            <a:avLst/>
          </a:prstGeom>
          <a:solidFill>
            <a:srgbClr val="49C0B6"/>
          </a:solidFill>
        </p:spPr>
      </p:sp>
      <p:sp>
        <p:nvSpPr>
          <p:cNvPr id="7502" name="object_7503"/>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7504" name="object_7505"/>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10%</a:t>
            </a:r>
          </a:p>
        </p:txBody>
      </p:sp>
      <p:sp>
        <p:nvSpPr>
          <p:cNvPr id="7506" name="object_7507"/>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86</a:t>
            </a:r>
          </a:p>
        </p:txBody>
      </p:sp>
      <p:sp>
        <p:nvSpPr>
          <p:cNvPr id="7508" name="object_7509"/>
          <p:cNvSpPr/>
          <p:nvPr/>
        </p:nvSpPr>
        <p:spPr>
          <a:xfrm>
            <a:off x="7345326" y="7502607"/>
            <a:ext cx="3442968" cy="424573"/>
          </a:xfrm>
          <a:prstGeom prst="rect">
            <a:avLst/>
          </a:prstGeom>
          <a:solidFill>
            <a:srgbClr val="49C0B6"/>
          </a:solidFill>
        </p:spPr>
      </p:sp>
      <p:sp>
        <p:nvSpPr>
          <p:cNvPr id="7510" name="object_7511"/>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7512" name="object_7513"/>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7%</a:t>
            </a:r>
          </a:p>
        </p:txBody>
      </p:sp>
      <p:sp>
        <p:nvSpPr>
          <p:cNvPr id="7514" name="object_7515"/>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60</a:t>
            </a:r>
          </a:p>
        </p:txBody>
      </p:sp>
      <p:sp>
        <p:nvSpPr>
          <p:cNvPr id="7516" name="object_7517"/>
          <p:cNvSpPr/>
          <p:nvPr/>
        </p:nvSpPr>
        <p:spPr>
          <a:xfrm>
            <a:off x="7345326" y="8564040"/>
            <a:ext cx="2402071" cy="424573"/>
          </a:xfrm>
          <a:prstGeom prst="rect">
            <a:avLst/>
          </a:prstGeom>
          <a:solidFill>
            <a:srgbClr val="49C0B6"/>
          </a:solidFill>
        </p:spPr>
      </p:sp>
      <p:sp>
        <p:nvSpPr>
          <p:cNvPr id="7518" name="object_7519"/>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7520" name="object_7521"/>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a:t>
            </a:r>
          </a:p>
        </p:txBody>
      </p:sp>
      <p:sp>
        <p:nvSpPr>
          <p:cNvPr id="7522" name="object_7523"/>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21</a:t>
            </a:r>
          </a:p>
        </p:txBody>
      </p:sp>
      <p:sp>
        <p:nvSpPr>
          <p:cNvPr id="7524" name="object_7525"/>
          <p:cNvSpPr/>
          <p:nvPr/>
        </p:nvSpPr>
        <p:spPr>
          <a:xfrm>
            <a:off x="7345326" y="9625473"/>
            <a:ext cx="840725" cy="424573"/>
          </a:xfrm>
          <a:prstGeom prst="rect">
            <a:avLst/>
          </a:prstGeom>
          <a:solidFill>
            <a:srgbClr val="49C0B6"/>
          </a:solidFill>
        </p:spPr>
      </p:sp>
      <p:sp>
        <p:nvSpPr>
          <p:cNvPr id="7526" name="object_7527"/>
          <p:cNvSpPr/>
          <p:nvPr/>
        </p:nvSpPr>
        <p:spPr>
          <a:xfrm>
            <a:off x="7345326" y="3999878"/>
            <a:ext cx="0" cy="6368598"/>
          </a:xfrm>
          <a:prstGeom prst="rect">
            <a:avLst/>
          </a:prstGeom>
          <a:ln w="5235">
            <a:solidFill>
              <a:srgbClr val="000000"/>
            </a:solidFill>
          </a:ln>
        </p:spPr>
      </p:sp>
      <p:sp>
        <p:nvSpPr>
          <p:cNvPr id="7528" name="object_7529"/>
          <p:cNvSpPr/>
          <p:nvPr/>
        </p:nvSpPr>
        <p:spPr>
          <a:xfrm>
            <a:off x="15752573" y="3999878"/>
            <a:ext cx="0" cy="6368598"/>
          </a:xfrm>
          <a:prstGeom prst="rect">
            <a:avLst/>
          </a:prstGeom>
          <a:ln w="5235">
            <a:solidFill>
              <a:srgbClr val="000000"/>
            </a:solidFill>
          </a:ln>
        </p:spPr>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2" name="object_7533"/>
          <p:cNvSpPr>
            <a:spLocks noGrp="1"/>
          </p:cNvSpPr>
          <p:nvPr/>
        </p:nvSpPr>
        <p:spPr>
          <a:xfrm>
            <a:off x="663156" y="586369"/>
            <a:ext cx="922019" cy="922019"/>
          </a:xfrm>
          <a:prstGeom prst="ellipse">
            <a:avLst/>
          </a:prstGeom>
          <a:solidFill>
            <a:srgbClr val="B26256"/>
          </a:solidFill>
        </p:spPr>
        <p:txBody>
          <a:bodyPr wrap="square" lIns="0" tIns="0" rIns="0" bIns="0" rtlCol="0" anchor="ctr"/>
          <a:lstStyle/>
          <a:p>
            <a:pPr algn="ctr"/>
            <a:r>
              <a:rPr sz="2950" b="1" dirty="0">
                <a:solidFill>
                  <a:srgbClr val="FFFFFF"/>
                </a:solidFill>
                <a:latin typeface="Arial"/>
                <a:ea typeface="Arial"/>
              </a:rPr>
              <a:t>8</a:t>
            </a:r>
            <a:endParaRPr sz="2950" b="1" dirty="0"/>
          </a:p>
        </p:txBody>
      </p:sp>
      <p:sp>
        <p:nvSpPr>
          <p:cNvPr id="7534" name="object_753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internal communication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7536" name="7537">
            <a:hlinkClick r:id="rId3" action="ppaction://hlinksldjump" tooltip="Content"/>
          </p:cNvPr>
          <p:cNvGrpSpPr/>
          <p:nvPr/>
        </p:nvGrpSpPr>
        <p:grpSpPr>
          <a:xfrm>
            <a:off x="19403940" y="295737"/>
            <a:ext cx="350000" cy="350000"/>
            <a:chOff x="0" y="0"/>
            <a:chExt cx="0" cy="0"/>
          </a:xfrm>
        </p:grpSpPr>
        <p:sp>
          <p:nvSpPr>
            <p:cNvPr id="7538" name="7539"/>
            <p:cNvSpPr/>
            <p:nvPr/>
          </p:nvSpPr>
          <p:spPr>
            <a:xfrm>
              <a:off x="0" y="0"/>
              <a:ext cx="350000" cy="350000"/>
            </a:xfrm>
            <a:prstGeom prst="rect">
              <a:avLst/>
            </a:prstGeom>
            <a:noFill/>
            <a:ln w="30000" cap="flat" cmpd="sng" algn="ctr">
              <a:solidFill>
                <a:srgbClr val="707274"/>
              </a:solidFill>
            </a:ln>
          </p:spPr>
        </p:sp>
        <p:sp>
          <p:nvSpPr>
            <p:cNvPr id="7540" name="7541">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7542" name="7543">
            <a:hlinkClick r:id="rId4" action="ppaction://hlinksldjump" tooltip="Project overview"/>
          </p:cNvPr>
          <p:cNvGrpSpPr/>
          <p:nvPr/>
        </p:nvGrpSpPr>
        <p:grpSpPr>
          <a:xfrm>
            <a:off x="18380322" y="295737"/>
            <a:ext cx="350000" cy="350000"/>
            <a:chOff x="0" y="0"/>
            <a:chExt cx="0" cy="0"/>
          </a:xfrm>
        </p:grpSpPr>
        <p:sp>
          <p:nvSpPr>
            <p:cNvPr id="7544" name="7545"/>
            <p:cNvSpPr/>
            <p:nvPr/>
          </p:nvSpPr>
          <p:spPr>
            <a:xfrm>
              <a:off x="0" y="0"/>
              <a:ext cx="350000" cy="350000"/>
            </a:xfrm>
            <a:prstGeom prst="rect">
              <a:avLst/>
            </a:prstGeom>
            <a:noFill/>
            <a:ln w="30000" cap="flat" cmpd="sng" algn="ctr">
              <a:solidFill>
                <a:srgbClr val="707274"/>
              </a:solidFill>
            </a:ln>
          </p:spPr>
        </p:sp>
        <p:sp>
          <p:nvSpPr>
            <p:cNvPr id="7546" name="7547"/>
            <p:cNvSpPr/>
            <p:nvPr/>
          </p:nvSpPr>
          <p:spPr>
            <a:xfrm>
              <a:off x="0" y="280000"/>
              <a:ext cx="350000" cy="0"/>
            </a:xfrm>
            <a:prstGeom prst="line">
              <a:avLst/>
            </a:prstGeom>
            <a:solidFill>
              <a:srgbClr val="000000"/>
            </a:solidFill>
            <a:ln w="11000" cap="flat" cmpd="sng" algn="ctr">
              <a:solidFill>
                <a:srgbClr val="707274"/>
              </a:solidFill>
            </a:ln>
          </p:spPr>
        </p:sp>
        <p:sp>
          <p:nvSpPr>
            <p:cNvPr id="7548" name="7549"/>
            <p:cNvSpPr/>
            <p:nvPr/>
          </p:nvSpPr>
          <p:spPr>
            <a:xfrm>
              <a:off x="175000" y="280000"/>
              <a:ext cx="0" cy="70000"/>
            </a:xfrm>
            <a:prstGeom prst="line">
              <a:avLst/>
            </a:prstGeom>
            <a:solidFill>
              <a:srgbClr val="000000"/>
            </a:solidFill>
            <a:ln w="11000" cap="flat" cmpd="sng" algn="ctr">
              <a:solidFill>
                <a:srgbClr val="707274"/>
              </a:solidFill>
            </a:ln>
          </p:spPr>
        </p:sp>
        <p:sp>
          <p:nvSpPr>
            <p:cNvPr id="7550" name="object_7551"/>
            <p:cNvSpPr/>
            <p:nvPr/>
          </p:nvSpPr>
          <p:spPr>
            <a:xfrm>
              <a:off x="50000" y="87500"/>
              <a:ext cx="75000" cy="75000"/>
            </a:xfrm>
            <a:prstGeom prst="ellipse">
              <a:avLst/>
            </a:prstGeom>
            <a:solidFill>
              <a:srgbClr val="707274"/>
            </a:solidFill>
          </p:spPr>
        </p:sp>
        <p:sp>
          <p:nvSpPr>
            <p:cNvPr id="7552" name="object_7553"/>
            <p:cNvSpPr/>
            <p:nvPr/>
          </p:nvSpPr>
          <p:spPr>
            <a:xfrm>
              <a:off x="137500" y="87500"/>
              <a:ext cx="75000" cy="75000"/>
            </a:xfrm>
            <a:prstGeom prst="ellipse">
              <a:avLst/>
            </a:prstGeom>
            <a:solidFill>
              <a:srgbClr val="707274"/>
            </a:solidFill>
          </p:spPr>
        </p:sp>
        <p:sp>
          <p:nvSpPr>
            <p:cNvPr id="7554" name="object_7555"/>
            <p:cNvSpPr/>
            <p:nvPr/>
          </p:nvSpPr>
          <p:spPr>
            <a:xfrm>
              <a:off x="225000" y="87500"/>
              <a:ext cx="75000" cy="75000"/>
            </a:xfrm>
            <a:prstGeom prst="ellipse">
              <a:avLst/>
            </a:prstGeom>
            <a:solidFill>
              <a:srgbClr val="707274"/>
            </a:solidFill>
          </p:spPr>
        </p:sp>
        <p:sp>
          <p:nvSpPr>
            <p:cNvPr id="7556" name="7557"/>
            <p:cNvSpPr/>
            <p:nvPr/>
          </p:nvSpPr>
          <p:spPr>
            <a:xfrm>
              <a:off x="105000" y="233333"/>
              <a:ext cx="140000" cy="0"/>
            </a:xfrm>
            <a:prstGeom prst="rect">
              <a:avLst/>
            </a:prstGeom>
            <a:noFill/>
            <a:ln w="30000" cap="flat" cmpd="sng" algn="ctr">
              <a:solidFill>
                <a:srgbClr val="707274"/>
              </a:solidFill>
            </a:ln>
          </p:spPr>
        </p:sp>
        <p:sp>
          <p:nvSpPr>
            <p:cNvPr id="7558" name="7559">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560" name="7561">
            <a:hlinkClick r:id="rId5" action="ppaction://hlinksldjump" tooltip="Response-Rate"/>
          </p:cNvPr>
          <p:cNvGrpSpPr/>
          <p:nvPr/>
        </p:nvGrpSpPr>
        <p:grpSpPr>
          <a:xfrm>
            <a:off x="17356704" y="295737"/>
            <a:ext cx="350000" cy="350000"/>
            <a:chOff x="0" y="0"/>
            <a:chExt cx="0" cy="0"/>
          </a:xfrm>
        </p:grpSpPr>
        <p:sp>
          <p:nvSpPr>
            <p:cNvPr id="7562" name="7563"/>
            <p:cNvSpPr/>
            <p:nvPr/>
          </p:nvSpPr>
          <p:spPr>
            <a:xfrm>
              <a:off x="0" y="0"/>
              <a:ext cx="350000" cy="350000"/>
            </a:xfrm>
            <a:prstGeom prst="rect">
              <a:avLst/>
            </a:prstGeom>
            <a:noFill/>
            <a:ln w="30000" cap="flat" cmpd="sng" algn="ctr">
              <a:solidFill>
                <a:srgbClr val="707274"/>
              </a:solidFill>
            </a:ln>
          </p:spPr>
        </p:sp>
        <p:sp>
          <p:nvSpPr>
            <p:cNvPr id="7564" name="7565">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7566" name="object_7567">
            <a:hlinkClick r:id="rId6" action="ppaction://hlinksldjump" tooltip="Index overview"/>
          </p:cNvPr>
          <p:cNvGrpSpPr/>
          <p:nvPr/>
        </p:nvGrpSpPr>
        <p:grpSpPr>
          <a:xfrm>
            <a:off x="16333086" y="295737"/>
            <a:ext cx="511198" cy="515004"/>
            <a:chOff x="17809255" y="706508"/>
            <a:chExt cx="711198" cy="715004"/>
          </a:xfrm>
        </p:grpSpPr>
        <p:sp>
          <p:nvSpPr>
            <p:cNvPr id="7568" name="object_7569"/>
            <p:cNvSpPr/>
            <p:nvPr/>
          </p:nvSpPr>
          <p:spPr>
            <a:xfrm>
              <a:off x="17809255" y="706508"/>
              <a:ext cx="711198" cy="715004"/>
            </a:xfrm>
            <a:prstGeom prst="rect">
              <a:avLst/>
            </a:prstGeom>
            <a:solidFill>
              <a:srgbClr val="FFFFFF">
                <a:alpha val="500"/>
              </a:srgbClr>
            </a:solidFill>
            <a:ln>
              <a:noFill/>
            </a:ln>
          </p:spPr>
        </p:sp>
        <p:sp>
          <p:nvSpPr>
            <p:cNvPr id="7570" name="object_757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7572" name="object_757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7574" name="object_757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7576" name="object_757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7578" name="object_757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7580" name="object_758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7582" name="object_758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7584" name="object_758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7586" name="object_758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7588" name="object_7589">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7590" name="object_7591">
            <a:hlinkClick r:id="rId7" action="ppaction://hlinksldjump" tooltip="Dimensions"/>
          </p:cNvPr>
          <p:cNvGrpSpPr/>
          <p:nvPr/>
        </p:nvGrpSpPr>
        <p:grpSpPr>
          <a:xfrm>
            <a:off x="15309468" y="295737"/>
            <a:ext cx="350000" cy="350000"/>
            <a:chOff x="0" y="0"/>
            <a:chExt cx="0" cy="0"/>
          </a:xfrm>
        </p:grpSpPr>
        <p:sp>
          <p:nvSpPr>
            <p:cNvPr id="7592" name="object_7593"/>
            <p:cNvSpPr/>
            <p:nvPr/>
          </p:nvSpPr>
          <p:spPr>
            <a:xfrm>
              <a:off x="30600" y="27733"/>
              <a:ext cx="113800" cy="61200"/>
            </a:xfrm>
            <a:prstGeom prst="rect">
              <a:avLst/>
            </a:prstGeom>
            <a:solidFill>
              <a:srgbClr val="707274"/>
            </a:solidFill>
            <a:ln>
              <a:noFill/>
            </a:ln>
          </p:spPr>
        </p:sp>
        <p:sp>
          <p:nvSpPr>
            <p:cNvPr id="7594" name="object_7595"/>
            <p:cNvSpPr/>
            <p:nvPr/>
          </p:nvSpPr>
          <p:spPr>
            <a:xfrm>
              <a:off x="275600" y="27733"/>
              <a:ext cx="43800" cy="61200"/>
            </a:xfrm>
            <a:prstGeom prst="rect">
              <a:avLst/>
            </a:prstGeom>
            <a:solidFill>
              <a:srgbClr val="707274"/>
            </a:solidFill>
            <a:ln>
              <a:noFill/>
            </a:ln>
          </p:spPr>
        </p:sp>
        <p:sp>
          <p:nvSpPr>
            <p:cNvPr id="7596" name="object_7597"/>
            <p:cNvSpPr/>
            <p:nvPr/>
          </p:nvSpPr>
          <p:spPr>
            <a:xfrm>
              <a:off x="0" y="27733"/>
              <a:ext cx="61200" cy="61200"/>
            </a:xfrm>
            <a:prstGeom prst="ellipse">
              <a:avLst/>
            </a:prstGeom>
            <a:solidFill>
              <a:srgbClr val="707274"/>
            </a:solidFill>
            <a:ln>
              <a:noFill/>
            </a:ln>
          </p:spPr>
        </p:sp>
        <p:sp>
          <p:nvSpPr>
            <p:cNvPr id="7598" name="object_7599"/>
            <p:cNvSpPr/>
            <p:nvPr/>
          </p:nvSpPr>
          <p:spPr>
            <a:xfrm>
              <a:off x="113800" y="27733"/>
              <a:ext cx="61200" cy="61200"/>
            </a:xfrm>
            <a:prstGeom prst="ellipse">
              <a:avLst/>
            </a:prstGeom>
            <a:solidFill>
              <a:srgbClr val="707274"/>
            </a:solidFill>
            <a:ln>
              <a:noFill/>
            </a:ln>
          </p:spPr>
        </p:sp>
        <p:sp>
          <p:nvSpPr>
            <p:cNvPr id="7600" name="object_7601"/>
            <p:cNvSpPr/>
            <p:nvPr/>
          </p:nvSpPr>
          <p:spPr>
            <a:xfrm>
              <a:off x="288800" y="27733"/>
              <a:ext cx="61200" cy="61200"/>
            </a:xfrm>
            <a:prstGeom prst="ellipse">
              <a:avLst/>
            </a:prstGeom>
            <a:solidFill>
              <a:srgbClr val="707274"/>
            </a:solidFill>
            <a:ln>
              <a:noFill/>
            </a:ln>
          </p:spPr>
        </p:sp>
        <p:sp>
          <p:nvSpPr>
            <p:cNvPr id="7602" name="object_7603"/>
            <p:cNvSpPr/>
            <p:nvPr/>
          </p:nvSpPr>
          <p:spPr>
            <a:xfrm>
              <a:off x="245000" y="27733"/>
              <a:ext cx="61200" cy="61200"/>
            </a:xfrm>
            <a:prstGeom prst="ellipse">
              <a:avLst/>
            </a:prstGeom>
            <a:solidFill>
              <a:srgbClr val="707274"/>
            </a:solidFill>
            <a:ln>
              <a:noFill/>
            </a:ln>
          </p:spPr>
        </p:sp>
        <p:sp>
          <p:nvSpPr>
            <p:cNvPr id="7604" name="object_7605"/>
            <p:cNvSpPr/>
            <p:nvPr/>
          </p:nvSpPr>
          <p:spPr>
            <a:xfrm>
              <a:off x="30600" y="144400"/>
              <a:ext cx="43800" cy="61200"/>
            </a:xfrm>
            <a:prstGeom prst="rect">
              <a:avLst/>
            </a:prstGeom>
            <a:solidFill>
              <a:srgbClr val="707274"/>
            </a:solidFill>
            <a:ln>
              <a:noFill/>
            </a:ln>
          </p:spPr>
        </p:sp>
        <p:sp>
          <p:nvSpPr>
            <p:cNvPr id="7606" name="object_7607"/>
            <p:cNvSpPr/>
            <p:nvPr/>
          </p:nvSpPr>
          <p:spPr>
            <a:xfrm>
              <a:off x="205600" y="144400"/>
              <a:ext cx="113800" cy="61200"/>
            </a:xfrm>
            <a:prstGeom prst="rect">
              <a:avLst/>
            </a:prstGeom>
            <a:solidFill>
              <a:srgbClr val="707274"/>
            </a:solidFill>
            <a:ln>
              <a:noFill/>
            </a:ln>
          </p:spPr>
        </p:sp>
        <p:sp>
          <p:nvSpPr>
            <p:cNvPr id="7608" name="object_7609"/>
            <p:cNvSpPr/>
            <p:nvPr/>
          </p:nvSpPr>
          <p:spPr>
            <a:xfrm>
              <a:off x="0" y="144400"/>
              <a:ext cx="61200" cy="61200"/>
            </a:xfrm>
            <a:prstGeom prst="ellipse">
              <a:avLst/>
            </a:prstGeom>
            <a:solidFill>
              <a:srgbClr val="707274"/>
            </a:solidFill>
            <a:ln>
              <a:noFill/>
            </a:ln>
          </p:spPr>
        </p:sp>
        <p:sp>
          <p:nvSpPr>
            <p:cNvPr id="7610" name="object_7611"/>
            <p:cNvSpPr/>
            <p:nvPr/>
          </p:nvSpPr>
          <p:spPr>
            <a:xfrm>
              <a:off x="43800" y="144400"/>
              <a:ext cx="61200" cy="61200"/>
            </a:xfrm>
            <a:prstGeom prst="ellipse">
              <a:avLst/>
            </a:prstGeom>
            <a:solidFill>
              <a:srgbClr val="707274"/>
            </a:solidFill>
            <a:ln>
              <a:noFill/>
            </a:ln>
          </p:spPr>
        </p:sp>
        <p:sp>
          <p:nvSpPr>
            <p:cNvPr id="7612" name="object_7613"/>
            <p:cNvSpPr/>
            <p:nvPr/>
          </p:nvSpPr>
          <p:spPr>
            <a:xfrm>
              <a:off x="288800" y="144400"/>
              <a:ext cx="61200" cy="61200"/>
            </a:xfrm>
            <a:prstGeom prst="ellipse">
              <a:avLst/>
            </a:prstGeom>
            <a:solidFill>
              <a:srgbClr val="707274"/>
            </a:solidFill>
            <a:ln>
              <a:noFill/>
            </a:ln>
          </p:spPr>
        </p:sp>
        <p:sp>
          <p:nvSpPr>
            <p:cNvPr id="7614" name="object_7615"/>
            <p:cNvSpPr/>
            <p:nvPr/>
          </p:nvSpPr>
          <p:spPr>
            <a:xfrm>
              <a:off x="175000" y="144400"/>
              <a:ext cx="61200" cy="61200"/>
            </a:xfrm>
            <a:prstGeom prst="ellipse">
              <a:avLst/>
            </a:prstGeom>
            <a:solidFill>
              <a:srgbClr val="707274"/>
            </a:solidFill>
            <a:ln>
              <a:noFill/>
            </a:ln>
          </p:spPr>
        </p:sp>
        <p:sp>
          <p:nvSpPr>
            <p:cNvPr id="7616" name="object_7617"/>
            <p:cNvSpPr/>
            <p:nvPr/>
          </p:nvSpPr>
          <p:spPr>
            <a:xfrm>
              <a:off x="30600" y="261067"/>
              <a:ext cx="78800" cy="61200"/>
            </a:xfrm>
            <a:prstGeom prst="rect">
              <a:avLst/>
            </a:prstGeom>
            <a:solidFill>
              <a:srgbClr val="707274"/>
            </a:solidFill>
            <a:ln>
              <a:noFill/>
            </a:ln>
          </p:spPr>
        </p:sp>
        <p:sp>
          <p:nvSpPr>
            <p:cNvPr id="7618" name="object_7619"/>
            <p:cNvSpPr/>
            <p:nvPr/>
          </p:nvSpPr>
          <p:spPr>
            <a:xfrm>
              <a:off x="240600" y="261067"/>
              <a:ext cx="78800" cy="61200"/>
            </a:xfrm>
            <a:prstGeom prst="rect">
              <a:avLst/>
            </a:prstGeom>
            <a:solidFill>
              <a:srgbClr val="707274"/>
            </a:solidFill>
            <a:ln>
              <a:noFill/>
            </a:ln>
          </p:spPr>
        </p:sp>
        <p:sp>
          <p:nvSpPr>
            <p:cNvPr id="7620" name="object_7621"/>
            <p:cNvSpPr/>
            <p:nvPr/>
          </p:nvSpPr>
          <p:spPr>
            <a:xfrm>
              <a:off x="0" y="261067"/>
              <a:ext cx="61200" cy="61200"/>
            </a:xfrm>
            <a:prstGeom prst="ellipse">
              <a:avLst/>
            </a:prstGeom>
            <a:solidFill>
              <a:srgbClr val="707274"/>
            </a:solidFill>
            <a:ln>
              <a:noFill/>
            </a:ln>
          </p:spPr>
        </p:sp>
        <p:sp>
          <p:nvSpPr>
            <p:cNvPr id="7622" name="object_7623"/>
            <p:cNvSpPr/>
            <p:nvPr/>
          </p:nvSpPr>
          <p:spPr>
            <a:xfrm>
              <a:off x="78800" y="261067"/>
              <a:ext cx="61200" cy="61200"/>
            </a:xfrm>
            <a:prstGeom prst="ellipse">
              <a:avLst/>
            </a:prstGeom>
            <a:solidFill>
              <a:srgbClr val="707274"/>
            </a:solidFill>
            <a:ln>
              <a:noFill/>
            </a:ln>
          </p:spPr>
        </p:sp>
        <p:sp>
          <p:nvSpPr>
            <p:cNvPr id="7624" name="object_7625"/>
            <p:cNvSpPr/>
            <p:nvPr/>
          </p:nvSpPr>
          <p:spPr>
            <a:xfrm>
              <a:off x="288800" y="261067"/>
              <a:ext cx="61200" cy="61200"/>
            </a:xfrm>
            <a:prstGeom prst="ellipse">
              <a:avLst/>
            </a:prstGeom>
            <a:solidFill>
              <a:srgbClr val="707274"/>
            </a:solidFill>
            <a:ln>
              <a:noFill/>
            </a:ln>
          </p:spPr>
        </p:sp>
        <p:sp>
          <p:nvSpPr>
            <p:cNvPr id="7626" name="object_7627"/>
            <p:cNvSpPr/>
            <p:nvPr/>
          </p:nvSpPr>
          <p:spPr>
            <a:xfrm>
              <a:off x="210000" y="261067"/>
              <a:ext cx="61200" cy="61200"/>
            </a:xfrm>
            <a:prstGeom prst="ellipse">
              <a:avLst/>
            </a:prstGeom>
            <a:solidFill>
              <a:srgbClr val="707274"/>
            </a:solidFill>
            <a:ln>
              <a:noFill/>
            </a:ln>
          </p:spPr>
        </p:sp>
        <p:sp>
          <p:nvSpPr>
            <p:cNvPr id="7628" name="762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630" name="object_7631">
            <a:hlinkClick r:id="rId8" action="ppaction://hlinksldjump" tooltip="Portfolio of Action"/>
          </p:cNvPr>
          <p:cNvGrpSpPr/>
          <p:nvPr/>
        </p:nvGrpSpPr>
        <p:grpSpPr>
          <a:xfrm>
            <a:off x="19403940" y="887211"/>
            <a:ext cx="350000" cy="350000"/>
            <a:chOff x="0" y="0"/>
            <a:chExt cx="0" cy="0"/>
          </a:xfrm>
        </p:grpSpPr>
        <p:sp>
          <p:nvSpPr>
            <p:cNvPr id="7634" name="object_7635"/>
            <p:cNvSpPr/>
            <p:nvPr/>
          </p:nvSpPr>
          <p:spPr>
            <a:xfrm>
              <a:off x="11900" y="79800"/>
              <a:ext cx="51110" cy="51110"/>
            </a:xfrm>
            <a:prstGeom prst="ellipse">
              <a:avLst/>
            </a:prstGeom>
            <a:solidFill>
              <a:srgbClr val="707274"/>
            </a:solidFill>
          </p:spPr>
        </p:sp>
        <p:sp>
          <p:nvSpPr>
            <p:cNvPr id="7636" name="object_7637"/>
            <p:cNvSpPr/>
            <p:nvPr/>
          </p:nvSpPr>
          <p:spPr>
            <a:xfrm>
              <a:off x="121800" y="124250"/>
              <a:ext cx="51110" cy="51110"/>
            </a:xfrm>
            <a:prstGeom prst="ellipse">
              <a:avLst/>
            </a:prstGeom>
            <a:solidFill>
              <a:srgbClr val="707274"/>
            </a:solidFill>
          </p:spPr>
        </p:sp>
        <p:sp>
          <p:nvSpPr>
            <p:cNvPr id="7638" name="object_7639"/>
            <p:cNvSpPr/>
            <p:nvPr/>
          </p:nvSpPr>
          <p:spPr>
            <a:xfrm>
              <a:off x="244650" y="42700"/>
              <a:ext cx="51110" cy="51110"/>
            </a:xfrm>
            <a:prstGeom prst="ellipse">
              <a:avLst/>
            </a:prstGeom>
            <a:solidFill>
              <a:srgbClr val="707274"/>
            </a:solidFill>
          </p:spPr>
        </p:sp>
        <p:sp>
          <p:nvSpPr>
            <p:cNvPr id="7640" name="object_7641"/>
            <p:cNvSpPr/>
            <p:nvPr/>
          </p:nvSpPr>
          <p:spPr>
            <a:xfrm>
              <a:off x="282800" y="229250"/>
              <a:ext cx="51110" cy="51110"/>
            </a:xfrm>
            <a:prstGeom prst="ellipse">
              <a:avLst/>
            </a:prstGeom>
            <a:solidFill>
              <a:srgbClr val="707274"/>
            </a:solidFill>
          </p:spPr>
        </p:sp>
        <p:sp>
          <p:nvSpPr>
            <p:cNvPr id="7642" name="object_7643"/>
            <p:cNvSpPr/>
            <p:nvPr/>
          </p:nvSpPr>
          <p:spPr>
            <a:xfrm>
              <a:off x="79800" y="234500"/>
              <a:ext cx="51110" cy="51110"/>
            </a:xfrm>
            <a:prstGeom prst="ellipse">
              <a:avLst/>
            </a:prstGeom>
            <a:solidFill>
              <a:srgbClr val="707274"/>
            </a:solidFill>
          </p:spPr>
        </p:sp>
        <p:sp>
          <p:nvSpPr>
            <p:cNvPr id="7644" name="object_7645"/>
            <p:cNvSpPr/>
            <p:nvPr/>
          </p:nvSpPr>
          <p:spPr>
            <a:xfrm>
              <a:off x="105350" y="23800"/>
              <a:ext cx="51110" cy="51110"/>
            </a:xfrm>
            <a:prstGeom prst="ellipse">
              <a:avLst/>
            </a:prstGeom>
            <a:solidFill>
              <a:srgbClr val="707274"/>
            </a:solidFill>
          </p:spPr>
        </p:sp>
        <p:sp>
          <p:nvSpPr>
            <p:cNvPr id="7646" name="object_7647"/>
            <p:cNvSpPr/>
            <p:nvPr/>
          </p:nvSpPr>
          <p:spPr>
            <a:xfrm>
              <a:off x="232050" y="149450"/>
              <a:ext cx="51110" cy="51110"/>
            </a:xfrm>
            <a:prstGeom prst="ellipse">
              <a:avLst/>
            </a:prstGeom>
            <a:solidFill>
              <a:srgbClr val="707274"/>
            </a:solidFill>
          </p:spPr>
        </p:sp>
        <p:sp>
          <p:nvSpPr>
            <p:cNvPr id="7648" name="object_7649"/>
            <p:cNvSpPr/>
            <p:nvPr/>
          </p:nvSpPr>
          <p:spPr>
            <a:xfrm>
              <a:off x="0" y="175000"/>
              <a:ext cx="350000" cy="0"/>
            </a:xfrm>
            <a:prstGeom prst="rect">
              <a:avLst/>
            </a:prstGeom>
            <a:noFill/>
            <a:ln w="10470">
              <a:solidFill>
                <a:srgbClr val="707274"/>
              </a:solidFill>
            </a:ln>
          </p:spPr>
        </p:sp>
        <p:sp>
          <p:nvSpPr>
            <p:cNvPr id="7650" name="object_7651"/>
            <p:cNvSpPr/>
            <p:nvPr/>
          </p:nvSpPr>
          <p:spPr>
            <a:xfrm>
              <a:off x="175000" y="0"/>
              <a:ext cx="0" cy="350000"/>
            </a:xfrm>
            <a:prstGeom prst="rect">
              <a:avLst/>
            </a:prstGeom>
            <a:noFill/>
            <a:ln w="10470">
              <a:solidFill>
                <a:srgbClr val="707274"/>
              </a:solidFill>
            </a:ln>
          </p:spPr>
        </p:sp>
        <p:sp>
          <p:nvSpPr>
            <p:cNvPr id="7652" name="7653">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654" name="7655">
            <a:hlinkClick r:id="rId9" action="ppaction://hlinksldjump" tooltip="Semantic Differential"/>
          </p:cNvPr>
          <p:cNvGrpSpPr/>
          <p:nvPr/>
        </p:nvGrpSpPr>
        <p:grpSpPr>
          <a:xfrm>
            <a:off x="18380322" y="887211"/>
            <a:ext cx="561600" cy="648000"/>
            <a:chOff x="0" y="0"/>
            <a:chExt cx="0" cy="0"/>
          </a:xfrm>
        </p:grpSpPr>
        <p:sp>
          <p:nvSpPr>
            <p:cNvPr id="7656" name="7657"/>
            <p:cNvSpPr/>
            <p:nvPr/>
          </p:nvSpPr>
          <p:spPr>
            <a:xfrm>
              <a:off x="0" y="0"/>
              <a:ext cx="350000" cy="350000"/>
            </a:xfrm>
            <a:prstGeom prst="rect">
              <a:avLst/>
            </a:prstGeom>
            <a:noFill/>
            <a:ln w="30000" cap="flat" cmpd="sng" algn="ctr">
              <a:solidFill>
                <a:srgbClr val="707274"/>
              </a:solidFill>
            </a:ln>
          </p:spPr>
        </p:sp>
        <p:cxnSp>
          <p:nvCxnSpPr>
            <p:cNvPr id="7658" name="object_765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7660" name="object_766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7662" name="7663">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664" name="7665">
            <a:hlinkClick r:id="rId10" action="ppaction://hlinksldjump"/>
          </p:cNvPr>
          <p:cNvGrpSpPr/>
          <p:nvPr/>
        </p:nvGrpSpPr>
        <p:grpSpPr>
          <a:xfrm>
            <a:off x="17356704" y="887211"/>
            <a:ext cx="561600" cy="648000"/>
            <a:chOff x="0" y="0"/>
            <a:chExt cx="0" cy="0"/>
          </a:xfrm>
        </p:grpSpPr>
        <p:sp>
          <p:nvSpPr>
            <p:cNvPr id="7666" name="7667"/>
            <p:cNvSpPr/>
            <p:nvPr/>
          </p:nvSpPr>
          <p:spPr>
            <a:xfrm>
              <a:off x="0" y="0"/>
              <a:ext cx="350000" cy="350000"/>
            </a:xfrm>
            <a:prstGeom prst="rect">
              <a:avLst/>
            </a:prstGeom>
            <a:noFill/>
            <a:ln w="30000" cap="flat" cmpd="sng" algn="ctr">
              <a:solidFill>
                <a:srgbClr val="707274"/>
              </a:solidFill>
            </a:ln>
          </p:spPr>
        </p:sp>
        <p:sp>
          <p:nvSpPr>
            <p:cNvPr id="7668" name="object_766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7670" name="object_7671"/>
            <p:cNvSpPr/>
            <p:nvPr/>
          </p:nvSpPr>
          <p:spPr>
            <a:xfrm>
              <a:off x="136856" y="41051"/>
              <a:ext cx="54000" cy="59400"/>
            </a:xfrm>
            <a:prstGeom prst="rect">
              <a:avLst/>
            </a:prstGeom>
            <a:solidFill>
              <a:srgbClr val="707274"/>
            </a:solidFill>
          </p:spPr>
        </p:sp>
        <p:sp>
          <p:nvSpPr>
            <p:cNvPr id="7672" name="object_7673"/>
            <p:cNvSpPr/>
            <p:nvPr/>
          </p:nvSpPr>
          <p:spPr>
            <a:xfrm>
              <a:off x="180596" y="70751"/>
              <a:ext cx="55300" cy="0"/>
            </a:xfrm>
            <a:prstGeom prst="line">
              <a:avLst/>
            </a:prstGeom>
            <a:solidFill>
              <a:srgbClr val="000000"/>
            </a:solidFill>
            <a:ln w="11000" cap="flat" cmpd="sng" algn="ctr">
              <a:solidFill>
                <a:srgbClr val="707274"/>
              </a:solidFill>
            </a:ln>
          </p:spPr>
        </p:sp>
        <p:sp>
          <p:nvSpPr>
            <p:cNvPr id="7674" name="object_7675"/>
            <p:cNvSpPr/>
            <p:nvPr/>
          </p:nvSpPr>
          <p:spPr>
            <a:xfrm>
              <a:off x="245893" y="41051"/>
              <a:ext cx="54000" cy="59400"/>
            </a:xfrm>
            <a:prstGeom prst="ellipse">
              <a:avLst/>
            </a:prstGeom>
            <a:solidFill>
              <a:srgbClr val="707274"/>
            </a:solidFill>
          </p:spPr>
        </p:sp>
        <p:sp>
          <p:nvSpPr>
            <p:cNvPr id="7676" name="object_7677"/>
            <p:cNvSpPr/>
            <p:nvPr/>
          </p:nvSpPr>
          <p:spPr>
            <a:xfrm>
              <a:off x="136856" y="143142"/>
              <a:ext cx="54000" cy="59400"/>
            </a:xfrm>
            <a:prstGeom prst="rect">
              <a:avLst/>
            </a:prstGeom>
            <a:solidFill>
              <a:srgbClr val="707274"/>
            </a:solidFill>
          </p:spPr>
        </p:sp>
        <p:sp>
          <p:nvSpPr>
            <p:cNvPr id="7678" name="object_7679"/>
            <p:cNvSpPr/>
            <p:nvPr/>
          </p:nvSpPr>
          <p:spPr>
            <a:xfrm>
              <a:off x="180596" y="172842"/>
              <a:ext cx="55300" cy="0"/>
            </a:xfrm>
            <a:prstGeom prst="line">
              <a:avLst/>
            </a:prstGeom>
            <a:solidFill>
              <a:srgbClr val="000000"/>
            </a:solidFill>
            <a:ln w="11000" cap="flat" cmpd="sng" algn="ctr">
              <a:solidFill>
                <a:srgbClr val="707274"/>
              </a:solidFill>
            </a:ln>
          </p:spPr>
        </p:sp>
        <p:sp>
          <p:nvSpPr>
            <p:cNvPr id="7680" name="object_7681"/>
            <p:cNvSpPr/>
            <p:nvPr/>
          </p:nvSpPr>
          <p:spPr>
            <a:xfrm>
              <a:off x="245893" y="143142"/>
              <a:ext cx="54000" cy="59400"/>
            </a:xfrm>
            <a:prstGeom prst="ellipse">
              <a:avLst/>
            </a:prstGeom>
            <a:solidFill>
              <a:srgbClr val="707274"/>
            </a:solidFill>
          </p:spPr>
        </p:sp>
        <p:sp>
          <p:nvSpPr>
            <p:cNvPr id="7682" name="object_7683"/>
            <p:cNvSpPr/>
            <p:nvPr/>
          </p:nvSpPr>
          <p:spPr>
            <a:xfrm>
              <a:off x="136856" y="237985"/>
              <a:ext cx="54000" cy="59400"/>
            </a:xfrm>
            <a:prstGeom prst="rect">
              <a:avLst/>
            </a:prstGeom>
            <a:solidFill>
              <a:srgbClr val="707274"/>
            </a:solidFill>
          </p:spPr>
        </p:sp>
        <p:sp>
          <p:nvSpPr>
            <p:cNvPr id="7684" name="object_7685"/>
            <p:cNvSpPr/>
            <p:nvPr/>
          </p:nvSpPr>
          <p:spPr>
            <a:xfrm>
              <a:off x="180596" y="267685"/>
              <a:ext cx="55300" cy="0"/>
            </a:xfrm>
            <a:prstGeom prst="line">
              <a:avLst/>
            </a:prstGeom>
            <a:solidFill>
              <a:srgbClr val="000000"/>
            </a:solidFill>
            <a:ln w="11000" cap="flat" cmpd="sng" algn="ctr">
              <a:solidFill>
                <a:srgbClr val="707274"/>
              </a:solidFill>
            </a:ln>
          </p:spPr>
        </p:sp>
        <p:sp>
          <p:nvSpPr>
            <p:cNvPr id="7686" name="object_7687"/>
            <p:cNvSpPr/>
            <p:nvPr/>
          </p:nvSpPr>
          <p:spPr>
            <a:xfrm>
              <a:off x="245893" y="237985"/>
              <a:ext cx="54000" cy="59400"/>
            </a:xfrm>
            <a:prstGeom prst="ellipse">
              <a:avLst/>
            </a:prstGeom>
            <a:solidFill>
              <a:srgbClr val="707274"/>
            </a:solidFill>
          </p:spPr>
        </p:sp>
        <p:sp>
          <p:nvSpPr>
            <p:cNvPr id="7688" name="7689">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690" name="7691">
            <a:hlinkClick r:id="rId11" action="ppaction://hlinksldjump"/>
          </p:cNvPr>
          <p:cNvGrpSpPr/>
          <p:nvPr/>
        </p:nvGrpSpPr>
        <p:grpSpPr>
          <a:xfrm>
            <a:off x="16333086" y="887211"/>
            <a:ext cx="350000" cy="350000"/>
            <a:chOff x="0" y="0"/>
            <a:chExt cx="0" cy="0"/>
          </a:xfrm>
        </p:grpSpPr>
        <p:sp>
          <p:nvSpPr>
            <p:cNvPr id="7692" name="7693"/>
            <p:cNvSpPr/>
            <p:nvPr/>
          </p:nvSpPr>
          <p:spPr>
            <a:xfrm>
              <a:off x="0" y="0"/>
              <a:ext cx="350000" cy="350000"/>
            </a:xfrm>
            <a:prstGeom prst="rect">
              <a:avLst/>
            </a:prstGeom>
            <a:noFill/>
            <a:ln w="30000" cap="flat" cmpd="sng" algn="ctr">
              <a:solidFill>
                <a:srgbClr val="707274"/>
              </a:solidFill>
            </a:ln>
          </p:spPr>
        </p:sp>
        <p:sp>
          <p:nvSpPr>
            <p:cNvPr id="7694" name="7695"/>
            <p:cNvSpPr/>
            <p:nvPr/>
          </p:nvSpPr>
          <p:spPr>
            <a:xfrm>
              <a:off x="70000" y="0"/>
              <a:ext cx="210000" cy="0"/>
            </a:xfrm>
            <a:prstGeom prst="line">
              <a:avLst/>
            </a:prstGeom>
            <a:solidFill>
              <a:srgbClr val="000000"/>
            </a:solidFill>
            <a:ln w="11000" cap="flat" cmpd="sng" algn="ctr">
              <a:solidFill>
                <a:srgbClr val="707274"/>
              </a:solidFill>
            </a:ln>
          </p:spPr>
        </p:sp>
        <p:sp>
          <p:nvSpPr>
            <p:cNvPr id="7696" name="7697"/>
            <p:cNvSpPr/>
            <p:nvPr/>
          </p:nvSpPr>
          <p:spPr>
            <a:xfrm>
              <a:off x="70000" y="58333"/>
              <a:ext cx="210000" cy="0"/>
            </a:xfrm>
            <a:prstGeom prst="line">
              <a:avLst/>
            </a:prstGeom>
            <a:solidFill>
              <a:srgbClr val="000000"/>
            </a:solidFill>
            <a:ln w="11000" cap="flat" cmpd="sng" algn="ctr">
              <a:solidFill>
                <a:srgbClr val="707274"/>
              </a:solidFill>
            </a:ln>
          </p:spPr>
        </p:sp>
        <p:sp>
          <p:nvSpPr>
            <p:cNvPr id="7698" name="7699"/>
            <p:cNvSpPr/>
            <p:nvPr/>
          </p:nvSpPr>
          <p:spPr>
            <a:xfrm>
              <a:off x="70000" y="116667"/>
              <a:ext cx="210000" cy="0"/>
            </a:xfrm>
            <a:prstGeom prst="line">
              <a:avLst/>
            </a:prstGeom>
            <a:solidFill>
              <a:srgbClr val="000000"/>
            </a:solidFill>
            <a:ln w="11000" cap="flat" cmpd="sng" algn="ctr">
              <a:solidFill>
                <a:srgbClr val="707274"/>
              </a:solidFill>
            </a:ln>
          </p:spPr>
        </p:sp>
        <p:sp>
          <p:nvSpPr>
            <p:cNvPr id="7700" name="7701"/>
            <p:cNvSpPr/>
            <p:nvPr/>
          </p:nvSpPr>
          <p:spPr>
            <a:xfrm>
              <a:off x="70000" y="175000"/>
              <a:ext cx="210000" cy="0"/>
            </a:xfrm>
            <a:prstGeom prst="line">
              <a:avLst/>
            </a:prstGeom>
            <a:solidFill>
              <a:srgbClr val="000000"/>
            </a:solidFill>
            <a:ln w="11000" cap="flat" cmpd="sng" algn="ctr">
              <a:solidFill>
                <a:srgbClr val="707274"/>
              </a:solidFill>
            </a:ln>
          </p:spPr>
        </p:sp>
        <p:sp>
          <p:nvSpPr>
            <p:cNvPr id="7702" name="7703"/>
            <p:cNvSpPr/>
            <p:nvPr/>
          </p:nvSpPr>
          <p:spPr>
            <a:xfrm>
              <a:off x="70000" y="233333"/>
              <a:ext cx="210000" cy="0"/>
            </a:xfrm>
            <a:prstGeom prst="line">
              <a:avLst/>
            </a:prstGeom>
            <a:solidFill>
              <a:srgbClr val="000000"/>
            </a:solidFill>
            <a:ln w="11000" cap="flat" cmpd="sng" algn="ctr">
              <a:solidFill>
                <a:srgbClr val="707274"/>
              </a:solidFill>
            </a:ln>
          </p:spPr>
        </p:sp>
        <p:sp>
          <p:nvSpPr>
            <p:cNvPr id="7704" name="7705"/>
            <p:cNvSpPr/>
            <p:nvPr/>
          </p:nvSpPr>
          <p:spPr>
            <a:xfrm>
              <a:off x="70000" y="291667"/>
              <a:ext cx="210000" cy="0"/>
            </a:xfrm>
            <a:prstGeom prst="line">
              <a:avLst/>
            </a:prstGeom>
            <a:solidFill>
              <a:srgbClr val="000000"/>
            </a:solidFill>
            <a:ln w="11000" cap="flat" cmpd="sng" algn="ctr">
              <a:solidFill>
                <a:srgbClr val="707274"/>
              </a:solidFill>
            </a:ln>
          </p:spPr>
        </p:sp>
        <p:sp>
          <p:nvSpPr>
            <p:cNvPr id="7706" name="7707"/>
            <p:cNvSpPr/>
            <p:nvPr/>
          </p:nvSpPr>
          <p:spPr>
            <a:xfrm>
              <a:off x="70000" y="350000"/>
              <a:ext cx="210000" cy="0"/>
            </a:xfrm>
            <a:prstGeom prst="line">
              <a:avLst/>
            </a:prstGeom>
            <a:solidFill>
              <a:srgbClr val="000000"/>
            </a:solidFill>
            <a:ln w="11000" cap="flat" cmpd="sng" algn="ctr">
              <a:solidFill>
                <a:srgbClr val="707274"/>
              </a:solidFill>
            </a:ln>
          </p:spPr>
        </p:sp>
        <p:sp>
          <p:nvSpPr>
            <p:cNvPr id="7708" name="7709">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710" name="object_7711">
            <a:hlinkClick r:id="rId12" action="ppaction://hlinksldjump" tooltip="Tabellenband Demoskopie"/>
          </p:cNvPr>
          <p:cNvGrpSpPr/>
          <p:nvPr/>
        </p:nvGrpSpPr>
        <p:grpSpPr>
          <a:xfrm>
            <a:off x="15309468" y="887211"/>
            <a:ext cx="350000" cy="350000"/>
            <a:chOff x="0" y="0"/>
            <a:chExt cx="0" cy="0"/>
          </a:xfrm>
        </p:grpSpPr>
        <p:sp>
          <p:nvSpPr>
            <p:cNvPr id="7714" name="object_7715"/>
            <p:cNvSpPr/>
            <p:nvPr/>
          </p:nvSpPr>
          <p:spPr>
            <a:xfrm>
              <a:off x="30600" y="27733"/>
              <a:ext cx="222300" cy="61200"/>
            </a:xfrm>
            <a:prstGeom prst="rect">
              <a:avLst/>
            </a:prstGeom>
            <a:solidFill>
              <a:srgbClr val="707274"/>
            </a:solidFill>
            <a:ln>
              <a:noFill/>
            </a:ln>
          </p:spPr>
        </p:sp>
        <p:sp>
          <p:nvSpPr>
            <p:cNvPr id="7716" name="object_7717"/>
            <p:cNvSpPr/>
            <p:nvPr/>
          </p:nvSpPr>
          <p:spPr>
            <a:xfrm>
              <a:off x="0" y="27733"/>
              <a:ext cx="61200" cy="61200"/>
            </a:xfrm>
            <a:prstGeom prst="ellipse">
              <a:avLst/>
            </a:prstGeom>
            <a:solidFill>
              <a:srgbClr val="707274"/>
            </a:solidFill>
            <a:ln>
              <a:noFill/>
            </a:ln>
          </p:spPr>
        </p:sp>
        <p:sp>
          <p:nvSpPr>
            <p:cNvPr id="7718" name="object_7719"/>
            <p:cNvSpPr/>
            <p:nvPr/>
          </p:nvSpPr>
          <p:spPr>
            <a:xfrm>
              <a:off x="222300" y="27733"/>
              <a:ext cx="61200" cy="61200"/>
            </a:xfrm>
            <a:prstGeom prst="ellipse">
              <a:avLst/>
            </a:prstGeom>
            <a:solidFill>
              <a:srgbClr val="707274"/>
            </a:solidFill>
            <a:ln>
              <a:noFill/>
            </a:ln>
          </p:spPr>
        </p:sp>
        <p:sp>
          <p:nvSpPr>
            <p:cNvPr id="7720" name="object_7721"/>
            <p:cNvSpPr/>
            <p:nvPr/>
          </p:nvSpPr>
          <p:spPr>
            <a:xfrm>
              <a:off x="30600" y="144400"/>
              <a:ext cx="141800" cy="61200"/>
            </a:xfrm>
            <a:prstGeom prst="rect">
              <a:avLst/>
            </a:prstGeom>
            <a:solidFill>
              <a:srgbClr val="707274"/>
            </a:solidFill>
            <a:ln>
              <a:noFill/>
            </a:ln>
          </p:spPr>
        </p:sp>
        <p:sp>
          <p:nvSpPr>
            <p:cNvPr id="7722" name="object_7723"/>
            <p:cNvSpPr/>
            <p:nvPr/>
          </p:nvSpPr>
          <p:spPr>
            <a:xfrm>
              <a:off x="0" y="144400"/>
              <a:ext cx="61200" cy="61200"/>
            </a:xfrm>
            <a:prstGeom prst="ellipse">
              <a:avLst/>
            </a:prstGeom>
            <a:solidFill>
              <a:srgbClr val="707274"/>
            </a:solidFill>
            <a:ln>
              <a:noFill/>
            </a:ln>
          </p:spPr>
        </p:sp>
        <p:sp>
          <p:nvSpPr>
            <p:cNvPr id="7724" name="object_7725"/>
            <p:cNvSpPr/>
            <p:nvPr/>
          </p:nvSpPr>
          <p:spPr>
            <a:xfrm>
              <a:off x="141800" y="144400"/>
              <a:ext cx="61200" cy="61200"/>
            </a:xfrm>
            <a:prstGeom prst="ellipse">
              <a:avLst/>
            </a:prstGeom>
            <a:solidFill>
              <a:srgbClr val="707274"/>
            </a:solidFill>
            <a:ln>
              <a:noFill/>
            </a:ln>
          </p:spPr>
        </p:sp>
        <p:sp>
          <p:nvSpPr>
            <p:cNvPr id="7726" name="object_7727"/>
            <p:cNvSpPr/>
            <p:nvPr/>
          </p:nvSpPr>
          <p:spPr>
            <a:xfrm>
              <a:off x="30600" y="261067"/>
              <a:ext cx="288800" cy="61200"/>
            </a:xfrm>
            <a:prstGeom prst="rect">
              <a:avLst/>
            </a:prstGeom>
            <a:solidFill>
              <a:srgbClr val="707274"/>
            </a:solidFill>
            <a:ln>
              <a:noFill/>
            </a:ln>
          </p:spPr>
        </p:sp>
        <p:sp>
          <p:nvSpPr>
            <p:cNvPr id="7728" name="object_7729"/>
            <p:cNvSpPr/>
            <p:nvPr/>
          </p:nvSpPr>
          <p:spPr>
            <a:xfrm>
              <a:off x="0" y="261067"/>
              <a:ext cx="61200" cy="61200"/>
            </a:xfrm>
            <a:prstGeom prst="ellipse">
              <a:avLst/>
            </a:prstGeom>
            <a:solidFill>
              <a:srgbClr val="707274"/>
            </a:solidFill>
            <a:ln>
              <a:noFill/>
            </a:ln>
          </p:spPr>
        </p:sp>
        <p:sp>
          <p:nvSpPr>
            <p:cNvPr id="7730" name="object_7731"/>
            <p:cNvSpPr/>
            <p:nvPr/>
          </p:nvSpPr>
          <p:spPr>
            <a:xfrm>
              <a:off x="288800" y="261067"/>
              <a:ext cx="61200" cy="61200"/>
            </a:xfrm>
            <a:prstGeom prst="ellipse">
              <a:avLst/>
            </a:prstGeom>
            <a:solidFill>
              <a:srgbClr val="707274"/>
            </a:solidFill>
            <a:ln>
              <a:noFill/>
            </a:ln>
          </p:spPr>
        </p:sp>
        <p:sp>
          <p:nvSpPr>
            <p:cNvPr id="7732" name="object_7733"/>
            <p:cNvSpPr/>
            <p:nvPr/>
          </p:nvSpPr>
          <p:spPr>
            <a:xfrm>
              <a:off x="263500" y="58333"/>
              <a:ext cx="0" cy="233333"/>
            </a:xfrm>
            <a:prstGeom prst="rect">
              <a:avLst/>
            </a:prstGeom>
            <a:noFill/>
            <a:ln w="10470">
              <a:solidFill>
                <a:srgbClr val="707274"/>
              </a:solidFill>
            </a:ln>
          </p:spPr>
        </p:sp>
        <p:sp>
          <p:nvSpPr>
            <p:cNvPr id="7734" name="773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7736" name="object_7737"/>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Important innovations are always communicated clearly, promptly and in the right form. (94.2%)</a:t>
            </a:r>
            <a:endParaRPr sz="2450" dirty="0">
              <a:latin typeface="Arial"/>
              <a:cs typeface="Arial"/>
            </a:endParaRPr>
          </a:p>
        </p:txBody>
      </p:sp>
      <p:sp>
        <p:nvSpPr>
          <p:cNvPr id="7738" name="object_7739"/>
          <p:cNvSpPr/>
          <p:nvPr/>
        </p:nvSpPr>
        <p:spPr>
          <a:xfrm>
            <a:off x="16376529" y="2577826"/>
            <a:ext cx="921600" cy="921600"/>
          </a:xfrm>
          <a:prstGeom prst="ellipse">
            <a:avLst/>
          </a:prstGeom>
          <a:ln w="52354">
            <a:solidFill>
              <a:srgbClr val="DB2D3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3.6</a:t>
            </a:r>
          </a:p>
        </p:txBody>
      </p:sp>
      <p:sp>
        <p:nvSpPr>
          <p:cNvPr id="7740" name="object_7741"/>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7742" name="object_7743"/>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14%</a:t>
            </a:r>
          </a:p>
        </p:txBody>
      </p:sp>
      <p:sp>
        <p:nvSpPr>
          <p:cNvPr id="7744" name="object_7745"/>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119</a:t>
            </a:r>
          </a:p>
        </p:txBody>
      </p:sp>
      <p:sp>
        <p:nvSpPr>
          <p:cNvPr id="7746" name="object_7747"/>
          <p:cNvSpPr/>
          <p:nvPr/>
        </p:nvSpPr>
        <p:spPr>
          <a:xfrm>
            <a:off x="7345326" y="4318308"/>
            <a:ext cx="7045510" cy="424573"/>
          </a:xfrm>
          <a:prstGeom prst="rect">
            <a:avLst/>
          </a:prstGeom>
          <a:solidFill>
            <a:srgbClr val="49C0B6"/>
          </a:solidFill>
        </p:spPr>
      </p:sp>
      <p:sp>
        <p:nvSpPr>
          <p:cNvPr id="7748" name="object_7749"/>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7750" name="object_7751"/>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16%</a:t>
            </a:r>
          </a:p>
        </p:txBody>
      </p:sp>
      <p:sp>
        <p:nvSpPr>
          <p:cNvPr id="7752" name="object_7753"/>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136</a:t>
            </a:r>
          </a:p>
        </p:txBody>
      </p:sp>
      <p:sp>
        <p:nvSpPr>
          <p:cNvPr id="7754" name="object_7755"/>
          <p:cNvSpPr/>
          <p:nvPr/>
        </p:nvSpPr>
        <p:spPr>
          <a:xfrm>
            <a:off x="7345326" y="5379741"/>
            <a:ext cx="8052011" cy="424573"/>
          </a:xfrm>
          <a:prstGeom prst="rect">
            <a:avLst/>
          </a:prstGeom>
          <a:solidFill>
            <a:srgbClr val="49C0B6"/>
          </a:solidFill>
        </p:spPr>
      </p:sp>
      <p:sp>
        <p:nvSpPr>
          <p:cNvPr id="7756" name="object_7757"/>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7758" name="object_7759"/>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17%</a:t>
            </a:r>
          </a:p>
        </p:txBody>
      </p:sp>
      <p:sp>
        <p:nvSpPr>
          <p:cNvPr id="7760" name="object_7761"/>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142</a:t>
            </a:r>
          </a:p>
        </p:txBody>
      </p:sp>
      <p:sp>
        <p:nvSpPr>
          <p:cNvPr id="7762" name="object_7763"/>
          <p:cNvSpPr/>
          <p:nvPr/>
        </p:nvSpPr>
        <p:spPr>
          <a:xfrm>
            <a:off x="7345326" y="6441174"/>
            <a:ext cx="8407247" cy="424573"/>
          </a:xfrm>
          <a:prstGeom prst="rect">
            <a:avLst/>
          </a:prstGeom>
          <a:solidFill>
            <a:srgbClr val="49C0B6"/>
          </a:solidFill>
        </p:spPr>
      </p:sp>
      <p:sp>
        <p:nvSpPr>
          <p:cNvPr id="7764" name="object_7765"/>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7766" name="object_7767"/>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15%</a:t>
            </a:r>
          </a:p>
        </p:txBody>
      </p:sp>
      <p:sp>
        <p:nvSpPr>
          <p:cNvPr id="7768" name="object_7769"/>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129</a:t>
            </a:r>
          </a:p>
        </p:txBody>
      </p:sp>
      <p:sp>
        <p:nvSpPr>
          <p:cNvPr id="7770" name="object_7771"/>
          <p:cNvSpPr/>
          <p:nvPr/>
        </p:nvSpPr>
        <p:spPr>
          <a:xfrm>
            <a:off x="7345326" y="7502607"/>
            <a:ext cx="7637569" cy="424573"/>
          </a:xfrm>
          <a:prstGeom prst="rect">
            <a:avLst/>
          </a:prstGeom>
          <a:solidFill>
            <a:srgbClr val="49C0B6"/>
          </a:solidFill>
        </p:spPr>
      </p:sp>
      <p:sp>
        <p:nvSpPr>
          <p:cNvPr id="7772" name="object_7773"/>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7774" name="object_7775"/>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16%</a:t>
            </a:r>
          </a:p>
        </p:txBody>
      </p:sp>
      <p:sp>
        <p:nvSpPr>
          <p:cNvPr id="7776" name="object_7777"/>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136</a:t>
            </a:r>
          </a:p>
        </p:txBody>
      </p:sp>
      <p:sp>
        <p:nvSpPr>
          <p:cNvPr id="7778" name="object_7779"/>
          <p:cNvSpPr/>
          <p:nvPr/>
        </p:nvSpPr>
        <p:spPr>
          <a:xfrm>
            <a:off x="7345326" y="8564040"/>
            <a:ext cx="8052011" cy="424573"/>
          </a:xfrm>
          <a:prstGeom prst="rect">
            <a:avLst/>
          </a:prstGeom>
          <a:solidFill>
            <a:srgbClr val="49C0B6"/>
          </a:solidFill>
        </p:spPr>
      </p:sp>
      <p:sp>
        <p:nvSpPr>
          <p:cNvPr id="7780" name="object_7781"/>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7782" name="object_7783"/>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17%</a:t>
            </a:r>
          </a:p>
        </p:txBody>
      </p:sp>
      <p:sp>
        <p:nvSpPr>
          <p:cNvPr id="7784" name="object_7785"/>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141</a:t>
            </a:r>
          </a:p>
        </p:txBody>
      </p:sp>
      <p:sp>
        <p:nvSpPr>
          <p:cNvPr id="7786" name="object_7787"/>
          <p:cNvSpPr/>
          <p:nvPr/>
        </p:nvSpPr>
        <p:spPr>
          <a:xfrm>
            <a:off x="7345326" y="9625473"/>
            <a:ext cx="8348041" cy="424573"/>
          </a:xfrm>
          <a:prstGeom prst="rect">
            <a:avLst/>
          </a:prstGeom>
          <a:solidFill>
            <a:srgbClr val="49C0B6"/>
          </a:solidFill>
        </p:spPr>
      </p:sp>
      <p:sp>
        <p:nvSpPr>
          <p:cNvPr id="7788" name="object_7789"/>
          <p:cNvSpPr/>
          <p:nvPr/>
        </p:nvSpPr>
        <p:spPr>
          <a:xfrm>
            <a:off x="7345326" y="3999878"/>
            <a:ext cx="0" cy="6368598"/>
          </a:xfrm>
          <a:prstGeom prst="rect">
            <a:avLst/>
          </a:prstGeom>
          <a:ln w="5235">
            <a:solidFill>
              <a:srgbClr val="000000"/>
            </a:solidFill>
          </a:ln>
        </p:spPr>
      </p:sp>
      <p:sp>
        <p:nvSpPr>
          <p:cNvPr id="7790" name="object_7791"/>
          <p:cNvSpPr/>
          <p:nvPr/>
        </p:nvSpPr>
        <p:spPr>
          <a:xfrm>
            <a:off x="15752573" y="3999878"/>
            <a:ext cx="0" cy="6368598"/>
          </a:xfrm>
          <a:prstGeom prst="rect">
            <a:avLst/>
          </a:prstGeom>
          <a:ln w="5235">
            <a:solidFill>
              <a:srgbClr val="000000"/>
            </a:solidFill>
          </a:ln>
        </p:spPr>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4" name="object_7795"/>
          <p:cNvSpPr>
            <a:spLocks noGrp="1"/>
          </p:cNvSpPr>
          <p:nvPr/>
        </p:nvSpPr>
        <p:spPr>
          <a:xfrm>
            <a:off x="663156" y="586369"/>
            <a:ext cx="922019" cy="922019"/>
          </a:xfrm>
          <a:prstGeom prst="ellipse">
            <a:avLst/>
          </a:prstGeom>
          <a:solidFill>
            <a:srgbClr val="B26256"/>
          </a:solidFill>
        </p:spPr>
        <p:txBody>
          <a:bodyPr wrap="square" lIns="0" tIns="0" rIns="0" bIns="0" rtlCol="0" anchor="ctr"/>
          <a:lstStyle/>
          <a:p>
            <a:pPr algn="ctr"/>
            <a:r>
              <a:rPr sz="2950" b="1" dirty="0">
                <a:solidFill>
                  <a:srgbClr val="FFFFFF"/>
                </a:solidFill>
                <a:latin typeface="Arial"/>
                <a:ea typeface="Arial"/>
              </a:rPr>
              <a:t>9</a:t>
            </a:r>
            <a:endParaRPr sz="2950" b="1" dirty="0"/>
          </a:p>
        </p:txBody>
      </p:sp>
      <p:sp>
        <p:nvSpPr>
          <p:cNvPr id="7796" name="object_779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trusting working atmosphere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7798" name="7799">
            <a:hlinkClick r:id="rId3" action="ppaction://hlinksldjump" tooltip="Content"/>
          </p:cNvPr>
          <p:cNvGrpSpPr/>
          <p:nvPr/>
        </p:nvGrpSpPr>
        <p:grpSpPr>
          <a:xfrm>
            <a:off x="19403940" y="295737"/>
            <a:ext cx="350000" cy="350000"/>
            <a:chOff x="0" y="0"/>
            <a:chExt cx="0" cy="0"/>
          </a:xfrm>
        </p:grpSpPr>
        <p:sp>
          <p:nvSpPr>
            <p:cNvPr id="7800" name="7801"/>
            <p:cNvSpPr/>
            <p:nvPr/>
          </p:nvSpPr>
          <p:spPr>
            <a:xfrm>
              <a:off x="0" y="0"/>
              <a:ext cx="350000" cy="350000"/>
            </a:xfrm>
            <a:prstGeom prst="rect">
              <a:avLst/>
            </a:prstGeom>
            <a:noFill/>
            <a:ln w="30000" cap="flat" cmpd="sng" algn="ctr">
              <a:solidFill>
                <a:srgbClr val="707274"/>
              </a:solidFill>
            </a:ln>
          </p:spPr>
        </p:sp>
        <p:sp>
          <p:nvSpPr>
            <p:cNvPr id="7802" name="7803">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7804" name="7805">
            <a:hlinkClick r:id="rId4" action="ppaction://hlinksldjump" tooltip="Project overview"/>
          </p:cNvPr>
          <p:cNvGrpSpPr/>
          <p:nvPr/>
        </p:nvGrpSpPr>
        <p:grpSpPr>
          <a:xfrm>
            <a:off x="18380322" y="295737"/>
            <a:ext cx="350000" cy="350000"/>
            <a:chOff x="0" y="0"/>
            <a:chExt cx="0" cy="0"/>
          </a:xfrm>
        </p:grpSpPr>
        <p:sp>
          <p:nvSpPr>
            <p:cNvPr id="7806" name="7807"/>
            <p:cNvSpPr/>
            <p:nvPr/>
          </p:nvSpPr>
          <p:spPr>
            <a:xfrm>
              <a:off x="0" y="0"/>
              <a:ext cx="350000" cy="350000"/>
            </a:xfrm>
            <a:prstGeom prst="rect">
              <a:avLst/>
            </a:prstGeom>
            <a:noFill/>
            <a:ln w="30000" cap="flat" cmpd="sng" algn="ctr">
              <a:solidFill>
                <a:srgbClr val="707274"/>
              </a:solidFill>
            </a:ln>
          </p:spPr>
        </p:sp>
        <p:sp>
          <p:nvSpPr>
            <p:cNvPr id="7808" name="7809"/>
            <p:cNvSpPr/>
            <p:nvPr/>
          </p:nvSpPr>
          <p:spPr>
            <a:xfrm>
              <a:off x="0" y="280000"/>
              <a:ext cx="350000" cy="0"/>
            </a:xfrm>
            <a:prstGeom prst="line">
              <a:avLst/>
            </a:prstGeom>
            <a:solidFill>
              <a:srgbClr val="000000"/>
            </a:solidFill>
            <a:ln w="11000" cap="flat" cmpd="sng" algn="ctr">
              <a:solidFill>
                <a:srgbClr val="707274"/>
              </a:solidFill>
            </a:ln>
          </p:spPr>
        </p:sp>
        <p:sp>
          <p:nvSpPr>
            <p:cNvPr id="7810" name="7811"/>
            <p:cNvSpPr/>
            <p:nvPr/>
          </p:nvSpPr>
          <p:spPr>
            <a:xfrm>
              <a:off x="175000" y="280000"/>
              <a:ext cx="0" cy="70000"/>
            </a:xfrm>
            <a:prstGeom prst="line">
              <a:avLst/>
            </a:prstGeom>
            <a:solidFill>
              <a:srgbClr val="000000"/>
            </a:solidFill>
            <a:ln w="11000" cap="flat" cmpd="sng" algn="ctr">
              <a:solidFill>
                <a:srgbClr val="707274"/>
              </a:solidFill>
            </a:ln>
          </p:spPr>
        </p:sp>
        <p:sp>
          <p:nvSpPr>
            <p:cNvPr id="7812" name="object_7813"/>
            <p:cNvSpPr/>
            <p:nvPr/>
          </p:nvSpPr>
          <p:spPr>
            <a:xfrm>
              <a:off x="50000" y="87500"/>
              <a:ext cx="75000" cy="75000"/>
            </a:xfrm>
            <a:prstGeom prst="ellipse">
              <a:avLst/>
            </a:prstGeom>
            <a:solidFill>
              <a:srgbClr val="707274"/>
            </a:solidFill>
          </p:spPr>
        </p:sp>
        <p:sp>
          <p:nvSpPr>
            <p:cNvPr id="7814" name="object_7815"/>
            <p:cNvSpPr/>
            <p:nvPr/>
          </p:nvSpPr>
          <p:spPr>
            <a:xfrm>
              <a:off x="137500" y="87500"/>
              <a:ext cx="75000" cy="75000"/>
            </a:xfrm>
            <a:prstGeom prst="ellipse">
              <a:avLst/>
            </a:prstGeom>
            <a:solidFill>
              <a:srgbClr val="707274"/>
            </a:solidFill>
          </p:spPr>
        </p:sp>
        <p:sp>
          <p:nvSpPr>
            <p:cNvPr id="7816" name="object_7817"/>
            <p:cNvSpPr/>
            <p:nvPr/>
          </p:nvSpPr>
          <p:spPr>
            <a:xfrm>
              <a:off x="225000" y="87500"/>
              <a:ext cx="75000" cy="75000"/>
            </a:xfrm>
            <a:prstGeom prst="ellipse">
              <a:avLst/>
            </a:prstGeom>
            <a:solidFill>
              <a:srgbClr val="707274"/>
            </a:solidFill>
          </p:spPr>
        </p:sp>
        <p:sp>
          <p:nvSpPr>
            <p:cNvPr id="7818" name="7819"/>
            <p:cNvSpPr/>
            <p:nvPr/>
          </p:nvSpPr>
          <p:spPr>
            <a:xfrm>
              <a:off x="105000" y="233333"/>
              <a:ext cx="140000" cy="0"/>
            </a:xfrm>
            <a:prstGeom prst="rect">
              <a:avLst/>
            </a:prstGeom>
            <a:noFill/>
            <a:ln w="30000" cap="flat" cmpd="sng" algn="ctr">
              <a:solidFill>
                <a:srgbClr val="707274"/>
              </a:solidFill>
            </a:ln>
          </p:spPr>
        </p:sp>
        <p:sp>
          <p:nvSpPr>
            <p:cNvPr id="7820" name="7821">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822" name="7823">
            <a:hlinkClick r:id="rId5" action="ppaction://hlinksldjump" tooltip="Response-Rate"/>
          </p:cNvPr>
          <p:cNvGrpSpPr/>
          <p:nvPr/>
        </p:nvGrpSpPr>
        <p:grpSpPr>
          <a:xfrm>
            <a:off x="17356704" y="295737"/>
            <a:ext cx="350000" cy="350000"/>
            <a:chOff x="0" y="0"/>
            <a:chExt cx="0" cy="0"/>
          </a:xfrm>
        </p:grpSpPr>
        <p:sp>
          <p:nvSpPr>
            <p:cNvPr id="7824" name="7825"/>
            <p:cNvSpPr/>
            <p:nvPr/>
          </p:nvSpPr>
          <p:spPr>
            <a:xfrm>
              <a:off x="0" y="0"/>
              <a:ext cx="350000" cy="350000"/>
            </a:xfrm>
            <a:prstGeom prst="rect">
              <a:avLst/>
            </a:prstGeom>
            <a:noFill/>
            <a:ln w="30000" cap="flat" cmpd="sng" algn="ctr">
              <a:solidFill>
                <a:srgbClr val="707274"/>
              </a:solidFill>
            </a:ln>
          </p:spPr>
        </p:sp>
        <p:sp>
          <p:nvSpPr>
            <p:cNvPr id="7826" name="7827">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7828" name="object_7829">
            <a:hlinkClick r:id="rId6" action="ppaction://hlinksldjump" tooltip="Index overview"/>
          </p:cNvPr>
          <p:cNvGrpSpPr/>
          <p:nvPr/>
        </p:nvGrpSpPr>
        <p:grpSpPr>
          <a:xfrm>
            <a:off x="16333086" y="295737"/>
            <a:ext cx="511198" cy="515004"/>
            <a:chOff x="17809255" y="706508"/>
            <a:chExt cx="711198" cy="715004"/>
          </a:xfrm>
        </p:grpSpPr>
        <p:sp>
          <p:nvSpPr>
            <p:cNvPr id="7830" name="object_7831"/>
            <p:cNvSpPr/>
            <p:nvPr/>
          </p:nvSpPr>
          <p:spPr>
            <a:xfrm>
              <a:off x="17809255" y="706508"/>
              <a:ext cx="711198" cy="715004"/>
            </a:xfrm>
            <a:prstGeom prst="rect">
              <a:avLst/>
            </a:prstGeom>
            <a:solidFill>
              <a:srgbClr val="FFFFFF">
                <a:alpha val="500"/>
              </a:srgbClr>
            </a:solidFill>
            <a:ln>
              <a:noFill/>
            </a:ln>
          </p:spPr>
        </p:sp>
        <p:sp>
          <p:nvSpPr>
            <p:cNvPr id="7832" name="object_783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7834" name="object_783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7836" name="object_783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7838" name="object_783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7840" name="object_784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7842" name="object_784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7844" name="object_784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7846" name="object_784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7848" name="object_784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7850" name="object_7851">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7852" name="object_7853">
            <a:hlinkClick r:id="rId7" action="ppaction://hlinksldjump" tooltip="Dimensions"/>
          </p:cNvPr>
          <p:cNvGrpSpPr/>
          <p:nvPr/>
        </p:nvGrpSpPr>
        <p:grpSpPr>
          <a:xfrm>
            <a:off x="15309468" y="295737"/>
            <a:ext cx="350000" cy="350000"/>
            <a:chOff x="0" y="0"/>
            <a:chExt cx="0" cy="0"/>
          </a:xfrm>
        </p:grpSpPr>
        <p:sp>
          <p:nvSpPr>
            <p:cNvPr id="7854" name="object_7855"/>
            <p:cNvSpPr/>
            <p:nvPr/>
          </p:nvSpPr>
          <p:spPr>
            <a:xfrm>
              <a:off x="30600" y="27733"/>
              <a:ext cx="113800" cy="61200"/>
            </a:xfrm>
            <a:prstGeom prst="rect">
              <a:avLst/>
            </a:prstGeom>
            <a:solidFill>
              <a:srgbClr val="707274"/>
            </a:solidFill>
            <a:ln>
              <a:noFill/>
            </a:ln>
          </p:spPr>
        </p:sp>
        <p:sp>
          <p:nvSpPr>
            <p:cNvPr id="7856" name="object_7857"/>
            <p:cNvSpPr/>
            <p:nvPr/>
          </p:nvSpPr>
          <p:spPr>
            <a:xfrm>
              <a:off x="275600" y="27733"/>
              <a:ext cx="43800" cy="61200"/>
            </a:xfrm>
            <a:prstGeom prst="rect">
              <a:avLst/>
            </a:prstGeom>
            <a:solidFill>
              <a:srgbClr val="707274"/>
            </a:solidFill>
            <a:ln>
              <a:noFill/>
            </a:ln>
          </p:spPr>
        </p:sp>
        <p:sp>
          <p:nvSpPr>
            <p:cNvPr id="7858" name="object_7859"/>
            <p:cNvSpPr/>
            <p:nvPr/>
          </p:nvSpPr>
          <p:spPr>
            <a:xfrm>
              <a:off x="0" y="27733"/>
              <a:ext cx="61200" cy="61200"/>
            </a:xfrm>
            <a:prstGeom prst="ellipse">
              <a:avLst/>
            </a:prstGeom>
            <a:solidFill>
              <a:srgbClr val="707274"/>
            </a:solidFill>
            <a:ln>
              <a:noFill/>
            </a:ln>
          </p:spPr>
        </p:sp>
        <p:sp>
          <p:nvSpPr>
            <p:cNvPr id="7860" name="object_7861"/>
            <p:cNvSpPr/>
            <p:nvPr/>
          </p:nvSpPr>
          <p:spPr>
            <a:xfrm>
              <a:off x="113800" y="27733"/>
              <a:ext cx="61200" cy="61200"/>
            </a:xfrm>
            <a:prstGeom prst="ellipse">
              <a:avLst/>
            </a:prstGeom>
            <a:solidFill>
              <a:srgbClr val="707274"/>
            </a:solidFill>
            <a:ln>
              <a:noFill/>
            </a:ln>
          </p:spPr>
        </p:sp>
        <p:sp>
          <p:nvSpPr>
            <p:cNvPr id="7862" name="object_7863"/>
            <p:cNvSpPr/>
            <p:nvPr/>
          </p:nvSpPr>
          <p:spPr>
            <a:xfrm>
              <a:off x="288800" y="27733"/>
              <a:ext cx="61200" cy="61200"/>
            </a:xfrm>
            <a:prstGeom prst="ellipse">
              <a:avLst/>
            </a:prstGeom>
            <a:solidFill>
              <a:srgbClr val="707274"/>
            </a:solidFill>
            <a:ln>
              <a:noFill/>
            </a:ln>
          </p:spPr>
        </p:sp>
        <p:sp>
          <p:nvSpPr>
            <p:cNvPr id="7864" name="object_7865"/>
            <p:cNvSpPr/>
            <p:nvPr/>
          </p:nvSpPr>
          <p:spPr>
            <a:xfrm>
              <a:off x="245000" y="27733"/>
              <a:ext cx="61200" cy="61200"/>
            </a:xfrm>
            <a:prstGeom prst="ellipse">
              <a:avLst/>
            </a:prstGeom>
            <a:solidFill>
              <a:srgbClr val="707274"/>
            </a:solidFill>
            <a:ln>
              <a:noFill/>
            </a:ln>
          </p:spPr>
        </p:sp>
        <p:sp>
          <p:nvSpPr>
            <p:cNvPr id="7866" name="object_7867"/>
            <p:cNvSpPr/>
            <p:nvPr/>
          </p:nvSpPr>
          <p:spPr>
            <a:xfrm>
              <a:off x="30600" y="144400"/>
              <a:ext cx="43800" cy="61200"/>
            </a:xfrm>
            <a:prstGeom prst="rect">
              <a:avLst/>
            </a:prstGeom>
            <a:solidFill>
              <a:srgbClr val="707274"/>
            </a:solidFill>
            <a:ln>
              <a:noFill/>
            </a:ln>
          </p:spPr>
        </p:sp>
        <p:sp>
          <p:nvSpPr>
            <p:cNvPr id="7868" name="object_7869"/>
            <p:cNvSpPr/>
            <p:nvPr/>
          </p:nvSpPr>
          <p:spPr>
            <a:xfrm>
              <a:off x="205600" y="144400"/>
              <a:ext cx="113800" cy="61200"/>
            </a:xfrm>
            <a:prstGeom prst="rect">
              <a:avLst/>
            </a:prstGeom>
            <a:solidFill>
              <a:srgbClr val="707274"/>
            </a:solidFill>
            <a:ln>
              <a:noFill/>
            </a:ln>
          </p:spPr>
        </p:sp>
        <p:sp>
          <p:nvSpPr>
            <p:cNvPr id="7870" name="object_7871"/>
            <p:cNvSpPr/>
            <p:nvPr/>
          </p:nvSpPr>
          <p:spPr>
            <a:xfrm>
              <a:off x="0" y="144400"/>
              <a:ext cx="61200" cy="61200"/>
            </a:xfrm>
            <a:prstGeom prst="ellipse">
              <a:avLst/>
            </a:prstGeom>
            <a:solidFill>
              <a:srgbClr val="707274"/>
            </a:solidFill>
            <a:ln>
              <a:noFill/>
            </a:ln>
          </p:spPr>
        </p:sp>
        <p:sp>
          <p:nvSpPr>
            <p:cNvPr id="7872" name="object_7873"/>
            <p:cNvSpPr/>
            <p:nvPr/>
          </p:nvSpPr>
          <p:spPr>
            <a:xfrm>
              <a:off x="43800" y="144400"/>
              <a:ext cx="61200" cy="61200"/>
            </a:xfrm>
            <a:prstGeom prst="ellipse">
              <a:avLst/>
            </a:prstGeom>
            <a:solidFill>
              <a:srgbClr val="707274"/>
            </a:solidFill>
            <a:ln>
              <a:noFill/>
            </a:ln>
          </p:spPr>
        </p:sp>
        <p:sp>
          <p:nvSpPr>
            <p:cNvPr id="7874" name="object_7875"/>
            <p:cNvSpPr/>
            <p:nvPr/>
          </p:nvSpPr>
          <p:spPr>
            <a:xfrm>
              <a:off x="288800" y="144400"/>
              <a:ext cx="61200" cy="61200"/>
            </a:xfrm>
            <a:prstGeom prst="ellipse">
              <a:avLst/>
            </a:prstGeom>
            <a:solidFill>
              <a:srgbClr val="707274"/>
            </a:solidFill>
            <a:ln>
              <a:noFill/>
            </a:ln>
          </p:spPr>
        </p:sp>
        <p:sp>
          <p:nvSpPr>
            <p:cNvPr id="7876" name="object_7877"/>
            <p:cNvSpPr/>
            <p:nvPr/>
          </p:nvSpPr>
          <p:spPr>
            <a:xfrm>
              <a:off x="175000" y="144400"/>
              <a:ext cx="61200" cy="61200"/>
            </a:xfrm>
            <a:prstGeom prst="ellipse">
              <a:avLst/>
            </a:prstGeom>
            <a:solidFill>
              <a:srgbClr val="707274"/>
            </a:solidFill>
            <a:ln>
              <a:noFill/>
            </a:ln>
          </p:spPr>
        </p:sp>
        <p:sp>
          <p:nvSpPr>
            <p:cNvPr id="7878" name="object_7879"/>
            <p:cNvSpPr/>
            <p:nvPr/>
          </p:nvSpPr>
          <p:spPr>
            <a:xfrm>
              <a:off x="30600" y="261067"/>
              <a:ext cx="78800" cy="61200"/>
            </a:xfrm>
            <a:prstGeom prst="rect">
              <a:avLst/>
            </a:prstGeom>
            <a:solidFill>
              <a:srgbClr val="707274"/>
            </a:solidFill>
            <a:ln>
              <a:noFill/>
            </a:ln>
          </p:spPr>
        </p:sp>
        <p:sp>
          <p:nvSpPr>
            <p:cNvPr id="7880" name="object_7881"/>
            <p:cNvSpPr/>
            <p:nvPr/>
          </p:nvSpPr>
          <p:spPr>
            <a:xfrm>
              <a:off x="240600" y="261067"/>
              <a:ext cx="78800" cy="61200"/>
            </a:xfrm>
            <a:prstGeom prst="rect">
              <a:avLst/>
            </a:prstGeom>
            <a:solidFill>
              <a:srgbClr val="707274"/>
            </a:solidFill>
            <a:ln>
              <a:noFill/>
            </a:ln>
          </p:spPr>
        </p:sp>
        <p:sp>
          <p:nvSpPr>
            <p:cNvPr id="7882" name="object_7883"/>
            <p:cNvSpPr/>
            <p:nvPr/>
          </p:nvSpPr>
          <p:spPr>
            <a:xfrm>
              <a:off x="0" y="261067"/>
              <a:ext cx="61200" cy="61200"/>
            </a:xfrm>
            <a:prstGeom prst="ellipse">
              <a:avLst/>
            </a:prstGeom>
            <a:solidFill>
              <a:srgbClr val="707274"/>
            </a:solidFill>
            <a:ln>
              <a:noFill/>
            </a:ln>
          </p:spPr>
        </p:sp>
        <p:sp>
          <p:nvSpPr>
            <p:cNvPr id="7884" name="object_7885"/>
            <p:cNvSpPr/>
            <p:nvPr/>
          </p:nvSpPr>
          <p:spPr>
            <a:xfrm>
              <a:off x="78800" y="261067"/>
              <a:ext cx="61200" cy="61200"/>
            </a:xfrm>
            <a:prstGeom prst="ellipse">
              <a:avLst/>
            </a:prstGeom>
            <a:solidFill>
              <a:srgbClr val="707274"/>
            </a:solidFill>
            <a:ln>
              <a:noFill/>
            </a:ln>
          </p:spPr>
        </p:sp>
        <p:sp>
          <p:nvSpPr>
            <p:cNvPr id="7886" name="object_7887"/>
            <p:cNvSpPr/>
            <p:nvPr/>
          </p:nvSpPr>
          <p:spPr>
            <a:xfrm>
              <a:off x="288800" y="261067"/>
              <a:ext cx="61200" cy="61200"/>
            </a:xfrm>
            <a:prstGeom prst="ellipse">
              <a:avLst/>
            </a:prstGeom>
            <a:solidFill>
              <a:srgbClr val="707274"/>
            </a:solidFill>
            <a:ln>
              <a:noFill/>
            </a:ln>
          </p:spPr>
        </p:sp>
        <p:sp>
          <p:nvSpPr>
            <p:cNvPr id="7888" name="object_7889"/>
            <p:cNvSpPr/>
            <p:nvPr/>
          </p:nvSpPr>
          <p:spPr>
            <a:xfrm>
              <a:off x="210000" y="261067"/>
              <a:ext cx="61200" cy="61200"/>
            </a:xfrm>
            <a:prstGeom prst="ellipse">
              <a:avLst/>
            </a:prstGeom>
            <a:solidFill>
              <a:srgbClr val="707274"/>
            </a:solidFill>
            <a:ln>
              <a:noFill/>
            </a:ln>
          </p:spPr>
        </p:sp>
        <p:sp>
          <p:nvSpPr>
            <p:cNvPr id="7890" name="7891">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892" name="object_7893">
            <a:hlinkClick r:id="rId8" action="ppaction://hlinksldjump" tooltip="Portfolio of Action"/>
          </p:cNvPr>
          <p:cNvGrpSpPr/>
          <p:nvPr/>
        </p:nvGrpSpPr>
        <p:grpSpPr>
          <a:xfrm>
            <a:off x="19403940" y="887211"/>
            <a:ext cx="350000" cy="350000"/>
            <a:chOff x="0" y="0"/>
            <a:chExt cx="0" cy="0"/>
          </a:xfrm>
        </p:grpSpPr>
        <p:sp>
          <p:nvSpPr>
            <p:cNvPr id="7896" name="object_7897"/>
            <p:cNvSpPr/>
            <p:nvPr/>
          </p:nvSpPr>
          <p:spPr>
            <a:xfrm>
              <a:off x="11900" y="79800"/>
              <a:ext cx="51110" cy="51110"/>
            </a:xfrm>
            <a:prstGeom prst="ellipse">
              <a:avLst/>
            </a:prstGeom>
            <a:solidFill>
              <a:srgbClr val="707274"/>
            </a:solidFill>
          </p:spPr>
        </p:sp>
        <p:sp>
          <p:nvSpPr>
            <p:cNvPr id="7898" name="object_7899"/>
            <p:cNvSpPr/>
            <p:nvPr/>
          </p:nvSpPr>
          <p:spPr>
            <a:xfrm>
              <a:off x="121800" y="124250"/>
              <a:ext cx="51110" cy="51110"/>
            </a:xfrm>
            <a:prstGeom prst="ellipse">
              <a:avLst/>
            </a:prstGeom>
            <a:solidFill>
              <a:srgbClr val="707274"/>
            </a:solidFill>
          </p:spPr>
        </p:sp>
        <p:sp>
          <p:nvSpPr>
            <p:cNvPr id="7900" name="object_7901"/>
            <p:cNvSpPr/>
            <p:nvPr/>
          </p:nvSpPr>
          <p:spPr>
            <a:xfrm>
              <a:off x="244650" y="42700"/>
              <a:ext cx="51110" cy="51110"/>
            </a:xfrm>
            <a:prstGeom prst="ellipse">
              <a:avLst/>
            </a:prstGeom>
            <a:solidFill>
              <a:srgbClr val="707274"/>
            </a:solidFill>
          </p:spPr>
        </p:sp>
        <p:sp>
          <p:nvSpPr>
            <p:cNvPr id="7902" name="object_7903"/>
            <p:cNvSpPr/>
            <p:nvPr/>
          </p:nvSpPr>
          <p:spPr>
            <a:xfrm>
              <a:off x="282800" y="229250"/>
              <a:ext cx="51110" cy="51110"/>
            </a:xfrm>
            <a:prstGeom prst="ellipse">
              <a:avLst/>
            </a:prstGeom>
            <a:solidFill>
              <a:srgbClr val="707274"/>
            </a:solidFill>
          </p:spPr>
        </p:sp>
        <p:sp>
          <p:nvSpPr>
            <p:cNvPr id="7904" name="object_7905"/>
            <p:cNvSpPr/>
            <p:nvPr/>
          </p:nvSpPr>
          <p:spPr>
            <a:xfrm>
              <a:off x="79800" y="234500"/>
              <a:ext cx="51110" cy="51110"/>
            </a:xfrm>
            <a:prstGeom prst="ellipse">
              <a:avLst/>
            </a:prstGeom>
            <a:solidFill>
              <a:srgbClr val="707274"/>
            </a:solidFill>
          </p:spPr>
        </p:sp>
        <p:sp>
          <p:nvSpPr>
            <p:cNvPr id="7906" name="object_7907"/>
            <p:cNvSpPr/>
            <p:nvPr/>
          </p:nvSpPr>
          <p:spPr>
            <a:xfrm>
              <a:off x="105350" y="23800"/>
              <a:ext cx="51110" cy="51110"/>
            </a:xfrm>
            <a:prstGeom prst="ellipse">
              <a:avLst/>
            </a:prstGeom>
            <a:solidFill>
              <a:srgbClr val="707274"/>
            </a:solidFill>
          </p:spPr>
        </p:sp>
        <p:sp>
          <p:nvSpPr>
            <p:cNvPr id="7908" name="object_7909"/>
            <p:cNvSpPr/>
            <p:nvPr/>
          </p:nvSpPr>
          <p:spPr>
            <a:xfrm>
              <a:off x="232050" y="149450"/>
              <a:ext cx="51110" cy="51110"/>
            </a:xfrm>
            <a:prstGeom prst="ellipse">
              <a:avLst/>
            </a:prstGeom>
            <a:solidFill>
              <a:srgbClr val="707274"/>
            </a:solidFill>
          </p:spPr>
        </p:sp>
        <p:sp>
          <p:nvSpPr>
            <p:cNvPr id="7910" name="object_7911"/>
            <p:cNvSpPr/>
            <p:nvPr/>
          </p:nvSpPr>
          <p:spPr>
            <a:xfrm>
              <a:off x="0" y="175000"/>
              <a:ext cx="350000" cy="0"/>
            </a:xfrm>
            <a:prstGeom prst="rect">
              <a:avLst/>
            </a:prstGeom>
            <a:noFill/>
            <a:ln w="10470">
              <a:solidFill>
                <a:srgbClr val="707274"/>
              </a:solidFill>
            </a:ln>
          </p:spPr>
        </p:sp>
        <p:sp>
          <p:nvSpPr>
            <p:cNvPr id="7912" name="object_7913"/>
            <p:cNvSpPr/>
            <p:nvPr/>
          </p:nvSpPr>
          <p:spPr>
            <a:xfrm>
              <a:off x="175000" y="0"/>
              <a:ext cx="0" cy="350000"/>
            </a:xfrm>
            <a:prstGeom prst="rect">
              <a:avLst/>
            </a:prstGeom>
            <a:noFill/>
            <a:ln w="10470">
              <a:solidFill>
                <a:srgbClr val="707274"/>
              </a:solidFill>
            </a:ln>
          </p:spPr>
        </p:sp>
        <p:sp>
          <p:nvSpPr>
            <p:cNvPr id="7914" name="7915">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916" name="7917">
            <a:hlinkClick r:id="rId9" action="ppaction://hlinksldjump" tooltip="Semantic Differential"/>
          </p:cNvPr>
          <p:cNvGrpSpPr/>
          <p:nvPr/>
        </p:nvGrpSpPr>
        <p:grpSpPr>
          <a:xfrm>
            <a:off x="18380322" y="887211"/>
            <a:ext cx="561600" cy="648000"/>
            <a:chOff x="0" y="0"/>
            <a:chExt cx="0" cy="0"/>
          </a:xfrm>
        </p:grpSpPr>
        <p:sp>
          <p:nvSpPr>
            <p:cNvPr id="7918" name="7919"/>
            <p:cNvSpPr/>
            <p:nvPr/>
          </p:nvSpPr>
          <p:spPr>
            <a:xfrm>
              <a:off x="0" y="0"/>
              <a:ext cx="350000" cy="350000"/>
            </a:xfrm>
            <a:prstGeom prst="rect">
              <a:avLst/>
            </a:prstGeom>
            <a:noFill/>
            <a:ln w="30000" cap="flat" cmpd="sng" algn="ctr">
              <a:solidFill>
                <a:srgbClr val="707274"/>
              </a:solidFill>
            </a:ln>
          </p:spPr>
        </p:sp>
        <p:cxnSp>
          <p:nvCxnSpPr>
            <p:cNvPr id="7920" name="object_792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7922" name="object_792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7924" name="7925">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926" name="7927">
            <a:hlinkClick r:id="rId10" action="ppaction://hlinksldjump"/>
          </p:cNvPr>
          <p:cNvGrpSpPr/>
          <p:nvPr/>
        </p:nvGrpSpPr>
        <p:grpSpPr>
          <a:xfrm>
            <a:off x="17356704" y="887211"/>
            <a:ext cx="561600" cy="648000"/>
            <a:chOff x="0" y="0"/>
            <a:chExt cx="0" cy="0"/>
          </a:xfrm>
        </p:grpSpPr>
        <p:sp>
          <p:nvSpPr>
            <p:cNvPr id="7928" name="7929"/>
            <p:cNvSpPr/>
            <p:nvPr/>
          </p:nvSpPr>
          <p:spPr>
            <a:xfrm>
              <a:off x="0" y="0"/>
              <a:ext cx="350000" cy="350000"/>
            </a:xfrm>
            <a:prstGeom prst="rect">
              <a:avLst/>
            </a:prstGeom>
            <a:noFill/>
            <a:ln w="30000" cap="flat" cmpd="sng" algn="ctr">
              <a:solidFill>
                <a:srgbClr val="707274"/>
              </a:solidFill>
            </a:ln>
          </p:spPr>
        </p:sp>
        <p:sp>
          <p:nvSpPr>
            <p:cNvPr id="7930" name="object_793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7932" name="object_7933"/>
            <p:cNvSpPr/>
            <p:nvPr/>
          </p:nvSpPr>
          <p:spPr>
            <a:xfrm>
              <a:off x="136856" y="41051"/>
              <a:ext cx="54000" cy="59400"/>
            </a:xfrm>
            <a:prstGeom prst="rect">
              <a:avLst/>
            </a:prstGeom>
            <a:solidFill>
              <a:srgbClr val="707274"/>
            </a:solidFill>
          </p:spPr>
        </p:sp>
        <p:sp>
          <p:nvSpPr>
            <p:cNvPr id="7934" name="object_7935"/>
            <p:cNvSpPr/>
            <p:nvPr/>
          </p:nvSpPr>
          <p:spPr>
            <a:xfrm>
              <a:off x="180596" y="70751"/>
              <a:ext cx="55300" cy="0"/>
            </a:xfrm>
            <a:prstGeom prst="line">
              <a:avLst/>
            </a:prstGeom>
            <a:solidFill>
              <a:srgbClr val="000000"/>
            </a:solidFill>
            <a:ln w="11000" cap="flat" cmpd="sng" algn="ctr">
              <a:solidFill>
                <a:srgbClr val="707274"/>
              </a:solidFill>
            </a:ln>
          </p:spPr>
        </p:sp>
        <p:sp>
          <p:nvSpPr>
            <p:cNvPr id="7936" name="object_7937"/>
            <p:cNvSpPr/>
            <p:nvPr/>
          </p:nvSpPr>
          <p:spPr>
            <a:xfrm>
              <a:off x="245893" y="41051"/>
              <a:ext cx="54000" cy="59400"/>
            </a:xfrm>
            <a:prstGeom prst="ellipse">
              <a:avLst/>
            </a:prstGeom>
            <a:solidFill>
              <a:srgbClr val="707274"/>
            </a:solidFill>
          </p:spPr>
        </p:sp>
        <p:sp>
          <p:nvSpPr>
            <p:cNvPr id="7938" name="object_7939"/>
            <p:cNvSpPr/>
            <p:nvPr/>
          </p:nvSpPr>
          <p:spPr>
            <a:xfrm>
              <a:off x="136856" y="143142"/>
              <a:ext cx="54000" cy="59400"/>
            </a:xfrm>
            <a:prstGeom prst="rect">
              <a:avLst/>
            </a:prstGeom>
            <a:solidFill>
              <a:srgbClr val="707274"/>
            </a:solidFill>
          </p:spPr>
        </p:sp>
        <p:sp>
          <p:nvSpPr>
            <p:cNvPr id="7940" name="object_7941"/>
            <p:cNvSpPr/>
            <p:nvPr/>
          </p:nvSpPr>
          <p:spPr>
            <a:xfrm>
              <a:off x="180596" y="172842"/>
              <a:ext cx="55300" cy="0"/>
            </a:xfrm>
            <a:prstGeom prst="line">
              <a:avLst/>
            </a:prstGeom>
            <a:solidFill>
              <a:srgbClr val="000000"/>
            </a:solidFill>
            <a:ln w="11000" cap="flat" cmpd="sng" algn="ctr">
              <a:solidFill>
                <a:srgbClr val="707274"/>
              </a:solidFill>
            </a:ln>
          </p:spPr>
        </p:sp>
        <p:sp>
          <p:nvSpPr>
            <p:cNvPr id="7942" name="object_7943"/>
            <p:cNvSpPr/>
            <p:nvPr/>
          </p:nvSpPr>
          <p:spPr>
            <a:xfrm>
              <a:off x="245893" y="143142"/>
              <a:ext cx="54000" cy="59400"/>
            </a:xfrm>
            <a:prstGeom prst="ellipse">
              <a:avLst/>
            </a:prstGeom>
            <a:solidFill>
              <a:srgbClr val="707274"/>
            </a:solidFill>
          </p:spPr>
        </p:sp>
        <p:sp>
          <p:nvSpPr>
            <p:cNvPr id="7944" name="object_7945"/>
            <p:cNvSpPr/>
            <p:nvPr/>
          </p:nvSpPr>
          <p:spPr>
            <a:xfrm>
              <a:off x="136856" y="237985"/>
              <a:ext cx="54000" cy="59400"/>
            </a:xfrm>
            <a:prstGeom prst="rect">
              <a:avLst/>
            </a:prstGeom>
            <a:solidFill>
              <a:srgbClr val="707274"/>
            </a:solidFill>
          </p:spPr>
        </p:sp>
        <p:sp>
          <p:nvSpPr>
            <p:cNvPr id="7946" name="object_7947"/>
            <p:cNvSpPr/>
            <p:nvPr/>
          </p:nvSpPr>
          <p:spPr>
            <a:xfrm>
              <a:off x="180596" y="267685"/>
              <a:ext cx="55300" cy="0"/>
            </a:xfrm>
            <a:prstGeom prst="line">
              <a:avLst/>
            </a:prstGeom>
            <a:solidFill>
              <a:srgbClr val="000000"/>
            </a:solidFill>
            <a:ln w="11000" cap="flat" cmpd="sng" algn="ctr">
              <a:solidFill>
                <a:srgbClr val="707274"/>
              </a:solidFill>
            </a:ln>
          </p:spPr>
        </p:sp>
        <p:sp>
          <p:nvSpPr>
            <p:cNvPr id="7948" name="object_7949"/>
            <p:cNvSpPr/>
            <p:nvPr/>
          </p:nvSpPr>
          <p:spPr>
            <a:xfrm>
              <a:off x="245893" y="237985"/>
              <a:ext cx="54000" cy="59400"/>
            </a:xfrm>
            <a:prstGeom prst="ellipse">
              <a:avLst/>
            </a:prstGeom>
            <a:solidFill>
              <a:srgbClr val="707274"/>
            </a:solidFill>
          </p:spPr>
        </p:sp>
        <p:sp>
          <p:nvSpPr>
            <p:cNvPr id="7950" name="7951">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952" name="7953">
            <a:hlinkClick r:id="rId11" action="ppaction://hlinksldjump"/>
          </p:cNvPr>
          <p:cNvGrpSpPr/>
          <p:nvPr/>
        </p:nvGrpSpPr>
        <p:grpSpPr>
          <a:xfrm>
            <a:off x="16333086" y="887211"/>
            <a:ext cx="350000" cy="350000"/>
            <a:chOff x="0" y="0"/>
            <a:chExt cx="0" cy="0"/>
          </a:xfrm>
        </p:grpSpPr>
        <p:sp>
          <p:nvSpPr>
            <p:cNvPr id="7954" name="7955"/>
            <p:cNvSpPr/>
            <p:nvPr/>
          </p:nvSpPr>
          <p:spPr>
            <a:xfrm>
              <a:off x="0" y="0"/>
              <a:ext cx="350000" cy="350000"/>
            </a:xfrm>
            <a:prstGeom prst="rect">
              <a:avLst/>
            </a:prstGeom>
            <a:noFill/>
            <a:ln w="30000" cap="flat" cmpd="sng" algn="ctr">
              <a:solidFill>
                <a:srgbClr val="707274"/>
              </a:solidFill>
            </a:ln>
          </p:spPr>
        </p:sp>
        <p:sp>
          <p:nvSpPr>
            <p:cNvPr id="7956" name="7957"/>
            <p:cNvSpPr/>
            <p:nvPr/>
          </p:nvSpPr>
          <p:spPr>
            <a:xfrm>
              <a:off x="70000" y="0"/>
              <a:ext cx="210000" cy="0"/>
            </a:xfrm>
            <a:prstGeom prst="line">
              <a:avLst/>
            </a:prstGeom>
            <a:solidFill>
              <a:srgbClr val="000000"/>
            </a:solidFill>
            <a:ln w="11000" cap="flat" cmpd="sng" algn="ctr">
              <a:solidFill>
                <a:srgbClr val="707274"/>
              </a:solidFill>
            </a:ln>
          </p:spPr>
        </p:sp>
        <p:sp>
          <p:nvSpPr>
            <p:cNvPr id="7958" name="7959"/>
            <p:cNvSpPr/>
            <p:nvPr/>
          </p:nvSpPr>
          <p:spPr>
            <a:xfrm>
              <a:off x="70000" y="58333"/>
              <a:ext cx="210000" cy="0"/>
            </a:xfrm>
            <a:prstGeom prst="line">
              <a:avLst/>
            </a:prstGeom>
            <a:solidFill>
              <a:srgbClr val="000000"/>
            </a:solidFill>
            <a:ln w="11000" cap="flat" cmpd="sng" algn="ctr">
              <a:solidFill>
                <a:srgbClr val="707274"/>
              </a:solidFill>
            </a:ln>
          </p:spPr>
        </p:sp>
        <p:sp>
          <p:nvSpPr>
            <p:cNvPr id="7960" name="7961"/>
            <p:cNvSpPr/>
            <p:nvPr/>
          </p:nvSpPr>
          <p:spPr>
            <a:xfrm>
              <a:off x="70000" y="116667"/>
              <a:ext cx="210000" cy="0"/>
            </a:xfrm>
            <a:prstGeom prst="line">
              <a:avLst/>
            </a:prstGeom>
            <a:solidFill>
              <a:srgbClr val="000000"/>
            </a:solidFill>
            <a:ln w="11000" cap="flat" cmpd="sng" algn="ctr">
              <a:solidFill>
                <a:srgbClr val="707274"/>
              </a:solidFill>
            </a:ln>
          </p:spPr>
        </p:sp>
        <p:sp>
          <p:nvSpPr>
            <p:cNvPr id="7962" name="7963"/>
            <p:cNvSpPr/>
            <p:nvPr/>
          </p:nvSpPr>
          <p:spPr>
            <a:xfrm>
              <a:off x="70000" y="175000"/>
              <a:ext cx="210000" cy="0"/>
            </a:xfrm>
            <a:prstGeom prst="line">
              <a:avLst/>
            </a:prstGeom>
            <a:solidFill>
              <a:srgbClr val="000000"/>
            </a:solidFill>
            <a:ln w="11000" cap="flat" cmpd="sng" algn="ctr">
              <a:solidFill>
                <a:srgbClr val="707274"/>
              </a:solidFill>
            </a:ln>
          </p:spPr>
        </p:sp>
        <p:sp>
          <p:nvSpPr>
            <p:cNvPr id="7964" name="7965"/>
            <p:cNvSpPr/>
            <p:nvPr/>
          </p:nvSpPr>
          <p:spPr>
            <a:xfrm>
              <a:off x="70000" y="233333"/>
              <a:ext cx="210000" cy="0"/>
            </a:xfrm>
            <a:prstGeom prst="line">
              <a:avLst/>
            </a:prstGeom>
            <a:solidFill>
              <a:srgbClr val="000000"/>
            </a:solidFill>
            <a:ln w="11000" cap="flat" cmpd="sng" algn="ctr">
              <a:solidFill>
                <a:srgbClr val="707274"/>
              </a:solidFill>
            </a:ln>
          </p:spPr>
        </p:sp>
        <p:sp>
          <p:nvSpPr>
            <p:cNvPr id="7966" name="7967"/>
            <p:cNvSpPr/>
            <p:nvPr/>
          </p:nvSpPr>
          <p:spPr>
            <a:xfrm>
              <a:off x="70000" y="291667"/>
              <a:ext cx="210000" cy="0"/>
            </a:xfrm>
            <a:prstGeom prst="line">
              <a:avLst/>
            </a:prstGeom>
            <a:solidFill>
              <a:srgbClr val="000000"/>
            </a:solidFill>
            <a:ln w="11000" cap="flat" cmpd="sng" algn="ctr">
              <a:solidFill>
                <a:srgbClr val="707274"/>
              </a:solidFill>
            </a:ln>
          </p:spPr>
        </p:sp>
        <p:sp>
          <p:nvSpPr>
            <p:cNvPr id="7968" name="7969"/>
            <p:cNvSpPr/>
            <p:nvPr/>
          </p:nvSpPr>
          <p:spPr>
            <a:xfrm>
              <a:off x="70000" y="350000"/>
              <a:ext cx="210000" cy="0"/>
            </a:xfrm>
            <a:prstGeom prst="line">
              <a:avLst/>
            </a:prstGeom>
            <a:solidFill>
              <a:srgbClr val="000000"/>
            </a:solidFill>
            <a:ln w="11000" cap="flat" cmpd="sng" algn="ctr">
              <a:solidFill>
                <a:srgbClr val="707274"/>
              </a:solidFill>
            </a:ln>
          </p:spPr>
        </p:sp>
        <p:sp>
          <p:nvSpPr>
            <p:cNvPr id="7970" name="7971">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7972" name="object_7973">
            <a:hlinkClick r:id="rId12" action="ppaction://hlinksldjump" tooltip="Tabellenband Demoskopie"/>
          </p:cNvPr>
          <p:cNvGrpSpPr/>
          <p:nvPr/>
        </p:nvGrpSpPr>
        <p:grpSpPr>
          <a:xfrm>
            <a:off x="15309468" y="887211"/>
            <a:ext cx="350000" cy="350000"/>
            <a:chOff x="0" y="0"/>
            <a:chExt cx="0" cy="0"/>
          </a:xfrm>
        </p:grpSpPr>
        <p:sp>
          <p:nvSpPr>
            <p:cNvPr id="7976" name="object_7977"/>
            <p:cNvSpPr/>
            <p:nvPr/>
          </p:nvSpPr>
          <p:spPr>
            <a:xfrm>
              <a:off x="30600" y="27733"/>
              <a:ext cx="222300" cy="61200"/>
            </a:xfrm>
            <a:prstGeom prst="rect">
              <a:avLst/>
            </a:prstGeom>
            <a:solidFill>
              <a:srgbClr val="707274"/>
            </a:solidFill>
            <a:ln>
              <a:noFill/>
            </a:ln>
          </p:spPr>
        </p:sp>
        <p:sp>
          <p:nvSpPr>
            <p:cNvPr id="7978" name="object_7979"/>
            <p:cNvSpPr/>
            <p:nvPr/>
          </p:nvSpPr>
          <p:spPr>
            <a:xfrm>
              <a:off x="0" y="27733"/>
              <a:ext cx="61200" cy="61200"/>
            </a:xfrm>
            <a:prstGeom prst="ellipse">
              <a:avLst/>
            </a:prstGeom>
            <a:solidFill>
              <a:srgbClr val="707274"/>
            </a:solidFill>
            <a:ln>
              <a:noFill/>
            </a:ln>
          </p:spPr>
        </p:sp>
        <p:sp>
          <p:nvSpPr>
            <p:cNvPr id="7980" name="object_7981"/>
            <p:cNvSpPr/>
            <p:nvPr/>
          </p:nvSpPr>
          <p:spPr>
            <a:xfrm>
              <a:off x="222300" y="27733"/>
              <a:ext cx="61200" cy="61200"/>
            </a:xfrm>
            <a:prstGeom prst="ellipse">
              <a:avLst/>
            </a:prstGeom>
            <a:solidFill>
              <a:srgbClr val="707274"/>
            </a:solidFill>
            <a:ln>
              <a:noFill/>
            </a:ln>
          </p:spPr>
        </p:sp>
        <p:sp>
          <p:nvSpPr>
            <p:cNvPr id="7982" name="object_7983"/>
            <p:cNvSpPr/>
            <p:nvPr/>
          </p:nvSpPr>
          <p:spPr>
            <a:xfrm>
              <a:off x="30600" y="144400"/>
              <a:ext cx="141800" cy="61200"/>
            </a:xfrm>
            <a:prstGeom prst="rect">
              <a:avLst/>
            </a:prstGeom>
            <a:solidFill>
              <a:srgbClr val="707274"/>
            </a:solidFill>
            <a:ln>
              <a:noFill/>
            </a:ln>
          </p:spPr>
        </p:sp>
        <p:sp>
          <p:nvSpPr>
            <p:cNvPr id="7984" name="object_7985"/>
            <p:cNvSpPr/>
            <p:nvPr/>
          </p:nvSpPr>
          <p:spPr>
            <a:xfrm>
              <a:off x="0" y="144400"/>
              <a:ext cx="61200" cy="61200"/>
            </a:xfrm>
            <a:prstGeom prst="ellipse">
              <a:avLst/>
            </a:prstGeom>
            <a:solidFill>
              <a:srgbClr val="707274"/>
            </a:solidFill>
            <a:ln>
              <a:noFill/>
            </a:ln>
          </p:spPr>
        </p:sp>
        <p:sp>
          <p:nvSpPr>
            <p:cNvPr id="7986" name="object_7987"/>
            <p:cNvSpPr/>
            <p:nvPr/>
          </p:nvSpPr>
          <p:spPr>
            <a:xfrm>
              <a:off x="141800" y="144400"/>
              <a:ext cx="61200" cy="61200"/>
            </a:xfrm>
            <a:prstGeom prst="ellipse">
              <a:avLst/>
            </a:prstGeom>
            <a:solidFill>
              <a:srgbClr val="707274"/>
            </a:solidFill>
            <a:ln>
              <a:noFill/>
            </a:ln>
          </p:spPr>
        </p:sp>
        <p:sp>
          <p:nvSpPr>
            <p:cNvPr id="7988" name="object_7989"/>
            <p:cNvSpPr/>
            <p:nvPr/>
          </p:nvSpPr>
          <p:spPr>
            <a:xfrm>
              <a:off x="30600" y="261067"/>
              <a:ext cx="288800" cy="61200"/>
            </a:xfrm>
            <a:prstGeom prst="rect">
              <a:avLst/>
            </a:prstGeom>
            <a:solidFill>
              <a:srgbClr val="707274"/>
            </a:solidFill>
            <a:ln>
              <a:noFill/>
            </a:ln>
          </p:spPr>
        </p:sp>
        <p:sp>
          <p:nvSpPr>
            <p:cNvPr id="7990" name="object_7991"/>
            <p:cNvSpPr/>
            <p:nvPr/>
          </p:nvSpPr>
          <p:spPr>
            <a:xfrm>
              <a:off x="0" y="261067"/>
              <a:ext cx="61200" cy="61200"/>
            </a:xfrm>
            <a:prstGeom prst="ellipse">
              <a:avLst/>
            </a:prstGeom>
            <a:solidFill>
              <a:srgbClr val="707274"/>
            </a:solidFill>
            <a:ln>
              <a:noFill/>
            </a:ln>
          </p:spPr>
        </p:sp>
        <p:sp>
          <p:nvSpPr>
            <p:cNvPr id="7992" name="object_7993"/>
            <p:cNvSpPr/>
            <p:nvPr/>
          </p:nvSpPr>
          <p:spPr>
            <a:xfrm>
              <a:off x="288800" y="261067"/>
              <a:ext cx="61200" cy="61200"/>
            </a:xfrm>
            <a:prstGeom prst="ellipse">
              <a:avLst/>
            </a:prstGeom>
            <a:solidFill>
              <a:srgbClr val="707274"/>
            </a:solidFill>
            <a:ln>
              <a:noFill/>
            </a:ln>
          </p:spPr>
        </p:sp>
        <p:sp>
          <p:nvSpPr>
            <p:cNvPr id="7994" name="object_7995"/>
            <p:cNvSpPr/>
            <p:nvPr/>
          </p:nvSpPr>
          <p:spPr>
            <a:xfrm>
              <a:off x="263500" y="58333"/>
              <a:ext cx="0" cy="233333"/>
            </a:xfrm>
            <a:prstGeom prst="rect">
              <a:avLst/>
            </a:prstGeom>
            <a:noFill/>
            <a:ln w="10470">
              <a:solidFill>
                <a:srgbClr val="707274"/>
              </a:solidFill>
            </a:ln>
          </p:spPr>
        </p:sp>
        <p:sp>
          <p:nvSpPr>
            <p:cNvPr id="7996" name="799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7998" name="object_7999"/>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The working atmosphere means that we have a high level of trust in one another. (87.2%)</a:t>
            </a:r>
            <a:endParaRPr sz="2450" dirty="0">
              <a:latin typeface="Arial"/>
              <a:cs typeface="Arial"/>
            </a:endParaRPr>
          </a:p>
        </p:txBody>
      </p:sp>
      <p:sp>
        <p:nvSpPr>
          <p:cNvPr id="8000" name="object_8001"/>
          <p:cNvSpPr/>
          <p:nvPr/>
        </p:nvSpPr>
        <p:spPr>
          <a:xfrm>
            <a:off x="16376529" y="2577826"/>
            <a:ext cx="921600" cy="921600"/>
          </a:xfrm>
          <a:prstGeom prst="ellipse">
            <a:avLst/>
          </a:prstGeom>
          <a:ln w="52354">
            <a:solidFill>
              <a:srgbClr val="35B77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1.8</a:t>
            </a:r>
          </a:p>
        </p:txBody>
      </p:sp>
      <p:sp>
        <p:nvSpPr>
          <p:cNvPr id="8002" name="object_8003"/>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8004" name="object_8005"/>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62%</a:t>
            </a:r>
          </a:p>
        </p:txBody>
      </p:sp>
      <p:sp>
        <p:nvSpPr>
          <p:cNvPr id="8006" name="object_8007"/>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527</a:t>
            </a:r>
          </a:p>
        </p:txBody>
      </p:sp>
      <p:sp>
        <p:nvSpPr>
          <p:cNvPr id="8008" name="object_8009"/>
          <p:cNvSpPr/>
          <p:nvPr/>
        </p:nvSpPr>
        <p:spPr>
          <a:xfrm>
            <a:off x="7345326" y="4318308"/>
            <a:ext cx="8407247" cy="424573"/>
          </a:xfrm>
          <a:prstGeom prst="rect">
            <a:avLst/>
          </a:prstGeom>
          <a:solidFill>
            <a:srgbClr val="49C0B6"/>
          </a:solidFill>
        </p:spPr>
      </p:sp>
      <p:sp>
        <p:nvSpPr>
          <p:cNvPr id="8010" name="object_8011"/>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8012" name="object_8013"/>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8014" name="object_8015"/>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47</a:t>
            </a:r>
          </a:p>
        </p:txBody>
      </p:sp>
      <p:sp>
        <p:nvSpPr>
          <p:cNvPr id="8016" name="object_8017"/>
          <p:cNvSpPr/>
          <p:nvPr/>
        </p:nvSpPr>
        <p:spPr>
          <a:xfrm>
            <a:off x="7345326" y="5379741"/>
            <a:ext cx="749792" cy="424573"/>
          </a:xfrm>
          <a:prstGeom prst="rect">
            <a:avLst/>
          </a:prstGeom>
          <a:solidFill>
            <a:srgbClr val="49C0B6"/>
          </a:solidFill>
        </p:spPr>
      </p:sp>
      <p:sp>
        <p:nvSpPr>
          <p:cNvPr id="8018" name="object_8019"/>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8020" name="object_8021"/>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5%</a:t>
            </a:r>
          </a:p>
        </p:txBody>
      </p:sp>
      <p:sp>
        <p:nvSpPr>
          <p:cNvPr id="8022" name="object_8023"/>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46</a:t>
            </a:r>
          </a:p>
        </p:txBody>
      </p:sp>
      <p:sp>
        <p:nvSpPr>
          <p:cNvPr id="8024" name="object_8025"/>
          <p:cNvSpPr/>
          <p:nvPr/>
        </p:nvSpPr>
        <p:spPr>
          <a:xfrm>
            <a:off x="7345326" y="6441174"/>
            <a:ext cx="733839" cy="424573"/>
          </a:xfrm>
          <a:prstGeom prst="rect">
            <a:avLst/>
          </a:prstGeom>
          <a:solidFill>
            <a:srgbClr val="49C0B6"/>
          </a:solidFill>
        </p:spPr>
      </p:sp>
      <p:sp>
        <p:nvSpPr>
          <p:cNvPr id="8026" name="object_8027"/>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8028" name="object_8029"/>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8030" name="object_8031"/>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49</a:t>
            </a:r>
          </a:p>
        </p:txBody>
      </p:sp>
      <p:sp>
        <p:nvSpPr>
          <p:cNvPr id="8032" name="object_8033"/>
          <p:cNvSpPr/>
          <p:nvPr/>
        </p:nvSpPr>
        <p:spPr>
          <a:xfrm>
            <a:off x="7345326" y="7502607"/>
            <a:ext cx="781698" cy="424573"/>
          </a:xfrm>
          <a:prstGeom prst="rect">
            <a:avLst/>
          </a:prstGeom>
          <a:solidFill>
            <a:srgbClr val="49C0B6"/>
          </a:solidFill>
        </p:spPr>
      </p:sp>
      <p:sp>
        <p:nvSpPr>
          <p:cNvPr id="8034" name="object_8035"/>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8036" name="object_8037"/>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8038" name="object_8039"/>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54</a:t>
            </a:r>
          </a:p>
        </p:txBody>
      </p:sp>
      <p:sp>
        <p:nvSpPr>
          <p:cNvPr id="8040" name="object_8041"/>
          <p:cNvSpPr/>
          <p:nvPr/>
        </p:nvSpPr>
        <p:spPr>
          <a:xfrm>
            <a:off x="7345326" y="8564040"/>
            <a:ext cx="861464" cy="424573"/>
          </a:xfrm>
          <a:prstGeom prst="rect">
            <a:avLst/>
          </a:prstGeom>
          <a:solidFill>
            <a:srgbClr val="49C0B6"/>
          </a:solidFill>
        </p:spPr>
      </p:sp>
      <p:sp>
        <p:nvSpPr>
          <p:cNvPr id="8042" name="object_8043"/>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8044" name="object_8045"/>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a:t>
            </a:r>
          </a:p>
        </p:txBody>
      </p:sp>
      <p:sp>
        <p:nvSpPr>
          <p:cNvPr id="8046" name="object_8047"/>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20</a:t>
            </a:r>
          </a:p>
        </p:txBody>
      </p:sp>
      <p:sp>
        <p:nvSpPr>
          <p:cNvPr id="8048" name="object_8049"/>
          <p:cNvSpPr/>
          <p:nvPr/>
        </p:nvSpPr>
        <p:spPr>
          <a:xfrm>
            <a:off x="7345326" y="9625473"/>
            <a:ext cx="319061" cy="424573"/>
          </a:xfrm>
          <a:prstGeom prst="rect">
            <a:avLst/>
          </a:prstGeom>
          <a:solidFill>
            <a:srgbClr val="49C0B6"/>
          </a:solidFill>
        </p:spPr>
      </p:sp>
      <p:sp>
        <p:nvSpPr>
          <p:cNvPr id="8050" name="object_8051"/>
          <p:cNvSpPr/>
          <p:nvPr/>
        </p:nvSpPr>
        <p:spPr>
          <a:xfrm>
            <a:off x="7345326" y="3999878"/>
            <a:ext cx="0" cy="6368598"/>
          </a:xfrm>
          <a:prstGeom prst="rect">
            <a:avLst/>
          </a:prstGeom>
          <a:ln w="5235">
            <a:solidFill>
              <a:srgbClr val="000000"/>
            </a:solidFill>
          </a:ln>
        </p:spPr>
      </p:sp>
      <p:sp>
        <p:nvSpPr>
          <p:cNvPr id="8052" name="object_8053"/>
          <p:cNvSpPr/>
          <p:nvPr/>
        </p:nvSpPr>
        <p:spPr>
          <a:xfrm>
            <a:off x="15752573" y="3999878"/>
            <a:ext cx="0" cy="6368598"/>
          </a:xfrm>
          <a:prstGeom prst="rect">
            <a:avLst/>
          </a:prstGeom>
          <a:ln w="5235">
            <a:solidFill>
              <a:srgbClr val="000000"/>
            </a:solidFill>
          </a:ln>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4" name="object_1205"/>
          <p:cNvPicPr>
            <a:picLocks noChangeAspect="1"/>
          </p:cNvPicPr>
          <p:nvPr/>
        </p:nvPicPr>
        <p:blipFill>
          <a:blip r:embed="rId3"/>
          <a:stretch>
            <a:fillRect/>
          </a:stretch>
        </p:blipFill>
        <p:spPr>
          <a:xfrm>
            <a:off x="603250" y="519041"/>
            <a:ext cx="1098413" cy="1098413"/>
          </a:xfrm>
          <a:prstGeom prst="rect">
            <a:avLst/>
          </a:prstGeom>
        </p:spPr>
      </p:pic>
      <p:sp>
        <p:nvSpPr>
          <p:cNvPr id="1206" name="object_120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General information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208" name="1209">
            <a:hlinkClick r:id="rId4" action="ppaction://hlinksldjump" tooltip="Content"/>
          </p:cNvPr>
          <p:cNvGrpSpPr/>
          <p:nvPr/>
        </p:nvGrpSpPr>
        <p:grpSpPr>
          <a:xfrm>
            <a:off x="19403940" y="295737"/>
            <a:ext cx="350000" cy="350000"/>
            <a:chOff x="0" y="0"/>
            <a:chExt cx="0" cy="0"/>
          </a:xfrm>
        </p:grpSpPr>
        <p:sp>
          <p:nvSpPr>
            <p:cNvPr id="1210" name="1211"/>
            <p:cNvSpPr/>
            <p:nvPr/>
          </p:nvSpPr>
          <p:spPr>
            <a:xfrm>
              <a:off x="0" y="0"/>
              <a:ext cx="350000" cy="350000"/>
            </a:xfrm>
            <a:prstGeom prst="rect">
              <a:avLst/>
            </a:prstGeom>
            <a:noFill/>
            <a:ln w="30000" cap="flat" cmpd="sng" algn="ctr">
              <a:solidFill>
                <a:srgbClr val="707274"/>
              </a:solidFill>
            </a:ln>
          </p:spPr>
        </p:sp>
        <p:sp>
          <p:nvSpPr>
            <p:cNvPr id="1212" name="1213">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214" name="1215">
            <a:hlinkClick r:id="rId5" action="ppaction://hlinksldjump" tooltip="Project overview"/>
          </p:cNvPr>
          <p:cNvGrpSpPr/>
          <p:nvPr/>
        </p:nvGrpSpPr>
        <p:grpSpPr>
          <a:xfrm>
            <a:off x="18380322" y="295737"/>
            <a:ext cx="350000" cy="350000"/>
            <a:chOff x="0" y="0"/>
            <a:chExt cx="0" cy="0"/>
          </a:xfrm>
        </p:grpSpPr>
        <p:sp>
          <p:nvSpPr>
            <p:cNvPr id="1216" name="1217"/>
            <p:cNvSpPr/>
            <p:nvPr/>
          </p:nvSpPr>
          <p:spPr>
            <a:xfrm>
              <a:off x="0" y="0"/>
              <a:ext cx="350000" cy="350000"/>
            </a:xfrm>
            <a:prstGeom prst="rect">
              <a:avLst/>
            </a:prstGeom>
            <a:noFill/>
            <a:ln w="30000" cap="flat" cmpd="sng" algn="ctr">
              <a:solidFill>
                <a:srgbClr val="707274"/>
              </a:solidFill>
            </a:ln>
          </p:spPr>
        </p:sp>
        <p:sp>
          <p:nvSpPr>
            <p:cNvPr id="1218" name="1219"/>
            <p:cNvSpPr/>
            <p:nvPr/>
          </p:nvSpPr>
          <p:spPr>
            <a:xfrm>
              <a:off x="0" y="280000"/>
              <a:ext cx="350000" cy="0"/>
            </a:xfrm>
            <a:prstGeom prst="line">
              <a:avLst/>
            </a:prstGeom>
            <a:solidFill>
              <a:srgbClr val="000000"/>
            </a:solidFill>
            <a:ln w="11000" cap="flat" cmpd="sng" algn="ctr">
              <a:solidFill>
                <a:srgbClr val="707274"/>
              </a:solidFill>
            </a:ln>
          </p:spPr>
        </p:sp>
        <p:sp>
          <p:nvSpPr>
            <p:cNvPr id="1220" name="1221"/>
            <p:cNvSpPr/>
            <p:nvPr/>
          </p:nvSpPr>
          <p:spPr>
            <a:xfrm>
              <a:off x="175000" y="280000"/>
              <a:ext cx="0" cy="70000"/>
            </a:xfrm>
            <a:prstGeom prst="line">
              <a:avLst/>
            </a:prstGeom>
            <a:solidFill>
              <a:srgbClr val="000000"/>
            </a:solidFill>
            <a:ln w="11000" cap="flat" cmpd="sng" algn="ctr">
              <a:solidFill>
                <a:srgbClr val="707274"/>
              </a:solidFill>
            </a:ln>
          </p:spPr>
        </p:sp>
        <p:sp>
          <p:nvSpPr>
            <p:cNvPr id="1222" name="object_1223"/>
            <p:cNvSpPr/>
            <p:nvPr/>
          </p:nvSpPr>
          <p:spPr>
            <a:xfrm>
              <a:off x="50000" y="87500"/>
              <a:ext cx="75000" cy="75000"/>
            </a:xfrm>
            <a:prstGeom prst="ellipse">
              <a:avLst/>
            </a:prstGeom>
            <a:solidFill>
              <a:srgbClr val="707274"/>
            </a:solidFill>
          </p:spPr>
        </p:sp>
        <p:sp>
          <p:nvSpPr>
            <p:cNvPr id="1224" name="object_1225"/>
            <p:cNvSpPr/>
            <p:nvPr/>
          </p:nvSpPr>
          <p:spPr>
            <a:xfrm>
              <a:off x="137500" y="87500"/>
              <a:ext cx="75000" cy="75000"/>
            </a:xfrm>
            <a:prstGeom prst="ellipse">
              <a:avLst/>
            </a:prstGeom>
            <a:solidFill>
              <a:srgbClr val="707274"/>
            </a:solidFill>
          </p:spPr>
        </p:sp>
        <p:sp>
          <p:nvSpPr>
            <p:cNvPr id="1226" name="object_1227"/>
            <p:cNvSpPr/>
            <p:nvPr/>
          </p:nvSpPr>
          <p:spPr>
            <a:xfrm>
              <a:off x="225000" y="87500"/>
              <a:ext cx="75000" cy="75000"/>
            </a:xfrm>
            <a:prstGeom prst="ellipse">
              <a:avLst/>
            </a:prstGeom>
            <a:solidFill>
              <a:srgbClr val="707274"/>
            </a:solidFill>
          </p:spPr>
        </p:sp>
        <p:sp>
          <p:nvSpPr>
            <p:cNvPr id="1228" name="1229"/>
            <p:cNvSpPr/>
            <p:nvPr/>
          </p:nvSpPr>
          <p:spPr>
            <a:xfrm>
              <a:off x="105000" y="233333"/>
              <a:ext cx="140000" cy="0"/>
            </a:xfrm>
            <a:prstGeom prst="rect">
              <a:avLst/>
            </a:prstGeom>
            <a:noFill/>
            <a:ln w="30000" cap="flat" cmpd="sng" algn="ctr">
              <a:solidFill>
                <a:srgbClr val="707274"/>
              </a:solidFill>
            </a:ln>
          </p:spPr>
        </p:sp>
        <p:sp>
          <p:nvSpPr>
            <p:cNvPr id="1230" name="1231">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32" name="1233">
            <a:hlinkClick r:id="rId6" action="ppaction://hlinksldjump" tooltip="Response-Rate"/>
          </p:cNvPr>
          <p:cNvGrpSpPr/>
          <p:nvPr/>
        </p:nvGrpSpPr>
        <p:grpSpPr>
          <a:xfrm>
            <a:off x="17356704" y="295737"/>
            <a:ext cx="350000" cy="350000"/>
            <a:chOff x="0" y="0"/>
            <a:chExt cx="0" cy="0"/>
          </a:xfrm>
        </p:grpSpPr>
        <p:sp>
          <p:nvSpPr>
            <p:cNvPr id="1234" name="1235"/>
            <p:cNvSpPr/>
            <p:nvPr/>
          </p:nvSpPr>
          <p:spPr>
            <a:xfrm>
              <a:off x="0" y="0"/>
              <a:ext cx="350000" cy="350000"/>
            </a:xfrm>
            <a:prstGeom prst="rect">
              <a:avLst/>
            </a:prstGeom>
            <a:noFill/>
            <a:ln w="30000" cap="flat" cmpd="sng" algn="ctr">
              <a:solidFill>
                <a:srgbClr val="707274"/>
              </a:solidFill>
            </a:ln>
          </p:spPr>
        </p:sp>
        <p:sp>
          <p:nvSpPr>
            <p:cNvPr id="1236" name="1237">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238" name="object_1239">
            <a:hlinkClick r:id="rId7" action="ppaction://hlinksldjump" tooltip="Index overview"/>
          </p:cNvPr>
          <p:cNvGrpSpPr/>
          <p:nvPr/>
        </p:nvGrpSpPr>
        <p:grpSpPr>
          <a:xfrm>
            <a:off x="16333086" y="295737"/>
            <a:ext cx="511198" cy="515004"/>
            <a:chOff x="17809255" y="706508"/>
            <a:chExt cx="711198" cy="715004"/>
          </a:xfrm>
        </p:grpSpPr>
        <p:sp>
          <p:nvSpPr>
            <p:cNvPr id="1240" name="object_1241"/>
            <p:cNvSpPr/>
            <p:nvPr/>
          </p:nvSpPr>
          <p:spPr>
            <a:xfrm>
              <a:off x="17809255" y="706508"/>
              <a:ext cx="711198" cy="715004"/>
            </a:xfrm>
            <a:prstGeom prst="rect">
              <a:avLst/>
            </a:prstGeom>
            <a:solidFill>
              <a:srgbClr val="FFFFFF">
                <a:alpha val="500"/>
              </a:srgbClr>
            </a:solidFill>
            <a:ln>
              <a:noFill/>
            </a:ln>
          </p:spPr>
        </p:sp>
        <p:sp>
          <p:nvSpPr>
            <p:cNvPr id="1242" name="object_124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244" name="object_124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246" name="object_124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248" name="object_124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250" name="object_125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252" name="object_125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254" name="object_125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256" name="object_125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258" name="object_125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260" name="object_1261">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262" name="object_1263">
            <a:hlinkClick r:id="rId8" action="ppaction://hlinksldjump" tooltip="Dimensions"/>
          </p:cNvPr>
          <p:cNvGrpSpPr/>
          <p:nvPr/>
        </p:nvGrpSpPr>
        <p:grpSpPr>
          <a:xfrm>
            <a:off x="15309468" y="295737"/>
            <a:ext cx="350000" cy="350000"/>
            <a:chOff x="0" y="0"/>
            <a:chExt cx="0" cy="0"/>
          </a:xfrm>
        </p:grpSpPr>
        <p:sp>
          <p:nvSpPr>
            <p:cNvPr id="1264" name="object_1265"/>
            <p:cNvSpPr/>
            <p:nvPr/>
          </p:nvSpPr>
          <p:spPr>
            <a:xfrm>
              <a:off x="30600" y="27733"/>
              <a:ext cx="113800" cy="61200"/>
            </a:xfrm>
            <a:prstGeom prst="rect">
              <a:avLst/>
            </a:prstGeom>
            <a:solidFill>
              <a:srgbClr val="707274"/>
            </a:solidFill>
            <a:ln>
              <a:noFill/>
            </a:ln>
          </p:spPr>
        </p:sp>
        <p:sp>
          <p:nvSpPr>
            <p:cNvPr id="1266" name="object_1267"/>
            <p:cNvSpPr/>
            <p:nvPr/>
          </p:nvSpPr>
          <p:spPr>
            <a:xfrm>
              <a:off x="275600" y="27733"/>
              <a:ext cx="43800" cy="61200"/>
            </a:xfrm>
            <a:prstGeom prst="rect">
              <a:avLst/>
            </a:prstGeom>
            <a:solidFill>
              <a:srgbClr val="707274"/>
            </a:solidFill>
            <a:ln>
              <a:noFill/>
            </a:ln>
          </p:spPr>
        </p:sp>
        <p:sp>
          <p:nvSpPr>
            <p:cNvPr id="1268" name="object_1269"/>
            <p:cNvSpPr/>
            <p:nvPr/>
          </p:nvSpPr>
          <p:spPr>
            <a:xfrm>
              <a:off x="0" y="27733"/>
              <a:ext cx="61200" cy="61200"/>
            </a:xfrm>
            <a:prstGeom prst="ellipse">
              <a:avLst/>
            </a:prstGeom>
            <a:solidFill>
              <a:srgbClr val="707274"/>
            </a:solidFill>
            <a:ln>
              <a:noFill/>
            </a:ln>
          </p:spPr>
        </p:sp>
        <p:sp>
          <p:nvSpPr>
            <p:cNvPr id="1270" name="object_1271"/>
            <p:cNvSpPr/>
            <p:nvPr/>
          </p:nvSpPr>
          <p:spPr>
            <a:xfrm>
              <a:off x="113800" y="27733"/>
              <a:ext cx="61200" cy="61200"/>
            </a:xfrm>
            <a:prstGeom prst="ellipse">
              <a:avLst/>
            </a:prstGeom>
            <a:solidFill>
              <a:srgbClr val="707274"/>
            </a:solidFill>
            <a:ln>
              <a:noFill/>
            </a:ln>
          </p:spPr>
        </p:sp>
        <p:sp>
          <p:nvSpPr>
            <p:cNvPr id="1272" name="object_1273"/>
            <p:cNvSpPr/>
            <p:nvPr/>
          </p:nvSpPr>
          <p:spPr>
            <a:xfrm>
              <a:off x="288800" y="27733"/>
              <a:ext cx="61200" cy="61200"/>
            </a:xfrm>
            <a:prstGeom prst="ellipse">
              <a:avLst/>
            </a:prstGeom>
            <a:solidFill>
              <a:srgbClr val="707274"/>
            </a:solidFill>
            <a:ln>
              <a:noFill/>
            </a:ln>
          </p:spPr>
        </p:sp>
        <p:sp>
          <p:nvSpPr>
            <p:cNvPr id="1274" name="object_1275"/>
            <p:cNvSpPr/>
            <p:nvPr/>
          </p:nvSpPr>
          <p:spPr>
            <a:xfrm>
              <a:off x="245000" y="27733"/>
              <a:ext cx="61200" cy="61200"/>
            </a:xfrm>
            <a:prstGeom prst="ellipse">
              <a:avLst/>
            </a:prstGeom>
            <a:solidFill>
              <a:srgbClr val="707274"/>
            </a:solidFill>
            <a:ln>
              <a:noFill/>
            </a:ln>
          </p:spPr>
        </p:sp>
        <p:sp>
          <p:nvSpPr>
            <p:cNvPr id="1276" name="object_1277"/>
            <p:cNvSpPr/>
            <p:nvPr/>
          </p:nvSpPr>
          <p:spPr>
            <a:xfrm>
              <a:off x="30600" y="144400"/>
              <a:ext cx="43800" cy="61200"/>
            </a:xfrm>
            <a:prstGeom prst="rect">
              <a:avLst/>
            </a:prstGeom>
            <a:solidFill>
              <a:srgbClr val="707274"/>
            </a:solidFill>
            <a:ln>
              <a:noFill/>
            </a:ln>
          </p:spPr>
        </p:sp>
        <p:sp>
          <p:nvSpPr>
            <p:cNvPr id="1278" name="object_1279"/>
            <p:cNvSpPr/>
            <p:nvPr/>
          </p:nvSpPr>
          <p:spPr>
            <a:xfrm>
              <a:off x="205600" y="144400"/>
              <a:ext cx="113800" cy="61200"/>
            </a:xfrm>
            <a:prstGeom prst="rect">
              <a:avLst/>
            </a:prstGeom>
            <a:solidFill>
              <a:srgbClr val="707274"/>
            </a:solidFill>
            <a:ln>
              <a:noFill/>
            </a:ln>
          </p:spPr>
        </p:sp>
        <p:sp>
          <p:nvSpPr>
            <p:cNvPr id="1280" name="object_1281"/>
            <p:cNvSpPr/>
            <p:nvPr/>
          </p:nvSpPr>
          <p:spPr>
            <a:xfrm>
              <a:off x="0" y="144400"/>
              <a:ext cx="61200" cy="61200"/>
            </a:xfrm>
            <a:prstGeom prst="ellipse">
              <a:avLst/>
            </a:prstGeom>
            <a:solidFill>
              <a:srgbClr val="707274"/>
            </a:solidFill>
            <a:ln>
              <a:noFill/>
            </a:ln>
          </p:spPr>
        </p:sp>
        <p:sp>
          <p:nvSpPr>
            <p:cNvPr id="1282" name="object_1283"/>
            <p:cNvSpPr/>
            <p:nvPr/>
          </p:nvSpPr>
          <p:spPr>
            <a:xfrm>
              <a:off x="43800" y="144400"/>
              <a:ext cx="61200" cy="61200"/>
            </a:xfrm>
            <a:prstGeom prst="ellipse">
              <a:avLst/>
            </a:prstGeom>
            <a:solidFill>
              <a:srgbClr val="707274"/>
            </a:solidFill>
            <a:ln>
              <a:noFill/>
            </a:ln>
          </p:spPr>
        </p:sp>
        <p:sp>
          <p:nvSpPr>
            <p:cNvPr id="1284" name="object_1285"/>
            <p:cNvSpPr/>
            <p:nvPr/>
          </p:nvSpPr>
          <p:spPr>
            <a:xfrm>
              <a:off x="288800" y="144400"/>
              <a:ext cx="61200" cy="61200"/>
            </a:xfrm>
            <a:prstGeom prst="ellipse">
              <a:avLst/>
            </a:prstGeom>
            <a:solidFill>
              <a:srgbClr val="707274"/>
            </a:solidFill>
            <a:ln>
              <a:noFill/>
            </a:ln>
          </p:spPr>
        </p:sp>
        <p:sp>
          <p:nvSpPr>
            <p:cNvPr id="1286" name="object_1287"/>
            <p:cNvSpPr/>
            <p:nvPr/>
          </p:nvSpPr>
          <p:spPr>
            <a:xfrm>
              <a:off x="175000" y="144400"/>
              <a:ext cx="61200" cy="61200"/>
            </a:xfrm>
            <a:prstGeom prst="ellipse">
              <a:avLst/>
            </a:prstGeom>
            <a:solidFill>
              <a:srgbClr val="707274"/>
            </a:solidFill>
            <a:ln>
              <a:noFill/>
            </a:ln>
          </p:spPr>
        </p:sp>
        <p:sp>
          <p:nvSpPr>
            <p:cNvPr id="1288" name="object_1289"/>
            <p:cNvSpPr/>
            <p:nvPr/>
          </p:nvSpPr>
          <p:spPr>
            <a:xfrm>
              <a:off x="30600" y="261067"/>
              <a:ext cx="78800" cy="61200"/>
            </a:xfrm>
            <a:prstGeom prst="rect">
              <a:avLst/>
            </a:prstGeom>
            <a:solidFill>
              <a:srgbClr val="707274"/>
            </a:solidFill>
            <a:ln>
              <a:noFill/>
            </a:ln>
          </p:spPr>
        </p:sp>
        <p:sp>
          <p:nvSpPr>
            <p:cNvPr id="1290" name="object_1291"/>
            <p:cNvSpPr/>
            <p:nvPr/>
          </p:nvSpPr>
          <p:spPr>
            <a:xfrm>
              <a:off x="240600" y="261067"/>
              <a:ext cx="78800" cy="61200"/>
            </a:xfrm>
            <a:prstGeom prst="rect">
              <a:avLst/>
            </a:prstGeom>
            <a:solidFill>
              <a:srgbClr val="707274"/>
            </a:solidFill>
            <a:ln>
              <a:noFill/>
            </a:ln>
          </p:spPr>
        </p:sp>
        <p:sp>
          <p:nvSpPr>
            <p:cNvPr id="1292" name="object_1293"/>
            <p:cNvSpPr/>
            <p:nvPr/>
          </p:nvSpPr>
          <p:spPr>
            <a:xfrm>
              <a:off x="0" y="261067"/>
              <a:ext cx="61200" cy="61200"/>
            </a:xfrm>
            <a:prstGeom prst="ellipse">
              <a:avLst/>
            </a:prstGeom>
            <a:solidFill>
              <a:srgbClr val="707274"/>
            </a:solidFill>
            <a:ln>
              <a:noFill/>
            </a:ln>
          </p:spPr>
        </p:sp>
        <p:sp>
          <p:nvSpPr>
            <p:cNvPr id="1294" name="object_1295"/>
            <p:cNvSpPr/>
            <p:nvPr/>
          </p:nvSpPr>
          <p:spPr>
            <a:xfrm>
              <a:off x="78800" y="261067"/>
              <a:ext cx="61200" cy="61200"/>
            </a:xfrm>
            <a:prstGeom prst="ellipse">
              <a:avLst/>
            </a:prstGeom>
            <a:solidFill>
              <a:srgbClr val="707274"/>
            </a:solidFill>
            <a:ln>
              <a:noFill/>
            </a:ln>
          </p:spPr>
        </p:sp>
        <p:sp>
          <p:nvSpPr>
            <p:cNvPr id="1296" name="object_1297"/>
            <p:cNvSpPr/>
            <p:nvPr/>
          </p:nvSpPr>
          <p:spPr>
            <a:xfrm>
              <a:off x="288800" y="261067"/>
              <a:ext cx="61200" cy="61200"/>
            </a:xfrm>
            <a:prstGeom prst="ellipse">
              <a:avLst/>
            </a:prstGeom>
            <a:solidFill>
              <a:srgbClr val="707274"/>
            </a:solidFill>
            <a:ln>
              <a:noFill/>
            </a:ln>
          </p:spPr>
        </p:sp>
        <p:sp>
          <p:nvSpPr>
            <p:cNvPr id="1298" name="object_1299"/>
            <p:cNvSpPr/>
            <p:nvPr/>
          </p:nvSpPr>
          <p:spPr>
            <a:xfrm>
              <a:off x="210000" y="261067"/>
              <a:ext cx="61200" cy="61200"/>
            </a:xfrm>
            <a:prstGeom prst="ellipse">
              <a:avLst/>
            </a:prstGeom>
            <a:solidFill>
              <a:srgbClr val="707274"/>
            </a:solidFill>
            <a:ln>
              <a:noFill/>
            </a:ln>
          </p:spPr>
        </p:sp>
        <p:sp>
          <p:nvSpPr>
            <p:cNvPr id="1300" name="1301">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02" name="object_1303">
            <a:hlinkClick r:id="rId9" action="ppaction://hlinksldjump" tooltip="Portfolio of Action"/>
          </p:cNvPr>
          <p:cNvGrpSpPr/>
          <p:nvPr/>
        </p:nvGrpSpPr>
        <p:grpSpPr>
          <a:xfrm>
            <a:off x="19403940" y="887211"/>
            <a:ext cx="350000" cy="350000"/>
            <a:chOff x="0" y="0"/>
            <a:chExt cx="0" cy="0"/>
          </a:xfrm>
        </p:grpSpPr>
        <p:sp>
          <p:nvSpPr>
            <p:cNvPr id="1306" name="object_1307"/>
            <p:cNvSpPr/>
            <p:nvPr/>
          </p:nvSpPr>
          <p:spPr>
            <a:xfrm>
              <a:off x="11900" y="79800"/>
              <a:ext cx="51110" cy="51110"/>
            </a:xfrm>
            <a:prstGeom prst="ellipse">
              <a:avLst/>
            </a:prstGeom>
            <a:solidFill>
              <a:srgbClr val="707274"/>
            </a:solidFill>
          </p:spPr>
        </p:sp>
        <p:sp>
          <p:nvSpPr>
            <p:cNvPr id="1308" name="object_1309"/>
            <p:cNvSpPr/>
            <p:nvPr/>
          </p:nvSpPr>
          <p:spPr>
            <a:xfrm>
              <a:off x="121800" y="124250"/>
              <a:ext cx="51110" cy="51110"/>
            </a:xfrm>
            <a:prstGeom prst="ellipse">
              <a:avLst/>
            </a:prstGeom>
            <a:solidFill>
              <a:srgbClr val="707274"/>
            </a:solidFill>
          </p:spPr>
        </p:sp>
        <p:sp>
          <p:nvSpPr>
            <p:cNvPr id="1310" name="object_1311"/>
            <p:cNvSpPr/>
            <p:nvPr/>
          </p:nvSpPr>
          <p:spPr>
            <a:xfrm>
              <a:off x="244650" y="42700"/>
              <a:ext cx="51110" cy="51110"/>
            </a:xfrm>
            <a:prstGeom prst="ellipse">
              <a:avLst/>
            </a:prstGeom>
            <a:solidFill>
              <a:srgbClr val="707274"/>
            </a:solidFill>
          </p:spPr>
        </p:sp>
        <p:sp>
          <p:nvSpPr>
            <p:cNvPr id="1312" name="object_1313"/>
            <p:cNvSpPr/>
            <p:nvPr/>
          </p:nvSpPr>
          <p:spPr>
            <a:xfrm>
              <a:off x="282800" y="229250"/>
              <a:ext cx="51110" cy="51110"/>
            </a:xfrm>
            <a:prstGeom prst="ellipse">
              <a:avLst/>
            </a:prstGeom>
            <a:solidFill>
              <a:srgbClr val="707274"/>
            </a:solidFill>
          </p:spPr>
        </p:sp>
        <p:sp>
          <p:nvSpPr>
            <p:cNvPr id="1314" name="object_1315"/>
            <p:cNvSpPr/>
            <p:nvPr/>
          </p:nvSpPr>
          <p:spPr>
            <a:xfrm>
              <a:off x="79800" y="234500"/>
              <a:ext cx="51110" cy="51110"/>
            </a:xfrm>
            <a:prstGeom prst="ellipse">
              <a:avLst/>
            </a:prstGeom>
            <a:solidFill>
              <a:srgbClr val="707274"/>
            </a:solidFill>
          </p:spPr>
        </p:sp>
        <p:sp>
          <p:nvSpPr>
            <p:cNvPr id="1316" name="object_1317"/>
            <p:cNvSpPr/>
            <p:nvPr/>
          </p:nvSpPr>
          <p:spPr>
            <a:xfrm>
              <a:off x="105350" y="23800"/>
              <a:ext cx="51110" cy="51110"/>
            </a:xfrm>
            <a:prstGeom prst="ellipse">
              <a:avLst/>
            </a:prstGeom>
            <a:solidFill>
              <a:srgbClr val="707274"/>
            </a:solidFill>
          </p:spPr>
        </p:sp>
        <p:sp>
          <p:nvSpPr>
            <p:cNvPr id="1318" name="object_1319"/>
            <p:cNvSpPr/>
            <p:nvPr/>
          </p:nvSpPr>
          <p:spPr>
            <a:xfrm>
              <a:off x="232050" y="149450"/>
              <a:ext cx="51110" cy="51110"/>
            </a:xfrm>
            <a:prstGeom prst="ellipse">
              <a:avLst/>
            </a:prstGeom>
            <a:solidFill>
              <a:srgbClr val="707274"/>
            </a:solidFill>
          </p:spPr>
        </p:sp>
        <p:sp>
          <p:nvSpPr>
            <p:cNvPr id="1320" name="object_1321"/>
            <p:cNvSpPr/>
            <p:nvPr/>
          </p:nvSpPr>
          <p:spPr>
            <a:xfrm>
              <a:off x="0" y="175000"/>
              <a:ext cx="350000" cy="0"/>
            </a:xfrm>
            <a:prstGeom prst="rect">
              <a:avLst/>
            </a:prstGeom>
            <a:noFill/>
            <a:ln w="10470">
              <a:solidFill>
                <a:srgbClr val="707274"/>
              </a:solidFill>
            </a:ln>
          </p:spPr>
        </p:sp>
        <p:sp>
          <p:nvSpPr>
            <p:cNvPr id="1322" name="object_1323"/>
            <p:cNvSpPr/>
            <p:nvPr/>
          </p:nvSpPr>
          <p:spPr>
            <a:xfrm>
              <a:off x="175000" y="0"/>
              <a:ext cx="0" cy="350000"/>
            </a:xfrm>
            <a:prstGeom prst="rect">
              <a:avLst/>
            </a:prstGeom>
            <a:noFill/>
            <a:ln w="10470">
              <a:solidFill>
                <a:srgbClr val="707274"/>
              </a:solidFill>
            </a:ln>
          </p:spPr>
        </p:sp>
        <p:sp>
          <p:nvSpPr>
            <p:cNvPr id="1324" name="1325">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26" name="1327">
            <a:hlinkClick r:id="rId10" action="ppaction://hlinksldjump" tooltip="Semantic Differential"/>
          </p:cNvPr>
          <p:cNvGrpSpPr/>
          <p:nvPr/>
        </p:nvGrpSpPr>
        <p:grpSpPr>
          <a:xfrm>
            <a:off x="18380322" y="887211"/>
            <a:ext cx="561600" cy="648000"/>
            <a:chOff x="0" y="0"/>
            <a:chExt cx="0" cy="0"/>
          </a:xfrm>
        </p:grpSpPr>
        <p:sp>
          <p:nvSpPr>
            <p:cNvPr id="1328" name="1329"/>
            <p:cNvSpPr/>
            <p:nvPr/>
          </p:nvSpPr>
          <p:spPr>
            <a:xfrm>
              <a:off x="0" y="0"/>
              <a:ext cx="350000" cy="350000"/>
            </a:xfrm>
            <a:prstGeom prst="rect">
              <a:avLst/>
            </a:prstGeom>
            <a:noFill/>
            <a:ln w="30000" cap="flat" cmpd="sng" algn="ctr">
              <a:solidFill>
                <a:srgbClr val="707274"/>
              </a:solidFill>
            </a:ln>
          </p:spPr>
        </p:sp>
        <p:cxnSp>
          <p:nvCxnSpPr>
            <p:cNvPr id="1330" name="object_133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332" name="object_133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334" name="1335">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36" name="1337">
            <a:hlinkClick r:id="rId11" action="ppaction://hlinksldjump"/>
          </p:cNvPr>
          <p:cNvGrpSpPr/>
          <p:nvPr/>
        </p:nvGrpSpPr>
        <p:grpSpPr>
          <a:xfrm>
            <a:off x="17356704" y="887211"/>
            <a:ext cx="561600" cy="648000"/>
            <a:chOff x="0" y="0"/>
            <a:chExt cx="0" cy="0"/>
          </a:xfrm>
        </p:grpSpPr>
        <p:sp>
          <p:nvSpPr>
            <p:cNvPr id="1338" name="1339"/>
            <p:cNvSpPr/>
            <p:nvPr/>
          </p:nvSpPr>
          <p:spPr>
            <a:xfrm>
              <a:off x="0" y="0"/>
              <a:ext cx="350000" cy="350000"/>
            </a:xfrm>
            <a:prstGeom prst="rect">
              <a:avLst/>
            </a:prstGeom>
            <a:noFill/>
            <a:ln w="30000" cap="flat" cmpd="sng" algn="ctr">
              <a:solidFill>
                <a:srgbClr val="707274"/>
              </a:solidFill>
            </a:ln>
          </p:spPr>
        </p:sp>
        <p:sp>
          <p:nvSpPr>
            <p:cNvPr id="1340" name="object_134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342" name="object_1343"/>
            <p:cNvSpPr/>
            <p:nvPr/>
          </p:nvSpPr>
          <p:spPr>
            <a:xfrm>
              <a:off x="136856" y="41051"/>
              <a:ext cx="54000" cy="59400"/>
            </a:xfrm>
            <a:prstGeom prst="rect">
              <a:avLst/>
            </a:prstGeom>
            <a:solidFill>
              <a:srgbClr val="707274"/>
            </a:solidFill>
          </p:spPr>
        </p:sp>
        <p:sp>
          <p:nvSpPr>
            <p:cNvPr id="1344" name="object_1345"/>
            <p:cNvSpPr/>
            <p:nvPr/>
          </p:nvSpPr>
          <p:spPr>
            <a:xfrm>
              <a:off x="180596" y="70751"/>
              <a:ext cx="55300" cy="0"/>
            </a:xfrm>
            <a:prstGeom prst="line">
              <a:avLst/>
            </a:prstGeom>
            <a:solidFill>
              <a:srgbClr val="000000"/>
            </a:solidFill>
            <a:ln w="11000" cap="flat" cmpd="sng" algn="ctr">
              <a:solidFill>
                <a:srgbClr val="707274"/>
              </a:solidFill>
            </a:ln>
          </p:spPr>
        </p:sp>
        <p:sp>
          <p:nvSpPr>
            <p:cNvPr id="1346" name="object_1347"/>
            <p:cNvSpPr/>
            <p:nvPr/>
          </p:nvSpPr>
          <p:spPr>
            <a:xfrm>
              <a:off x="245893" y="41051"/>
              <a:ext cx="54000" cy="59400"/>
            </a:xfrm>
            <a:prstGeom prst="ellipse">
              <a:avLst/>
            </a:prstGeom>
            <a:solidFill>
              <a:srgbClr val="707274"/>
            </a:solidFill>
          </p:spPr>
        </p:sp>
        <p:sp>
          <p:nvSpPr>
            <p:cNvPr id="1348" name="object_1349"/>
            <p:cNvSpPr/>
            <p:nvPr/>
          </p:nvSpPr>
          <p:spPr>
            <a:xfrm>
              <a:off x="136856" y="143142"/>
              <a:ext cx="54000" cy="59400"/>
            </a:xfrm>
            <a:prstGeom prst="rect">
              <a:avLst/>
            </a:prstGeom>
            <a:solidFill>
              <a:srgbClr val="707274"/>
            </a:solidFill>
          </p:spPr>
        </p:sp>
        <p:sp>
          <p:nvSpPr>
            <p:cNvPr id="1350" name="object_1351"/>
            <p:cNvSpPr/>
            <p:nvPr/>
          </p:nvSpPr>
          <p:spPr>
            <a:xfrm>
              <a:off x="180596" y="172842"/>
              <a:ext cx="55300" cy="0"/>
            </a:xfrm>
            <a:prstGeom prst="line">
              <a:avLst/>
            </a:prstGeom>
            <a:solidFill>
              <a:srgbClr val="000000"/>
            </a:solidFill>
            <a:ln w="11000" cap="flat" cmpd="sng" algn="ctr">
              <a:solidFill>
                <a:srgbClr val="707274"/>
              </a:solidFill>
            </a:ln>
          </p:spPr>
        </p:sp>
        <p:sp>
          <p:nvSpPr>
            <p:cNvPr id="1352" name="object_1353"/>
            <p:cNvSpPr/>
            <p:nvPr/>
          </p:nvSpPr>
          <p:spPr>
            <a:xfrm>
              <a:off x="245893" y="143142"/>
              <a:ext cx="54000" cy="59400"/>
            </a:xfrm>
            <a:prstGeom prst="ellipse">
              <a:avLst/>
            </a:prstGeom>
            <a:solidFill>
              <a:srgbClr val="707274"/>
            </a:solidFill>
          </p:spPr>
        </p:sp>
        <p:sp>
          <p:nvSpPr>
            <p:cNvPr id="1354" name="object_1355"/>
            <p:cNvSpPr/>
            <p:nvPr/>
          </p:nvSpPr>
          <p:spPr>
            <a:xfrm>
              <a:off x="136856" y="237985"/>
              <a:ext cx="54000" cy="59400"/>
            </a:xfrm>
            <a:prstGeom prst="rect">
              <a:avLst/>
            </a:prstGeom>
            <a:solidFill>
              <a:srgbClr val="707274"/>
            </a:solidFill>
          </p:spPr>
        </p:sp>
        <p:sp>
          <p:nvSpPr>
            <p:cNvPr id="1356" name="object_1357"/>
            <p:cNvSpPr/>
            <p:nvPr/>
          </p:nvSpPr>
          <p:spPr>
            <a:xfrm>
              <a:off x="180596" y="267685"/>
              <a:ext cx="55300" cy="0"/>
            </a:xfrm>
            <a:prstGeom prst="line">
              <a:avLst/>
            </a:prstGeom>
            <a:solidFill>
              <a:srgbClr val="000000"/>
            </a:solidFill>
            <a:ln w="11000" cap="flat" cmpd="sng" algn="ctr">
              <a:solidFill>
                <a:srgbClr val="707274"/>
              </a:solidFill>
            </a:ln>
          </p:spPr>
        </p:sp>
        <p:sp>
          <p:nvSpPr>
            <p:cNvPr id="1358" name="object_1359"/>
            <p:cNvSpPr/>
            <p:nvPr/>
          </p:nvSpPr>
          <p:spPr>
            <a:xfrm>
              <a:off x="245893" y="237985"/>
              <a:ext cx="54000" cy="59400"/>
            </a:xfrm>
            <a:prstGeom prst="ellipse">
              <a:avLst/>
            </a:prstGeom>
            <a:solidFill>
              <a:srgbClr val="707274"/>
            </a:solidFill>
          </p:spPr>
        </p:sp>
        <p:sp>
          <p:nvSpPr>
            <p:cNvPr id="1360" name="1361">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62" name="object_1363">
            <a:hlinkClick r:id="rId12" action="ppaction://hlinksldjump" tooltip="Tabellenband Demoskopie"/>
          </p:cNvPr>
          <p:cNvGrpSpPr/>
          <p:nvPr/>
        </p:nvGrpSpPr>
        <p:grpSpPr>
          <a:xfrm>
            <a:off x="16333086" y="887211"/>
            <a:ext cx="350000" cy="350000"/>
            <a:chOff x="0" y="0"/>
            <a:chExt cx="0" cy="0"/>
          </a:xfrm>
        </p:grpSpPr>
        <p:sp>
          <p:nvSpPr>
            <p:cNvPr id="1366" name="object_1367"/>
            <p:cNvSpPr/>
            <p:nvPr/>
          </p:nvSpPr>
          <p:spPr>
            <a:xfrm>
              <a:off x="30600" y="27733"/>
              <a:ext cx="222300" cy="61200"/>
            </a:xfrm>
            <a:prstGeom prst="rect">
              <a:avLst/>
            </a:prstGeom>
            <a:solidFill>
              <a:srgbClr val="707274"/>
            </a:solidFill>
            <a:ln>
              <a:noFill/>
            </a:ln>
          </p:spPr>
        </p:sp>
        <p:sp>
          <p:nvSpPr>
            <p:cNvPr id="1368" name="object_1369"/>
            <p:cNvSpPr/>
            <p:nvPr/>
          </p:nvSpPr>
          <p:spPr>
            <a:xfrm>
              <a:off x="0" y="27733"/>
              <a:ext cx="61200" cy="61200"/>
            </a:xfrm>
            <a:prstGeom prst="ellipse">
              <a:avLst/>
            </a:prstGeom>
            <a:solidFill>
              <a:srgbClr val="707274"/>
            </a:solidFill>
            <a:ln>
              <a:noFill/>
            </a:ln>
          </p:spPr>
        </p:sp>
        <p:sp>
          <p:nvSpPr>
            <p:cNvPr id="1370" name="object_1371"/>
            <p:cNvSpPr/>
            <p:nvPr/>
          </p:nvSpPr>
          <p:spPr>
            <a:xfrm>
              <a:off x="222300" y="27733"/>
              <a:ext cx="61200" cy="61200"/>
            </a:xfrm>
            <a:prstGeom prst="ellipse">
              <a:avLst/>
            </a:prstGeom>
            <a:solidFill>
              <a:srgbClr val="707274"/>
            </a:solidFill>
            <a:ln>
              <a:noFill/>
            </a:ln>
          </p:spPr>
        </p:sp>
        <p:sp>
          <p:nvSpPr>
            <p:cNvPr id="1372" name="object_1373"/>
            <p:cNvSpPr/>
            <p:nvPr/>
          </p:nvSpPr>
          <p:spPr>
            <a:xfrm>
              <a:off x="30600" y="144400"/>
              <a:ext cx="141800" cy="61200"/>
            </a:xfrm>
            <a:prstGeom prst="rect">
              <a:avLst/>
            </a:prstGeom>
            <a:solidFill>
              <a:srgbClr val="707274"/>
            </a:solidFill>
            <a:ln>
              <a:noFill/>
            </a:ln>
          </p:spPr>
        </p:sp>
        <p:sp>
          <p:nvSpPr>
            <p:cNvPr id="1374" name="object_1375"/>
            <p:cNvSpPr/>
            <p:nvPr/>
          </p:nvSpPr>
          <p:spPr>
            <a:xfrm>
              <a:off x="0" y="144400"/>
              <a:ext cx="61200" cy="61200"/>
            </a:xfrm>
            <a:prstGeom prst="ellipse">
              <a:avLst/>
            </a:prstGeom>
            <a:solidFill>
              <a:srgbClr val="707274"/>
            </a:solidFill>
            <a:ln>
              <a:noFill/>
            </a:ln>
          </p:spPr>
        </p:sp>
        <p:sp>
          <p:nvSpPr>
            <p:cNvPr id="1376" name="object_1377"/>
            <p:cNvSpPr/>
            <p:nvPr/>
          </p:nvSpPr>
          <p:spPr>
            <a:xfrm>
              <a:off x="141800" y="144400"/>
              <a:ext cx="61200" cy="61200"/>
            </a:xfrm>
            <a:prstGeom prst="ellipse">
              <a:avLst/>
            </a:prstGeom>
            <a:solidFill>
              <a:srgbClr val="707274"/>
            </a:solidFill>
            <a:ln>
              <a:noFill/>
            </a:ln>
          </p:spPr>
        </p:sp>
        <p:sp>
          <p:nvSpPr>
            <p:cNvPr id="1378" name="object_1379"/>
            <p:cNvSpPr/>
            <p:nvPr/>
          </p:nvSpPr>
          <p:spPr>
            <a:xfrm>
              <a:off x="30600" y="261067"/>
              <a:ext cx="288800" cy="61200"/>
            </a:xfrm>
            <a:prstGeom prst="rect">
              <a:avLst/>
            </a:prstGeom>
            <a:solidFill>
              <a:srgbClr val="707274"/>
            </a:solidFill>
            <a:ln>
              <a:noFill/>
            </a:ln>
          </p:spPr>
        </p:sp>
        <p:sp>
          <p:nvSpPr>
            <p:cNvPr id="1380" name="object_1381"/>
            <p:cNvSpPr/>
            <p:nvPr/>
          </p:nvSpPr>
          <p:spPr>
            <a:xfrm>
              <a:off x="0" y="261067"/>
              <a:ext cx="61200" cy="61200"/>
            </a:xfrm>
            <a:prstGeom prst="ellipse">
              <a:avLst/>
            </a:prstGeom>
            <a:solidFill>
              <a:srgbClr val="707274"/>
            </a:solidFill>
            <a:ln>
              <a:noFill/>
            </a:ln>
          </p:spPr>
        </p:sp>
        <p:sp>
          <p:nvSpPr>
            <p:cNvPr id="1382" name="object_1383"/>
            <p:cNvSpPr/>
            <p:nvPr/>
          </p:nvSpPr>
          <p:spPr>
            <a:xfrm>
              <a:off x="288800" y="261067"/>
              <a:ext cx="61200" cy="61200"/>
            </a:xfrm>
            <a:prstGeom prst="ellipse">
              <a:avLst/>
            </a:prstGeom>
            <a:solidFill>
              <a:srgbClr val="707274"/>
            </a:solidFill>
            <a:ln>
              <a:noFill/>
            </a:ln>
          </p:spPr>
        </p:sp>
        <p:sp>
          <p:nvSpPr>
            <p:cNvPr id="1384" name="object_1385"/>
            <p:cNvSpPr/>
            <p:nvPr/>
          </p:nvSpPr>
          <p:spPr>
            <a:xfrm>
              <a:off x="263500" y="58333"/>
              <a:ext cx="0" cy="233333"/>
            </a:xfrm>
            <a:prstGeom prst="rect">
              <a:avLst/>
            </a:prstGeom>
            <a:noFill/>
            <a:ln w="10470">
              <a:solidFill>
                <a:srgbClr val="707274"/>
              </a:solidFill>
            </a:ln>
          </p:spPr>
        </p:sp>
        <p:sp>
          <p:nvSpPr>
            <p:cNvPr id="1386" name="138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aphicFrame>
        <p:nvGraphicFramePr>
          <p:cNvPr id="1388" name="object_1389"/>
          <p:cNvGraphicFramePr>
            <a:graphicFrameLocks noGrp="1"/>
          </p:cNvGraphicFramePr>
          <p:nvPr/>
        </p:nvGraphicFramePr>
        <p:xfrm>
          <a:off x="1507808" y="2400000"/>
          <a:ext cx="17088485" cy="8605980"/>
        </p:xfrm>
        <a:graphic>
          <a:graphicData uri="http://schemas.openxmlformats.org/drawingml/2006/table">
            <a:tbl>
              <a:tblPr firstRow="1" bandRow="1">
                <a:tableStyleId>{2D5ABB26-0587-4C30-8999-92F81FD0307C}</a:tableStyleId>
              </a:tblPr>
              <a:tblGrid>
                <a:gridCol w="17088485">
                  <a:extLst>
                    <a:ext uri="{9D8B030D-6E8A-4147-A177-3AD203B41FA5}">
                      <a16:colId xmlns:a16="http://schemas.microsoft.com/office/drawing/2014/main" val="20000"/>
                    </a:ext>
                  </a:extLst>
                </a:gridCol>
              </a:tblGrid>
              <a:tr h="942638">
                <a:tc>
                  <a:txBody>
                    <a:bodyPr/>
                    <a:lstStyle/>
                    <a:p>
                      <a:pPr marL="0" marR="0" lvl="0" indent="0" algn="l" defTabSz="914400" rtl="0" eaLnBrk="1" fontAlgn="auto" latinLnBrk="0" hangingPunct="1">
                        <a:lnSpc>
                          <a:spcPct val="100000"/>
                        </a:lnSpc>
                      </a:pPr>
                      <a:r>
                        <a:rPr lang="de-DE" sz="2800" dirty="0">
                          <a:solidFill>
                            <a:srgbClr val="494C4D"/>
                          </a:solidFill>
                          <a:latin typeface="Arial"/>
                        </a:rPr>
                        <a:t>An EUCUSA results report is </a:t>
                      </a:r>
                      <a:r>
                        <a:rPr lang="de-DE" sz="2800" b="1" dirty="0">
                          <a:solidFill>
                            <a:srgbClr val="494C4D"/>
                          </a:solidFill>
                          <a:latin typeface="Arial"/>
                        </a:rPr>
                        <a:t>best used in presentation mode</a:t>
                      </a:r>
                      <a:r>
                        <a:rPr lang="de-DE" sz="2800" dirty="0">
                          <a:solidFill>
                            <a:srgbClr val="494C4D"/>
                          </a:solidFill>
                          <a:latin typeface="Arial"/>
                        </a:rPr>
                        <a:t>. In the presentation mode the mouse-over functionality and the linking of the graphics is active and allows a quick navigation through the results.
</a:t>
                      </a:r>
                    </a:p>
                  </a:txBody>
                  <a:tcPr marL="135174" marR="135174" marT="135174" marB="135174">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42638">
                <a:tc>
                  <a:txBody>
                    <a:bodyPr/>
                    <a:lstStyle/>
                    <a:p>
                      <a:pPr marL="0" marR="0" lvl="0" indent="0" algn="l" defTabSz="914400" rtl="0" eaLnBrk="1" fontAlgn="auto" latinLnBrk="0" hangingPunct="1">
                        <a:lnSpc>
                          <a:spcPct val="100000"/>
                        </a:lnSpc>
                      </a:pPr>
                      <a:r>
                        <a:rPr lang="de-DE" sz="2800" dirty="0">
                          <a:solidFill>
                            <a:srgbClr val="494C4D"/>
                          </a:solidFill>
                          <a:latin typeface="Arial"/>
                        </a:rPr>
                        <a:t>The </a:t>
                      </a:r>
                      <a:r>
                        <a:rPr lang="de-DE" sz="2800" b="1" dirty="0">
                          <a:solidFill>
                            <a:srgbClr val="494C4D"/>
                          </a:solidFill>
                          <a:latin typeface="Arial"/>
                        </a:rPr>
                        <a:t>table of contents</a:t>
                      </a:r>
                      <a:r>
                        <a:rPr lang="de-DE" sz="2800" dirty="0">
                          <a:solidFill>
                            <a:srgbClr val="494C4D"/>
                          </a:solidFill>
                          <a:latin typeface="Arial"/>
                        </a:rPr>
                        <a:t> shows the individual evaluation chapters, which can be accessed directly with a mouse click. On all other evaluation slides, a navigation area can be found in the upper right-hand corner, in which the individual evaluation chapters can be accessed directly.
</a:t>
                      </a:r>
                    </a:p>
                  </a:txBody>
                  <a:tcPr marL="135174" marR="135174" marT="135174" marB="13517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18928">
                <a:tc>
                  <a:txBody>
                    <a:bodyPr/>
                    <a:lstStyle/>
                    <a:p>
                      <a:pPr marL="0" marR="0" lvl="0" indent="0" algn="l" defTabSz="914400" rtl="0" eaLnBrk="1" fontAlgn="auto" latinLnBrk="0" hangingPunct="1">
                        <a:lnSpc>
                          <a:spcPct val="100000"/>
                        </a:lnSpc>
                      </a:pPr>
                      <a:r>
                        <a:rPr lang="de-DE" sz="2800" dirty="0">
                          <a:solidFill>
                            <a:srgbClr val="494C4D"/>
                          </a:solidFill>
                          <a:latin typeface="Arial"/>
                        </a:rPr>
                        <a:t>The core of each report is the </a:t>
                      </a:r>
                      <a:r>
                        <a:rPr lang="de-DE" sz="2800" b="1" dirty="0">
                          <a:solidFill>
                            <a:srgbClr val="494C4D"/>
                          </a:solidFill>
                          <a:latin typeface="Arial"/>
                        </a:rPr>
                        <a:t>action portfolio</a:t>
                      </a:r>
                      <a:r>
                        <a:rPr lang="de-DE" sz="2800" dirty="0">
                          <a:solidFill>
                            <a:srgbClr val="494C4D"/>
                          </a:solidFill>
                          <a:latin typeface="Arial"/>
                        </a:rPr>
                        <a:t>.
In the core questionnaire, participants can tick about a quarter of the statements = aspects that are </a:t>
                      </a:r>
                      <a:r>
                        <a:rPr lang="de-DE" sz="2800" b="1" dirty="0">
                          <a:solidFill>
                            <a:srgbClr val="494C4D"/>
                          </a:solidFill>
                          <a:latin typeface="Arial"/>
                        </a:rPr>
                        <a:t>particularly important</a:t>
                      </a:r>
                      <a:r>
                        <a:rPr lang="de-DE" sz="2800" dirty="0">
                          <a:solidFill>
                            <a:srgbClr val="494C4D"/>
                          </a:solidFill>
                          <a:latin typeface="Arial"/>
                        </a:rPr>
                        <a:t> to them. In the action portfolio, the </a:t>
                      </a:r>
                      <a:r>
                        <a:rPr lang="de-DE" sz="2800" b="1" dirty="0">
                          <a:solidFill>
                            <a:srgbClr val="494C4D"/>
                          </a:solidFill>
                          <a:latin typeface="Arial"/>
                        </a:rPr>
                        <a:t>importance</a:t>
                      </a:r>
                      <a:r>
                        <a:rPr lang="de-DE" sz="2800" dirty="0">
                          <a:solidFill>
                            <a:srgbClr val="494C4D"/>
                          </a:solidFill>
                          <a:latin typeface="Arial"/>
                        </a:rPr>
                        <a:t> recorded in this way is shown together with the level of </a:t>
                      </a:r>
                      <a:r>
                        <a:rPr lang="de-DE" sz="2800" b="1" dirty="0">
                          <a:solidFill>
                            <a:srgbClr val="494C4D"/>
                          </a:solidFill>
                          <a:latin typeface="Arial"/>
                        </a:rPr>
                        <a:t>agreement</a:t>
                      </a:r>
                      <a:r>
                        <a:rPr lang="de-DE" sz="2800" dirty="0">
                          <a:solidFill>
                            <a:srgbClr val="494C4D"/>
                          </a:solidFill>
                          <a:latin typeface="Arial"/>
                        </a:rPr>
                        <a:t>. If you mouse-over an aspect, its short text and the values appear in detail. If the point is clicked on, the link takes you directly to the </a:t>
                      </a:r>
                      <a:r>
                        <a:rPr lang="de-DE" sz="2800" b="1" dirty="0">
                          <a:solidFill>
                            <a:srgbClr val="494C4D"/>
                          </a:solidFill>
                          <a:latin typeface="Arial"/>
                        </a:rPr>
                        <a:t>aspect chart</a:t>
                      </a:r>
                      <a:r>
                        <a:rPr lang="de-DE" sz="2800" dirty="0">
                          <a:solidFill>
                            <a:srgbClr val="494C4D"/>
                          </a:solidFill>
                          <a:latin typeface="Arial"/>
                        </a:rPr>
                        <a:t>, which shows the response distribution and the exact wording of the aspect.</a:t>
                      </a:r>
                    </a:p>
                  </a:txBody>
                  <a:tcPr marL="135174" marR="135174" marT="135174" marB="13517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83875">
                <a:tc>
                  <a:txBody>
                    <a:bodyPr/>
                    <a:lstStyle/>
                    <a:p>
                      <a:pPr marL="0" marR="0" lvl="0" indent="0" algn="l" defTabSz="914400" rtl="0" eaLnBrk="1" fontAlgn="auto" latinLnBrk="0" hangingPunct="1">
                        <a:lnSpc>
                          <a:spcPct val="100000"/>
                        </a:lnSpc>
                      </a:pPr>
                      <a:r>
                        <a:rPr lang="de-DE" sz="2800" dirty="0">
                          <a:solidFill>
                            <a:srgbClr val="494C4D"/>
                          </a:solidFill>
                          <a:latin typeface="Arial"/>
                        </a:rPr>
                        <a:t>The navigation area at the top right takes you back to the action portfolio or to other result charts, which will be explained in more detail in the next slides.</a:t>
                      </a:r>
                    </a:p>
                  </a:txBody>
                  <a:tcPr marL="135174" marR="135174" marT="135174" marB="13517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42638">
                <a:tc>
                  <a:txBody>
                    <a:bodyPr/>
                    <a:lstStyle/>
                    <a:p>
                      <a:pPr marL="0" marR="0" lvl="0" indent="0" algn="l" defTabSz="914400" rtl="0" eaLnBrk="1" fontAlgn="auto" latinLnBrk="0" hangingPunct="1">
                        <a:lnSpc>
                          <a:spcPct val="100000"/>
                        </a:lnSpc>
                      </a:pPr>
                      <a:r>
                        <a:rPr lang="de-DE" sz="2800" dirty="0">
                          <a:solidFill>
                            <a:srgbClr val="494C4D"/>
                          </a:solidFill>
                          <a:latin typeface="Arial"/>
                        </a:rPr>
                        <a:t>The next slides contain more information about the evaluation and the symbolism. For an even better overview of each chart, detailed descriptions of each chart can be found in the PowerPoint notes.</a:t>
                      </a:r>
                    </a:p>
                  </a:txBody>
                  <a:tcPr marL="135174" marR="135174" marT="135174" marB="135174">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6" name="object_8057"/>
          <p:cNvSpPr>
            <a:spLocks noGrp="1"/>
          </p:cNvSpPr>
          <p:nvPr/>
        </p:nvSpPr>
        <p:spPr>
          <a:xfrm>
            <a:off x="663156" y="586369"/>
            <a:ext cx="922019" cy="922019"/>
          </a:xfrm>
          <a:prstGeom prst="ellipse">
            <a:avLst/>
          </a:prstGeom>
          <a:solidFill>
            <a:srgbClr val="B26256"/>
          </a:solidFill>
        </p:spPr>
        <p:txBody>
          <a:bodyPr wrap="square" lIns="0" tIns="0" rIns="0" bIns="0" rtlCol="0" anchor="ctr"/>
          <a:lstStyle/>
          <a:p>
            <a:pPr algn="ctr"/>
            <a:r>
              <a:rPr sz="2950" b="1" dirty="0">
                <a:solidFill>
                  <a:srgbClr val="FFFFFF"/>
                </a:solidFill>
                <a:latin typeface="Arial"/>
                <a:ea typeface="Arial"/>
              </a:rPr>
              <a:t>10</a:t>
            </a:r>
            <a:endParaRPr sz="2950" b="1" dirty="0"/>
          </a:p>
        </p:txBody>
      </p:sp>
      <p:sp>
        <p:nvSpPr>
          <p:cNvPr id="8058" name="object_805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unbureaucratic workflows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8060" name="8061">
            <a:hlinkClick r:id="rId3" action="ppaction://hlinksldjump" tooltip="Content"/>
          </p:cNvPr>
          <p:cNvGrpSpPr/>
          <p:nvPr/>
        </p:nvGrpSpPr>
        <p:grpSpPr>
          <a:xfrm>
            <a:off x="19403940" y="295737"/>
            <a:ext cx="350000" cy="350000"/>
            <a:chOff x="0" y="0"/>
            <a:chExt cx="0" cy="0"/>
          </a:xfrm>
        </p:grpSpPr>
        <p:sp>
          <p:nvSpPr>
            <p:cNvPr id="8062" name="8063"/>
            <p:cNvSpPr/>
            <p:nvPr/>
          </p:nvSpPr>
          <p:spPr>
            <a:xfrm>
              <a:off x="0" y="0"/>
              <a:ext cx="350000" cy="350000"/>
            </a:xfrm>
            <a:prstGeom prst="rect">
              <a:avLst/>
            </a:prstGeom>
            <a:noFill/>
            <a:ln w="30000" cap="flat" cmpd="sng" algn="ctr">
              <a:solidFill>
                <a:srgbClr val="707274"/>
              </a:solidFill>
            </a:ln>
          </p:spPr>
        </p:sp>
        <p:sp>
          <p:nvSpPr>
            <p:cNvPr id="8064" name="806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8066" name="8067">
            <a:hlinkClick r:id="rId4" action="ppaction://hlinksldjump" tooltip="Project overview"/>
          </p:cNvPr>
          <p:cNvGrpSpPr/>
          <p:nvPr/>
        </p:nvGrpSpPr>
        <p:grpSpPr>
          <a:xfrm>
            <a:off x="18380322" y="295737"/>
            <a:ext cx="350000" cy="350000"/>
            <a:chOff x="0" y="0"/>
            <a:chExt cx="0" cy="0"/>
          </a:xfrm>
        </p:grpSpPr>
        <p:sp>
          <p:nvSpPr>
            <p:cNvPr id="8068" name="8069"/>
            <p:cNvSpPr/>
            <p:nvPr/>
          </p:nvSpPr>
          <p:spPr>
            <a:xfrm>
              <a:off x="0" y="0"/>
              <a:ext cx="350000" cy="350000"/>
            </a:xfrm>
            <a:prstGeom prst="rect">
              <a:avLst/>
            </a:prstGeom>
            <a:noFill/>
            <a:ln w="30000" cap="flat" cmpd="sng" algn="ctr">
              <a:solidFill>
                <a:srgbClr val="707274"/>
              </a:solidFill>
            </a:ln>
          </p:spPr>
        </p:sp>
        <p:sp>
          <p:nvSpPr>
            <p:cNvPr id="8070" name="8071"/>
            <p:cNvSpPr/>
            <p:nvPr/>
          </p:nvSpPr>
          <p:spPr>
            <a:xfrm>
              <a:off x="0" y="280000"/>
              <a:ext cx="350000" cy="0"/>
            </a:xfrm>
            <a:prstGeom prst="line">
              <a:avLst/>
            </a:prstGeom>
            <a:solidFill>
              <a:srgbClr val="000000"/>
            </a:solidFill>
            <a:ln w="11000" cap="flat" cmpd="sng" algn="ctr">
              <a:solidFill>
                <a:srgbClr val="707274"/>
              </a:solidFill>
            </a:ln>
          </p:spPr>
        </p:sp>
        <p:sp>
          <p:nvSpPr>
            <p:cNvPr id="8072" name="8073"/>
            <p:cNvSpPr/>
            <p:nvPr/>
          </p:nvSpPr>
          <p:spPr>
            <a:xfrm>
              <a:off x="175000" y="280000"/>
              <a:ext cx="0" cy="70000"/>
            </a:xfrm>
            <a:prstGeom prst="line">
              <a:avLst/>
            </a:prstGeom>
            <a:solidFill>
              <a:srgbClr val="000000"/>
            </a:solidFill>
            <a:ln w="11000" cap="flat" cmpd="sng" algn="ctr">
              <a:solidFill>
                <a:srgbClr val="707274"/>
              </a:solidFill>
            </a:ln>
          </p:spPr>
        </p:sp>
        <p:sp>
          <p:nvSpPr>
            <p:cNvPr id="8074" name="object_8075"/>
            <p:cNvSpPr/>
            <p:nvPr/>
          </p:nvSpPr>
          <p:spPr>
            <a:xfrm>
              <a:off x="50000" y="87500"/>
              <a:ext cx="75000" cy="75000"/>
            </a:xfrm>
            <a:prstGeom prst="ellipse">
              <a:avLst/>
            </a:prstGeom>
            <a:solidFill>
              <a:srgbClr val="707274"/>
            </a:solidFill>
          </p:spPr>
        </p:sp>
        <p:sp>
          <p:nvSpPr>
            <p:cNvPr id="8076" name="object_8077"/>
            <p:cNvSpPr/>
            <p:nvPr/>
          </p:nvSpPr>
          <p:spPr>
            <a:xfrm>
              <a:off x="137500" y="87500"/>
              <a:ext cx="75000" cy="75000"/>
            </a:xfrm>
            <a:prstGeom prst="ellipse">
              <a:avLst/>
            </a:prstGeom>
            <a:solidFill>
              <a:srgbClr val="707274"/>
            </a:solidFill>
          </p:spPr>
        </p:sp>
        <p:sp>
          <p:nvSpPr>
            <p:cNvPr id="8078" name="object_8079"/>
            <p:cNvSpPr/>
            <p:nvPr/>
          </p:nvSpPr>
          <p:spPr>
            <a:xfrm>
              <a:off x="225000" y="87500"/>
              <a:ext cx="75000" cy="75000"/>
            </a:xfrm>
            <a:prstGeom prst="ellipse">
              <a:avLst/>
            </a:prstGeom>
            <a:solidFill>
              <a:srgbClr val="707274"/>
            </a:solidFill>
          </p:spPr>
        </p:sp>
        <p:sp>
          <p:nvSpPr>
            <p:cNvPr id="8080" name="8081"/>
            <p:cNvSpPr/>
            <p:nvPr/>
          </p:nvSpPr>
          <p:spPr>
            <a:xfrm>
              <a:off x="105000" y="233333"/>
              <a:ext cx="140000" cy="0"/>
            </a:xfrm>
            <a:prstGeom prst="rect">
              <a:avLst/>
            </a:prstGeom>
            <a:noFill/>
            <a:ln w="30000" cap="flat" cmpd="sng" algn="ctr">
              <a:solidFill>
                <a:srgbClr val="707274"/>
              </a:solidFill>
            </a:ln>
          </p:spPr>
        </p:sp>
        <p:sp>
          <p:nvSpPr>
            <p:cNvPr id="8082" name="808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084" name="8085">
            <a:hlinkClick r:id="rId5" action="ppaction://hlinksldjump" tooltip="Response-Rate"/>
          </p:cNvPr>
          <p:cNvGrpSpPr/>
          <p:nvPr/>
        </p:nvGrpSpPr>
        <p:grpSpPr>
          <a:xfrm>
            <a:off x="17356704" y="295737"/>
            <a:ext cx="350000" cy="350000"/>
            <a:chOff x="0" y="0"/>
            <a:chExt cx="0" cy="0"/>
          </a:xfrm>
        </p:grpSpPr>
        <p:sp>
          <p:nvSpPr>
            <p:cNvPr id="8086" name="8087"/>
            <p:cNvSpPr/>
            <p:nvPr/>
          </p:nvSpPr>
          <p:spPr>
            <a:xfrm>
              <a:off x="0" y="0"/>
              <a:ext cx="350000" cy="350000"/>
            </a:xfrm>
            <a:prstGeom prst="rect">
              <a:avLst/>
            </a:prstGeom>
            <a:noFill/>
            <a:ln w="30000" cap="flat" cmpd="sng" algn="ctr">
              <a:solidFill>
                <a:srgbClr val="707274"/>
              </a:solidFill>
            </a:ln>
          </p:spPr>
        </p:sp>
        <p:sp>
          <p:nvSpPr>
            <p:cNvPr id="8088" name="808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8090" name="object_8091">
            <a:hlinkClick r:id="rId6" action="ppaction://hlinksldjump" tooltip="Index overview"/>
          </p:cNvPr>
          <p:cNvGrpSpPr/>
          <p:nvPr/>
        </p:nvGrpSpPr>
        <p:grpSpPr>
          <a:xfrm>
            <a:off x="16333086" y="295737"/>
            <a:ext cx="511198" cy="515004"/>
            <a:chOff x="17809255" y="706508"/>
            <a:chExt cx="711198" cy="715004"/>
          </a:xfrm>
        </p:grpSpPr>
        <p:sp>
          <p:nvSpPr>
            <p:cNvPr id="8092" name="object_8093"/>
            <p:cNvSpPr/>
            <p:nvPr/>
          </p:nvSpPr>
          <p:spPr>
            <a:xfrm>
              <a:off x="17809255" y="706508"/>
              <a:ext cx="711198" cy="715004"/>
            </a:xfrm>
            <a:prstGeom prst="rect">
              <a:avLst/>
            </a:prstGeom>
            <a:solidFill>
              <a:srgbClr val="FFFFFF">
                <a:alpha val="500"/>
              </a:srgbClr>
            </a:solidFill>
            <a:ln>
              <a:noFill/>
            </a:ln>
          </p:spPr>
        </p:sp>
        <p:sp>
          <p:nvSpPr>
            <p:cNvPr id="8094" name="object_809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8096" name="object_809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8098" name="object_809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8100" name="object_810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8102" name="object_810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8104" name="object_810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8106" name="object_810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8108" name="object_810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8110" name="object_811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8112" name="object_811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8114" name="object_8115">
            <a:hlinkClick r:id="rId7" action="ppaction://hlinksldjump" tooltip="Dimensions"/>
          </p:cNvPr>
          <p:cNvGrpSpPr/>
          <p:nvPr/>
        </p:nvGrpSpPr>
        <p:grpSpPr>
          <a:xfrm>
            <a:off x="15309468" y="295737"/>
            <a:ext cx="350000" cy="350000"/>
            <a:chOff x="0" y="0"/>
            <a:chExt cx="0" cy="0"/>
          </a:xfrm>
        </p:grpSpPr>
        <p:sp>
          <p:nvSpPr>
            <p:cNvPr id="8116" name="object_8117"/>
            <p:cNvSpPr/>
            <p:nvPr/>
          </p:nvSpPr>
          <p:spPr>
            <a:xfrm>
              <a:off x="30600" y="27733"/>
              <a:ext cx="113800" cy="61200"/>
            </a:xfrm>
            <a:prstGeom prst="rect">
              <a:avLst/>
            </a:prstGeom>
            <a:solidFill>
              <a:srgbClr val="707274"/>
            </a:solidFill>
            <a:ln>
              <a:noFill/>
            </a:ln>
          </p:spPr>
        </p:sp>
        <p:sp>
          <p:nvSpPr>
            <p:cNvPr id="8118" name="object_8119"/>
            <p:cNvSpPr/>
            <p:nvPr/>
          </p:nvSpPr>
          <p:spPr>
            <a:xfrm>
              <a:off x="275600" y="27733"/>
              <a:ext cx="43800" cy="61200"/>
            </a:xfrm>
            <a:prstGeom prst="rect">
              <a:avLst/>
            </a:prstGeom>
            <a:solidFill>
              <a:srgbClr val="707274"/>
            </a:solidFill>
            <a:ln>
              <a:noFill/>
            </a:ln>
          </p:spPr>
        </p:sp>
        <p:sp>
          <p:nvSpPr>
            <p:cNvPr id="8120" name="object_8121"/>
            <p:cNvSpPr/>
            <p:nvPr/>
          </p:nvSpPr>
          <p:spPr>
            <a:xfrm>
              <a:off x="0" y="27733"/>
              <a:ext cx="61200" cy="61200"/>
            </a:xfrm>
            <a:prstGeom prst="ellipse">
              <a:avLst/>
            </a:prstGeom>
            <a:solidFill>
              <a:srgbClr val="707274"/>
            </a:solidFill>
            <a:ln>
              <a:noFill/>
            </a:ln>
          </p:spPr>
        </p:sp>
        <p:sp>
          <p:nvSpPr>
            <p:cNvPr id="8122" name="object_8123"/>
            <p:cNvSpPr/>
            <p:nvPr/>
          </p:nvSpPr>
          <p:spPr>
            <a:xfrm>
              <a:off x="113800" y="27733"/>
              <a:ext cx="61200" cy="61200"/>
            </a:xfrm>
            <a:prstGeom prst="ellipse">
              <a:avLst/>
            </a:prstGeom>
            <a:solidFill>
              <a:srgbClr val="707274"/>
            </a:solidFill>
            <a:ln>
              <a:noFill/>
            </a:ln>
          </p:spPr>
        </p:sp>
        <p:sp>
          <p:nvSpPr>
            <p:cNvPr id="8124" name="object_8125"/>
            <p:cNvSpPr/>
            <p:nvPr/>
          </p:nvSpPr>
          <p:spPr>
            <a:xfrm>
              <a:off x="288800" y="27733"/>
              <a:ext cx="61200" cy="61200"/>
            </a:xfrm>
            <a:prstGeom prst="ellipse">
              <a:avLst/>
            </a:prstGeom>
            <a:solidFill>
              <a:srgbClr val="707274"/>
            </a:solidFill>
            <a:ln>
              <a:noFill/>
            </a:ln>
          </p:spPr>
        </p:sp>
        <p:sp>
          <p:nvSpPr>
            <p:cNvPr id="8126" name="object_8127"/>
            <p:cNvSpPr/>
            <p:nvPr/>
          </p:nvSpPr>
          <p:spPr>
            <a:xfrm>
              <a:off x="245000" y="27733"/>
              <a:ext cx="61200" cy="61200"/>
            </a:xfrm>
            <a:prstGeom prst="ellipse">
              <a:avLst/>
            </a:prstGeom>
            <a:solidFill>
              <a:srgbClr val="707274"/>
            </a:solidFill>
            <a:ln>
              <a:noFill/>
            </a:ln>
          </p:spPr>
        </p:sp>
        <p:sp>
          <p:nvSpPr>
            <p:cNvPr id="8128" name="object_8129"/>
            <p:cNvSpPr/>
            <p:nvPr/>
          </p:nvSpPr>
          <p:spPr>
            <a:xfrm>
              <a:off x="30600" y="144400"/>
              <a:ext cx="43800" cy="61200"/>
            </a:xfrm>
            <a:prstGeom prst="rect">
              <a:avLst/>
            </a:prstGeom>
            <a:solidFill>
              <a:srgbClr val="707274"/>
            </a:solidFill>
            <a:ln>
              <a:noFill/>
            </a:ln>
          </p:spPr>
        </p:sp>
        <p:sp>
          <p:nvSpPr>
            <p:cNvPr id="8130" name="object_8131"/>
            <p:cNvSpPr/>
            <p:nvPr/>
          </p:nvSpPr>
          <p:spPr>
            <a:xfrm>
              <a:off x="205600" y="144400"/>
              <a:ext cx="113800" cy="61200"/>
            </a:xfrm>
            <a:prstGeom prst="rect">
              <a:avLst/>
            </a:prstGeom>
            <a:solidFill>
              <a:srgbClr val="707274"/>
            </a:solidFill>
            <a:ln>
              <a:noFill/>
            </a:ln>
          </p:spPr>
        </p:sp>
        <p:sp>
          <p:nvSpPr>
            <p:cNvPr id="8132" name="object_8133"/>
            <p:cNvSpPr/>
            <p:nvPr/>
          </p:nvSpPr>
          <p:spPr>
            <a:xfrm>
              <a:off x="0" y="144400"/>
              <a:ext cx="61200" cy="61200"/>
            </a:xfrm>
            <a:prstGeom prst="ellipse">
              <a:avLst/>
            </a:prstGeom>
            <a:solidFill>
              <a:srgbClr val="707274"/>
            </a:solidFill>
            <a:ln>
              <a:noFill/>
            </a:ln>
          </p:spPr>
        </p:sp>
        <p:sp>
          <p:nvSpPr>
            <p:cNvPr id="8134" name="object_8135"/>
            <p:cNvSpPr/>
            <p:nvPr/>
          </p:nvSpPr>
          <p:spPr>
            <a:xfrm>
              <a:off x="43800" y="144400"/>
              <a:ext cx="61200" cy="61200"/>
            </a:xfrm>
            <a:prstGeom prst="ellipse">
              <a:avLst/>
            </a:prstGeom>
            <a:solidFill>
              <a:srgbClr val="707274"/>
            </a:solidFill>
            <a:ln>
              <a:noFill/>
            </a:ln>
          </p:spPr>
        </p:sp>
        <p:sp>
          <p:nvSpPr>
            <p:cNvPr id="8136" name="object_8137"/>
            <p:cNvSpPr/>
            <p:nvPr/>
          </p:nvSpPr>
          <p:spPr>
            <a:xfrm>
              <a:off x="288800" y="144400"/>
              <a:ext cx="61200" cy="61200"/>
            </a:xfrm>
            <a:prstGeom prst="ellipse">
              <a:avLst/>
            </a:prstGeom>
            <a:solidFill>
              <a:srgbClr val="707274"/>
            </a:solidFill>
            <a:ln>
              <a:noFill/>
            </a:ln>
          </p:spPr>
        </p:sp>
        <p:sp>
          <p:nvSpPr>
            <p:cNvPr id="8138" name="object_8139"/>
            <p:cNvSpPr/>
            <p:nvPr/>
          </p:nvSpPr>
          <p:spPr>
            <a:xfrm>
              <a:off x="175000" y="144400"/>
              <a:ext cx="61200" cy="61200"/>
            </a:xfrm>
            <a:prstGeom prst="ellipse">
              <a:avLst/>
            </a:prstGeom>
            <a:solidFill>
              <a:srgbClr val="707274"/>
            </a:solidFill>
            <a:ln>
              <a:noFill/>
            </a:ln>
          </p:spPr>
        </p:sp>
        <p:sp>
          <p:nvSpPr>
            <p:cNvPr id="8140" name="object_8141"/>
            <p:cNvSpPr/>
            <p:nvPr/>
          </p:nvSpPr>
          <p:spPr>
            <a:xfrm>
              <a:off x="30600" y="261067"/>
              <a:ext cx="78800" cy="61200"/>
            </a:xfrm>
            <a:prstGeom prst="rect">
              <a:avLst/>
            </a:prstGeom>
            <a:solidFill>
              <a:srgbClr val="707274"/>
            </a:solidFill>
            <a:ln>
              <a:noFill/>
            </a:ln>
          </p:spPr>
        </p:sp>
        <p:sp>
          <p:nvSpPr>
            <p:cNvPr id="8142" name="object_8143"/>
            <p:cNvSpPr/>
            <p:nvPr/>
          </p:nvSpPr>
          <p:spPr>
            <a:xfrm>
              <a:off x="240600" y="261067"/>
              <a:ext cx="78800" cy="61200"/>
            </a:xfrm>
            <a:prstGeom prst="rect">
              <a:avLst/>
            </a:prstGeom>
            <a:solidFill>
              <a:srgbClr val="707274"/>
            </a:solidFill>
            <a:ln>
              <a:noFill/>
            </a:ln>
          </p:spPr>
        </p:sp>
        <p:sp>
          <p:nvSpPr>
            <p:cNvPr id="8144" name="object_8145"/>
            <p:cNvSpPr/>
            <p:nvPr/>
          </p:nvSpPr>
          <p:spPr>
            <a:xfrm>
              <a:off x="0" y="261067"/>
              <a:ext cx="61200" cy="61200"/>
            </a:xfrm>
            <a:prstGeom prst="ellipse">
              <a:avLst/>
            </a:prstGeom>
            <a:solidFill>
              <a:srgbClr val="707274"/>
            </a:solidFill>
            <a:ln>
              <a:noFill/>
            </a:ln>
          </p:spPr>
        </p:sp>
        <p:sp>
          <p:nvSpPr>
            <p:cNvPr id="8146" name="object_8147"/>
            <p:cNvSpPr/>
            <p:nvPr/>
          </p:nvSpPr>
          <p:spPr>
            <a:xfrm>
              <a:off x="78800" y="261067"/>
              <a:ext cx="61200" cy="61200"/>
            </a:xfrm>
            <a:prstGeom prst="ellipse">
              <a:avLst/>
            </a:prstGeom>
            <a:solidFill>
              <a:srgbClr val="707274"/>
            </a:solidFill>
            <a:ln>
              <a:noFill/>
            </a:ln>
          </p:spPr>
        </p:sp>
        <p:sp>
          <p:nvSpPr>
            <p:cNvPr id="8148" name="object_8149"/>
            <p:cNvSpPr/>
            <p:nvPr/>
          </p:nvSpPr>
          <p:spPr>
            <a:xfrm>
              <a:off x="288800" y="261067"/>
              <a:ext cx="61200" cy="61200"/>
            </a:xfrm>
            <a:prstGeom prst="ellipse">
              <a:avLst/>
            </a:prstGeom>
            <a:solidFill>
              <a:srgbClr val="707274"/>
            </a:solidFill>
            <a:ln>
              <a:noFill/>
            </a:ln>
          </p:spPr>
        </p:sp>
        <p:sp>
          <p:nvSpPr>
            <p:cNvPr id="8150" name="object_8151"/>
            <p:cNvSpPr/>
            <p:nvPr/>
          </p:nvSpPr>
          <p:spPr>
            <a:xfrm>
              <a:off x="210000" y="261067"/>
              <a:ext cx="61200" cy="61200"/>
            </a:xfrm>
            <a:prstGeom prst="ellipse">
              <a:avLst/>
            </a:prstGeom>
            <a:solidFill>
              <a:srgbClr val="707274"/>
            </a:solidFill>
            <a:ln>
              <a:noFill/>
            </a:ln>
          </p:spPr>
        </p:sp>
        <p:sp>
          <p:nvSpPr>
            <p:cNvPr id="8152" name="815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154" name="object_8155">
            <a:hlinkClick r:id="rId8" action="ppaction://hlinksldjump" tooltip="Portfolio of Action"/>
          </p:cNvPr>
          <p:cNvGrpSpPr/>
          <p:nvPr/>
        </p:nvGrpSpPr>
        <p:grpSpPr>
          <a:xfrm>
            <a:off x="19403940" y="887211"/>
            <a:ext cx="350000" cy="350000"/>
            <a:chOff x="0" y="0"/>
            <a:chExt cx="0" cy="0"/>
          </a:xfrm>
        </p:grpSpPr>
        <p:sp>
          <p:nvSpPr>
            <p:cNvPr id="8158" name="object_8159"/>
            <p:cNvSpPr/>
            <p:nvPr/>
          </p:nvSpPr>
          <p:spPr>
            <a:xfrm>
              <a:off x="11900" y="79800"/>
              <a:ext cx="51110" cy="51110"/>
            </a:xfrm>
            <a:prstGeom prst="ellipse">
              <a:avLst/>
            </a:prstGeom>
            <a:solidFill>
              <a:srgbClr val="707274"/>
            </a:solidFill>
          </p:spPr>
        </p:sp>
        <p:sp>
          <p:nvSpPr>
            <p:cNvPr id="8160" name="object_8161"/>
            <p:cNvSpPr/>
            <p:nvPr/>
          </p:nvSpPr>
          <p:spPr>
            <a:xfrm>
              <a:off x="121800" y="124250"/>
              <a:ext cx="51110" cy="51110"/>
            </a:xfrm>
            <a:prstGeom prst="ellipse">
              <a:avLst/>
            </a:prstGeom>
            <a:solidFill>
              <a:srgbClr val="707274"/>
            </a:solidFill>
          </p:spPr>
        </p:sp>
        <p:sp>
          <p:nvSpPr>
            <p:cNvPr id="8162" name="object_8163"/>
            <p:cNvSpPr/>
            <p:nvPr/>
          </p:nvSpPr>
          <p:spPr>
            <a:xfrm>
              <a:off x="244650" y="42700"/>
              <a:ext cx="51110" cy="51110"/>
            </a:xfrm>
            <a:prstGeom prst="ellipse">
              <a:avLst/>
            </a:prstGeom>
            <a:solidFill>
              <a:srgbClr val="707274"/>
            </a:solidFill>
          </p:spPr>
        </p:sp>
        <p:sp>
          <p:nvSpPr>
            <p:cNvPr id="8164" name="object_8165"/>
            <p:cNvSpPr/>
            <p:nvPr/>
          </p:nvSpPr>
          <p:spPr>
            <a:xfrm>
              <a:off x="282800" y="229250"/>
              <a:ext cx="51110" cy="51110"/>
            </a:xfrm>
            <a:prstGeom prst="ellipse">
              <a:avLst/>
            </a:prstGeom>
            <a:solidFill>
              <a:srgbClr val="707274"/>
            </a:solidFill>
          </p:spPr>
        </p:sp>
        <p:sp>
          <p:nvSpPr>
            <p:cNvPr id="8166" name="object_8167"/>
            <p:cNvSpPr/>
            <p:nvPr/>
          </p:nvSpPr>
          <p:spPr>
            <a:xfrm>
              <a:off x="79800" y="234500"/>
              <a:ext cx="51110" cy="51110"/>
            </a:xfrm>
            <a:prstGeom prst="ellipse">
              <a:avLst/>
            </a:prstGeom>
            <a:solidFill>
              <a:srgbClr val="707274"/>
            </a:solidFill>
          </p:spPr>
        </p:sp>
        <p:sp>
          <p:nvSpPr>
            <p:cNvPr id="8168" name="object_8169"/>
            <p:cNvSpPr/>
            <p:nvPr/>
          </p:nvSpPr>
          <p:spPr>
            <a:xfrm>
              <a:off x="105350" y="23800"/>
              <a:ext cx="51110" cy="51110"/>
            </a:xfrm>
            <a:prstGeom prst="ellipse">
              <a:avLst/>
            </a:prstGeom>
            <a:solidFill>
              <a:srgbClr val="707274"/>
            </a:solidFill>
          </p:spPr>
        </p:sp>
        <p:sp>
          <p:nvSpPr>
            <p:cNvPr id="8170" name="object_8171"/>
            <p:cNvSpPr/>
            <p:nvPr/>
          </p:nvSpPr>
          <p:spPr>
            <a:xfrm>
              <a:off x="232050" y="149450"/>
              <a:ext cx="51110" cy="51110"/>
            </a:xfrm>
            <a:prstGeom prst="ellipse">
              <a:avLst/>
            </a:prstGeom>
            <a:solidFill>
              <a:srgbClr val="707274"/>
            </a:solidFill>
          </p:spPr>
        </p:sp>
        <p:sp>
          <p:nvSpPr>
            <p:cNvPr id="8172" name="object_8173"/>
            <p:cNvSpPr/>
            <p:nvPr/>
          </p:nvSpPr>
          <p:spPr>
            <a:xfrm>
              <a:off x="0" y="175000"/>
              <a:ext cx="350000" cy="0"/>
            </a:xfrm>
            <a:prstGeom prst="rect">
              <a:avLst/>
            </a:prstGeom>
            <a:noFill/>
            <a:ln w="10470">
              <a:solidFill>
                <a:srgbClr val="707274"/>
              </a:solidFill>
            </a:ln>
          </p:spPr>
        </p:sp>
        <p:sp>
          <p:nvSpPr>
            <p:cNvPr id="8174" name="object_8175"/>
            <p:cNvSpPr/>
            <p:nvPr/>
          </p:nvSpPr>
          <p:spPr>
            <a:xfrm>
              <a:off x="175000" y="0"/>
              <a:ext cx="0" cy="350000"/>
            </a:xfrm>
            <a:prstGeom prst="rect">
              <a:avLst/>
            </a:prstGeom>
            <a:noFill/>
            <a:ln w="10470">
              <a:solidFill>
                <a:srgbClr val="707274"/>
              </a:solidFill>
            </a:ln>
          </p:spPr>
        </p:sp>
        <p:sp>
          <p:nvSpPr>
            <p:cNvPr id="8176" name="817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178" name="8179">
            <a:hlinkClick r:id="rId9" action="ppaction://hlinksldjump" tooltip="Semantic Differential"/>
          </p:cNvPr>
          <p:cNvGrpSpPr/>
          <p:nvPr/>
        </p:nvGrpSpPr>
        <p:grpSpPr>
          <a:xfrm>
            <a:off x="18380322" y="887211"/>
            <a:ext cx="561600" cy="648000"/>
            <a:chOff x="0" y="0"/>
            <a:chExt cx="0" cy="0"/>
          </a:xfrm>
        </p:grpSpPr>
        <p:sp>
          <p:nvSpPr>
            <p:cNvPr id="8180" name="8181"/>
            <p:cNvSpPr/>
            <p:nvPr/>
          </p:nvSpPr>
          <p:spPr>
            <a:xfrm>
              <a:off x="0" y="0"/>
              <a:ext cx="350000" cy="350000"/>
            </a:xfrm>
            <a:prstGeom prst="rect">
              <a:avLst/>
            </a:prstGeom>
            <a:noFill/>
            <a:ln w="30000" cap="flat" cmpd="sng" algn="ctr">
              <a:solidFill>
                <a:srgbClr val="707274"/>
              </a:solidFill>
            </a:ln>
          </p:spPr>
        </p:sp>
        <p:cxnSp>
          <p:nvCxnSpPr>
            <p:cNvPr id="8182" name="object_818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8184" name="object_818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8186" name="818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188" name="8189">
            <a:hlinkClick r:id="rId10" action="ppaction://hlinksldjump"/>
          </p:cNvPr>
          <p:cNvGrpSpPr/>
          <p:nvPr/>
        </p:nvGrpSpPr>
        <p:grpSpPr>
          <a:xfrm>
            <a:off x="17356704" y="887211"/>
            <a:ext cx="561600" cy="648000"/>
            <a:chOff x="0" y="0"/>
            <a:chExt cx="0" cy="0"/>
          </a:xfrm>
        </p:grpSpPr>
        <p:sp>
          <p:nvSpPr>
            <p:cNvPr id="8190" name="8191"/>
            <p:cNvSpPr/>
            <p:nvPr/>
          </p:nvSpPr>
          <p:spPr>
            <a:xfrm>
              <a:off x="0" y="0"/>
              <a:ext cx="350000" cy="350000"/>
            </a:xfrm>
            <a:prstGeom prst="rect">
              <a:avLst/>
            </a:prstGeom>
            <a:noFill/>
            <a:ln w="30000" cap="flat" cmpd="sng" algn="ctr">
              <a:solidFill>
                <a:srgbClr val="707274"/>
              </a:solidFill>
            </a:ln>
          </p:spPr>
        </p:sp>
        <p:sp>
          <p:nvSpPr>
            <p:cNvPr id="8192" name="object_819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8194" name="object_8195"/>
            <p:cNvSpPr/>
            <p:nvPr/>
          </p:nvSpPr>
          <p:spPr>
            <a:xfrm>
              <a:off x="136856" y="41051"/>
              <a:ext cx="54000" cy="59400"/>
            </a:xfrm>
            <a:prstGeom prst="rect">
              <a:avLst/>
            </a:prstGeom>
            <a:solidFill>
              <a:srgbClr val="707274"/>
            </a:solidFill>
          </p:spPr>
        </p:sp>
        <p:sp>
          <p:nvSpPr>
            <p:cNvPr id="8196" name="object_8197"/>
            <p:cNvSpPr/>
            <p:nvPr/>
          </p:nvSpPr>
          <p:spPr>
            <a:xfrm>
              <a:off x="180596" y="70751"/>
              <a:ext cx="55300" cy="0"/>
            </a:xfrm>
            <a:prstGeom prst="line">
              <a:avLst/>
            </a:prstGeom>
            <a:solidFill>
              <a:srgbClr val="000000"/>
            </a:solidFill>
            <a:ln w="11000" cap="flat" cmpd="sng" algn="ctr">
              <a:solidFill>
                <a:srgbClr val="707274"/>
              </a:solidFill>
            </a:ln>
          </p:spPr>
        </p:sp>
        <p:sp>
          <p:nvSpPr>
            <p:cNvPr id="8198" name="object_8199"/>
            <p:cNvSpPr/>
            <p:nvPr/>
          </p:nvSpPr>
          <p:spPr>
            <a:xfrm>
              <a:off x="245893" y="41051"/>
              <a:ext cx="54000" cy="59400"/>
            </a:xfrm>
            <a:prstGeom prst="ellipse">
              <a:avLst/>
            </a:prstGeom>
            <a:solidFill>
              <a:srgbClr val="707274"/>
            </a:solidFill>
          </p:spPr>
        </p:sp>
        <p:sp>
          <p:nvSpPr>
            <p:cNvPr id="8200" name="object_8201"/>
            <p:cNvSpPr/>
            <p:nvPr/>
          </p:nvSpPr>
          <p:spPr>
            <a:xfrm>
              <a:off x="136856" y="143142"/>
              <a:ext cx="54000" cy="59400"/>
            </a:xfrm>
            <a:prstGeom prst="rect">
              <a:avLst/>
            </a:prstGeom>
            <a:solidFill>
              <a:srgbClr val="707274"/>
            </a:solidFill>
          </p:spPr>
        </p:sp>
        <p:sp>
          <p:nvSpPr>
            <p:cNvPr id="8202" name="object_8203"/>
            <p:cNvSpPr/>
            <p:nvPr/>
          </p:nvSpPr>
          <p:spPr>
            <a:xfrm>
              <a:off x="180596" y="172842"/>
              <a:ext cx="55300" cy="0"/>
            </a:xfrm>
            <a:prstGeom prst="line">
              <a:avLst/>
            </a:prstGeom>
            <a:solidFill>
              <a:srgbClr val="000000"/>
            </a:solidFill>
            <a:ln w="11000" cap="flat" cmpd="sng" algn="ctr">
              <a:solidFill>
                <a:srgbClr val="707274"/>
              </a:solidFill>
            </a:ln>
          </p:spPr>
        </p:sp>
        <p:sp>
          <p:nvSpPr>
            <p:cNvPr id="8204" name="object_8205"/>
            <p:cNvSpPr/>
            <p:nvPr/>
          </p:nvSpPr>
          <p:spPr>
            <a:xfrm>
              <a:off x="245893" y="143142"/>
              <a:ext cx="54000" cy="59400"/>
            </a:xfrm>
            <a:prstGeom prst="ellipse">
              <a:avLst/>
            </a:prstGeom>
            <a:solidFill>
              <a:srgbClr val="707274"/>
            </a:solidFill>
          </p:spPr>
        </p:sp>
        <p:sp>
          <p:nvSpPr>
            <p:cNvPr id="8206" name="object_8207"/>
            <p:cNvSpPr/>
            <p:nvPr/>
          </p:nvSpPr>
          <p:spPr>
            <a:xfrm>
              <a:off x="136856" y="237985"/>
              <a:ext cx="54000" cy="59400"/>
            </a:xfrm>
            <a:prstGeom prst="rect">
              <a:avLst/>
            </a:prstGeom>
            <a:solidFill>
              <a:srgbClr val="707274"/>
            </a:solidFill>
          </p:spPr>
        </p:sp>
        <p:sp>
          <p:nvSpPr>
            <p:cNvPr id="8208" name="object_8209"/>
            <p:cNvSpPr/>
            <p:nvPr/>
          </p:nvSpPr>
          <p:spPr>
            <a:xfrm>
              <a:off x="180596" y="267685"/>
              <a:ext cx="55300" cy="0"/>
            </a:xfrm>
            <a:prstGeom prst="line">
              <a:avLst/>
            </a:prstGeom>
            <a:solidFill>
              <a:srgbClr val="000000"/>
            </a:solidFill>
            <a:ln w="11000" cap="flat" cmpd="sng" algn="ctr">
              <a:solidFill>
                <a:srgbClr val="707274"/>
              </a:solidFill>
            </a:ln>
          </p:spPr>
        </p:sp>
        <p:sp>
          <p:nvSpPr>
            <p:cNvPr id="8210" name="object_8211"/>
            <p:cNvSpPr/>
            <p:nvPr/>
          </p:nvSpPr>
          <p:spPr>
            <a:xfrm>
              <a:off x="245893" y="237985"/>
              <a:ext cx="54000" cy="59400"/>
            </a:xfrm>
            <a:prstGeom prst="ellipse">
              <a:avLst/>
            </a:prstGeom>
            <a:solidFill>
              <a:srgbClr val="707274"/>
            </a:solidFill>
          </p:spPr>
        </p:sp>
        <p:sp>
          <p:nvSpPr>
            <p:cNvPr id="8212" name="821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214" name="8215">
            <a:hlinkClick r:id="rId11" action="ppaction://hlinksldjump"/>
          </p:cNvPr>
          <p:cNvGrpSpPr/>
          <p:nvPr/>
        </p:nvGrpSpPr>
        <p:grpSpPr>
          <a:xfrm>
            <a:off x="16333086" y="887211"/>
            <a:ext cx="350000" cy="350000"/>
            <a:chOff x="0" y="0"/>
            <a:chExt cx="0" cy="0"/>
          </a:xfrm>
        </p:grpSpPr>
        <p:sp>
          <p:nvSpPr>
            <p:cNvPr id="8216" name="8217"/>
            <p:cNvSpPr/>
            <p:nvPr/>
          </p:nvSpPr>
          <p:spPr>
            <a:xfrm>
              <a:off x="0" y="0"/>
              <a:ext cx="350000" cy="350000"/>
            </a:xfrm>
            <a:prstGeom prst="rect">
              <a:avLst/>
            </a:prstGeom>
            <a:noFill/>
            <a:ln w="30000" cap="flat" cmpd="sng" algn="ctr">
              <a:solidFill>
                <a:srgbClr val="707274"/>
              </a:solidFill>
            </a:ln>
          </p:spPr>
        </p:sp>
        <p:sp>
          <p:nvSpPr>
            <p:cNvPr id="8218" name="8219"/>
            <p:cNvSpPr/>
            <p:nvPr/>
          </p:nvSpPr>
          <p:spPr>
            <a:xfrm>
              <a:off x="70000" y="0"/>
              <a:ext cx="210000" cy="0"/>
            </a:xfrm>
            <a:prstGeom prst="line">
              <a:avLst/>
            </a:prstGeom>
            <a:solidFill>
              <a:srgbClr val="000000"/>
            </a:solidFill>
            <a:ln w="11000" cap="flat" cmpd="sng" algn="ctr">
              <a:solidFill>
                <a:srgbClr val="707274"/>
              </a:solidFill>
            </a:ln>
          </p:spPr>
        </p:sp>
        <p:sp>
          <p:nvSpPr>
            <p:cNvPr id="8220" name="8221"/>
            <p:cNvSpPr/>
            <p:nvPr/>
          </p:nvSpPr>
          <p:spPr>
            <a:xfrm>
              <a:off x="70000" y="58333"/>
              <a:ext cx="210000" cy="0"/>
            </a:xfrm>
            <a:prstGeom prst="line">
              <a:avLst/>
            </a:prstGeom>
            <a:solidFill>
              <a:srgbClr val="000000"/>
            </a:solidFill>
            <a:ln w="11000" cap="flat" cmpd="sng" algn="ctr">
              <a:solidFill>
                <a:srgbClr val="707274"/>
              </a:solidFill>
            </a:ln>
          </p:spPr>
        </p:sp>
        <p:sp>
          <p:nvSpPr>
            <p:cNvPr id="8222" name="8223"/>
            <p:cNvSpPr/>
            <p:nvPr/>
          </p:nvSpPr>
          <p:spPr>
            <a:xfrm>
              <a:off x="70000" y="116667"/>
              <a:ext cx="210000" cy="0"/>
            </a:xfrm>
            <a:prstGeom prst="line">
              <a:avLst/>
            </a:prstGeom>
            <a:solidFill>
              <a:srgbClr val="000000"/>
            </a:solidFill>
            <a:ln w="11000" cap="flat" cmpd="sng" algn="ctr">
              <a:solidFill>
                <a:srgbClr val="707274"/>
              </a:solidFill>
            </a:ln>
          </p:spPr>
        </p:sp>
        <p:sp>
          <p:nvSpPr>
            <p:cNvPr id="8224" name="8225"/>
            <p:cNvSpPr/>
            <p:nvPr/>
          </p:nvSpPr>
          <p:spPr>
            <a:xfrm>
              <a:off x="70000" y="175000"/>
              <a:ext cx="210000" cy="0"/>
            </a:xfrm>
            <a:prstGeom prst="line">
              <a:avLst/>
            </a:prstGeom>
            <a:solidFill>
              <a:srgbClr val="000000"/>
            </a:solidFill>
            <a:ln w="11000" cap="flat" cmpd="sng" algn="ctr">
              <a:solidFill>
                <a:srgbClr val="707274"/>
              </a:solidFill>
            </a:ln>
          </p:spPr>
        </p:sp>
        <p:sp>
          <p:nvSpPr>
            <p:cNvPr id="8226" name="8227"/>
            <p:cNvSpPr/>
            <p:nvPr/>
          </p:nvSpPr>
          <p:spPr>
            <a:xfrm>
              <a:off x="70000" y="233333"/>
              <a:ext cx="210000" cy="0"/>
            </a:xfrm>
            <a:prstGeom prst="line">
              <a:avLst/>
            </a:prstGeom>
            <a:solidFill>
              <a:srgbClr val="000000"/>
            </a:solidFill>
            <a:ln w="11000" cap="flat" cmpd="sng" algn="ctr">
              <a:solidFill>
                <a:srgbClr val="707274"/>
              </a:solidFill>
            </a:ln>
          </p:spPr>
        </p:sp>
        <p:sp>
          <p:nvSpPr>
            <p:cNvPr id="8228" name="8229"/>
            <p:cNvSpPr/>
            <p:nvPr/>
          </p:nvSpPr>
          <p:spPr>
            <a:xfrm>
              <a:off x="70000" y="291667"/>
              <a:ext cx="210000" cy="0"/>
            </a:xfrm>
            <a:prstGeom prst="line">
              <a:avLst/>
            </a:prstGeom>
            <a:solidFill>
              <a:srgbClr val="000000"/>
            </a:solidFill>
            <a:ln w="11000" cap="flat" cmpd="sng" algn="ctr">
              <a:solidFill>
                <a:srgbClr val="707274"/>
              </a:solidFill>
            </a:ln>
          </p:spPr>
        </p:sp>
        <p:sp>
          <p:nvSpPr>
            <p:cNvPr id="8230" name="8231"/>
            <p:cNvSpPr/>
            <p:nvPr/>
          </p:nvSpPr>
          <p:spPr>
            <a:xfrm>
              <a:off x="70000" y="350000"/>
              <a:ext cx="210000" cy="0"/>
            </a:xfrm>
            <a:prstGeom prst="line">
              <a:avLst/>
            </a:prstGeom>
            <a:solidFill>
              <a:srgbClr val="000000"/>
            </a:solidFill>
            <a:ln w="11000" cap="flat" cmpd="sng" algn="ctr">
              <a:solidFill>
                <a:srgbClr val="707274"/>
              </a:solidFill>
            </a:ln>
          </p:spPr>
        </p:sp>
        <p:sp>
          <p:nvSpPr>
            <p:cNvPr id="8232" name="8233">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234" name="object_8235">
            <a:hlinkClick r:id="rId12" action="ppaction://hlinksldjump" tooltip="Tabellenband Demoskopie"/>
          </p:cNvPr>
          <p:cNvGrpSpPr/>
          <p:nvPr/>
        </p:nvGrpSpPr>
        <p:grpSpPr>
          <a:xfrm>
            <a:off x="15309468" y="887211"/>
            <a:ext cx="350000" cy="350000"/>
            <a:chOff x="0" y="0"/>
            <a:chExt cx="0" cy="0"/>
          </a:xfrm>
        </p:grpSpPr>
        <p:sp>
          <p:nvSpPr>
            <p:cNvPr id="8238" name="object_8239"/>
            <p:cNvSpPr/>
            <p:nvPr/>
          </p:nvSpPr>
          <p:spPr>
            <a:xfrm>
              <a:off x="30600" y="27733"/>
              <a:ext cx="222300" cy="61200"/>
            </a:xfrm>
            <a:prstGeom prst="rect">
              <a:avLst/>
            </a:prstGeom>
            <a:solidFill>
              <a:srgbClr val="707274"/>
            </a:solidFill>
            <a:ln>
              <a:noFill/>
            </a:ln>
          </p:spPr>
        </p:sp>
        <p:sp>
          <p:nvSpPr>
            <p:cNvPr id="8240" name="object_8241"/>
            <p:cNvSpPr/>
            <p:nvPr/>
          </p:nvSpPr>
          <p:spPr>
            <a:xfrm>
              <a:off x="0" y="27733"/>
              <a:ext cx="61200" cy="61200"/>
            </a:xfrm>
            <a:prstGeom prst="ellipse">
              <a:avLst/>
            </a:prstGeom>
            <a:solidFill>
              <a:srgbClr val="707274"/>
            </a:solidFill>
            <a:ln>
              <a:noFill/>
            </a:ln>
          </p:spPr>
        </p:sp>
        <p:sp>
          <p:nvSpPr>
            <p:cNvPr id="8242" name="object_8243"/>
            <p:cNvSpPr/>
            <p:nvPr/>
          </p:nvSpPr>
          <p:spPr>
            <a:xfrm>
              <a:off x="222300" y="27733"/>
              <a:ext cx="61200" cy="61200"/>
            </a:xfrm>
            <a:prstGeom prst="ellipse">
              <a:avLst/>
            </a:prstGeom>
            <a:solidFill>
              <a:srgbClr val="707274"/>
            </a:solidFill>
            <a:ln>
              <a:noFill/>
            </a:ln>
          </p:spPr>
        </p:sp>
        <p:sp>
          <p:nvSpPr>
            <p:cNvPr id="8244" name="object_8245"/>
            <p:cNvSpPr/>
            <p:nvPr/>
          </p:nvSpPr>
          <p:spPr>
            <a:xfrm>
              <a:off x="30600" y="144400"/>
              <a:ext cx="141800" cy="61200"/>
            </a:xfrm>
            <a:prstGeom prst="rect">
              <a:avLst/>
            </a:prstGeom>
            <a:solidFill>
              <a:srgbClr val="707274"/>
            </a:solidFill>
            <a:ln>
              <a:noFill/>
            </a:ln>
          </p:spPr>
        </p:sp>
        <p:sp>
          <p:nvSpPr>
            <p:cNvPr id="8246" name="object_8247"/>
            <p:cNvSpPr/>
            <p:nvPr/>
          </p:nvSpPr>
          <p:spPr>
            <a:xfrm>
              <a:off x="0" y="144400"/>
              <a:ext cx="61200" cy="61200"/>
            </a:xfrm>
            <a:prstGeom prst="ellipse">
              <a:avLst/>
            </a:prstGeom>
            <a:solidFill>
              <a:srgbClr val="707274"/>
            </a:solidFill>
            <a:ln>
              <a:noFill/>
            </a:ln>
          </p:spPr>
        </p:sp>
        <p:sp>
          <p:nvSpPr>
            <p:cNvPr id="8248" name="object_8249"/>
            <p:cNvSpPr/>
            <p:nvPr/>
          </p:nvSpPr>
          <p:spPr>
            <a:xfrm>
              <a:off x="141800" y="144400"/>
              <a:ext cx="61200" cy="61200"/>
            </a:xfrm>
            <a:prstGeom prst="ellipse">
              <a:avLst/>
            </a:prstGeom>
            <a:solidFill>
              <a:srgbClr val="707274"/>
            </a:solidFill>
            <a:ln>
              <a:noFill/>
            </a:ln>
          </p:spPr>
        </p:sp>
        <p:sp>
          <p:nvSpPr>
            <p:cNvPr id="8250" name="object_8251"/>
            <p:cNvSpPr/>
            <p:nvPr/>
          </p:nvSpPr>
          <p:spPr>
            <a:xfrm>
              <a:off x="30600" y="261067"/>
              <a:ext cx="288800" cy="61200"/>
            </a:xfrm>
            <a:prstGeom prst="rect">
              <a:avLst/>
            </a:prstGeom>
            <a:solidFill>
              <a:srgbClr val="707274"/>
            </a:solidFill>
            <a:ln>
              <a:noFill/>
            </a:ln>
          </p:spPr>
        </p:sp>
        <p:sp>
          <p:nvSpPr>
            <p:cNvPr id="8252" name="object_8253"/>
            <p:cNvSpPr/>
            <p:nvPr/>
          </p:nvSpPr>
          <p:spPr>
            <a:xfrm>
              <a:off x="0" y="261067"/>
              <a:ext cx="61200" cy="61200"/>
            </a:xfrm>
            <a:prstGeom prst="ellipse">
              <a:avLst/>
            </a:prstGeom>
            <a:solidFill>
              <a:srgbClr val="707274"/>
            </a:solidFill>
            <a:ln>
              <a:noFill/>
            </a:ln>
          </p:spPr>
        </p:sp>
        <p:sp>
          <p:nvSpPr>
            <p:cNvPr id="8254" name="object_8255"/>
            <p:cNvSpPr/>
            <p:nvPr/>
          </p:nvSpPr>
          <p:spPr>
            <a:xfrm>
              <a:off x="288800" y="261067"/>
              <a:ext cx="61200" cy="61200"/>
            </a:xfrm>
            <a:prstGeom prst="ellipse">
              <a:avLst/>
            </a:prstGeom>
            <a:solidFill>
              <a:srgbClr val="707274"/>
            </a:solidFill>
            <a:ln>
              <a:noFill/>
            </a:ln>
          </p:spPr>
        </p:sp>
        <p:sp>
          <p:nvSpPr>
            <p:cNvPr id="8256" name="object_8257"/>
            <p:cNvSpPr/>
            <p:nvPr/>
          </p:nvSpPr>
          <p:spPr>
            <a:xfrm>
              <a:off x="263500" y="58333"/>
              <a:ext cx="0" cy="233333"/>
            </a:xfrm>
            <a:prstGeom prst="rect">
              <a:avLst/>
            </a:prstGeom>
            <a:noFill/>
            <a:ln w="10470">
              <a:solidFill>
                <a:srgbClr val="707274"/>
              </a:solidFill>
            </a:ln>
          </p:spPr>
        </p:sp>
        <p:sp>
          <p:nvSpPr>
            <p:cNvPr id="8258" name="825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8260" name="object_8261"/>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Workflows are efficient and unbureaucratic. (93.8%)</a:t>
            </a:r>
            <a:endParaRPr sz="2450" dirty="0">
              <a:latin typeface="Arial"/>
              <a:cs typeface="Arial"/>
            </a:endParaRPr>
          </a:p>
        </p:txBody>
      </p:sp>
      <p:sp>
        <p:nvSpPr>
          <p:cNvPr id="8262" name="object_8263"/>
          <p:cNvSpPr/>
          <p:nvPr/>
        </p:nvSpPr>
        <p:spPr>
          <a:xfrm>
            <a:off x="16376529" y="2577826"/>
            <a:ext cx="921600" cy="921600"/>
          </a:xfrm>
          <a:prstGeom prst="ellipse">
            <a:avLst/>
          </a:prstGeom>
          <a:ln w="52354">
            <a:solidFill>
              <a:srgbClr val="DB2D3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3.1</a:t>
            </a:r>
          </a:p>
        </p:txBody>
      </p:sp>
      <p:sp>
        <p:nvSpPr>
          <p:cNvPr id="8264" name="object_8265"/>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8266" name="object_8267"/>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17%</a:t>
            </a:r>
          </a:p>
        </p:txBody>
      </p:sp>
      <p:sp>
        <p:nvSpPr>
          <p:cNvPr id="8268" name="object_8269"/>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144</a:t>
            </a:r>
          </a:p>
        </p:txBody>
      </p:sp>
      <p:sp>
        <p:nvSpPr>
          <p:cNvPr id="8270" name="object_8271"/>
          <p:cNvSpPr/>
          <p:nvPr/>
        </p:nvSpPr>
        <p:spPr>
          <a:xfrm>
            <a:off x="7345326" y="4318308"/>
            <a:ext cx="6878657" cy="424573"/>
          </a:xfrm>
          <a:prstGeom prst="rect">
            <a:avLst/>
          </a:prstGeom>
          <a:solidFill>
            <a:srgbClr val="49C0B6"/>
          </a:solidFill>
        </p:spPr>
      </p:sp>
      <p:sp>
        <p:nvSpPr>
          <p:cNvPr id="8272" name="object_8273"/>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8274" name="object_8275"/>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18%</a:t>
            </a:r>
          </a:p>
        </p:txBody>
      </p:sp>
      <p:sp>
        <p:nvSpPr>
          <p:cNvPr id="8276" name="object_8277"/>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152</a:t>
            </a:r>
          </a:p>
        </p:txBody>
      </p:sp>
      <p:sp>
        <p:nvSpPr>
          <p:cNvPr id="8278" name="object_8279"/>
          <p:cNvSpPr/>
          <p:nvPr/>
        </p:nvSpPr>
        <p:spPr>
          <a:xfrm>
            <a:off x="7345326" y="5379741"/>
            <a:ext cx="7260804" cy="424573"/>
          </a:xfrm>
          <a:prstGeom prst="rect">
            <a:avLst/>
          </a:prstGeom>
          <a:solidFill>
            <a:srgbClr val="49C0B6"/>
          </a:solidFill>
        </p:spPr>
      </p:sp>
      <p:sp>
        <p:nvSpPr>
          <p:cNvPr id="8280" name="object_8281"/>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8282" name="object_8283"/>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20%</a:t>
            </a:r>
          </a:p>
        </p:txBody>
      </p:sp>
      <p:sp>
        <p:nvSpPr>
          <p:cNvPr id="8284" name="object_8285"/>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171</a:t>
            </a:r>
          </a:p>
        </p:txBody>
      </p:sp>
      <p:sp>
        <p:nvSpPr>
          <p:cNvPr id="8286" name="object_8287"/>
          <p:cNvSpPr/>
          <p:nvPr/>
        </p:nvSpPr>
        <p:spPr>
          <a:xfrm>
            <a:off x="7345326" y="6441174"/>
            <a:ext cx="8168405" cy="424573"/>
          </a:xfrm>
          <a:prstGeom prst="rect">
            <a:avLst/>
          </a:prstGeom>
          <a:solidFill>
            <a:srgbClr val="49C0B6"/>
          </a:solidFill>
        </p:spPr>
      </p:sp>
      <p:sp>
        <p:nvSpPr>
          <p:cNvPr id="8288" name="object_8289"/>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8290" name="object_8291"/>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21%</a:t>
            </a:r>
          </a:p>
        </p:txBody>
      </p:sp>
      <p:sp>
        <p:nvSpPr>
          <p:cNvPr id="8292" name="object_8293"/>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176</a:t>
            </a:r>
          </a:p>
        </p:txBody>
      </p:sp>
      <p:sp>
        <p:nvSpPr>
          <p:cNvPr id="8294" name="object_8295"/>
          <p:cNvSpPr/>
          <p:nvPr/>
        </p:nvSpPr>
        <p:spPr>
          <a:xfrm>
            <a:off x="7345326" y="7502607"/>
            <a:ext cx="8407247" cy="424573"/>
          </a:xfrm>
          <a:prstGeom prst="rect">
            <a:avLst/>
          </a:prstGeom>
          <a:solidFill>
            <a:srgbClr val="49C0B6"/>
          </a:solidFill>
        </p:spPr>
      </p:sp>
      <p:sp>
        <p:nvSpPr>
          <p:cNvPr id="8296" name="object_8297"/>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8298" name="object_8299"/>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12%</a:t>
            </a:r>
          </a:p>
        </p:txBody>
      </p:sp>
      <p:sp>
        <p:nvSpPr>
          <p:cNvPr id="8300" name="object_8301"/>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101</a:t>
            </a:r>
          </a:p>
        </p:txBody>
      </p:sp>
      <p:sp>
        <p:nvSpPr>
          <p:cNvPr id="8302" name="object_8303"/>
          <p:cNvSpPr/>
          <p:nvPr/>
        </p:nvSpPr>
        <p:spPr>
          <a:xfrm>
            <a:off x="7345326" y="8564040"/>
            <a:ext cx="4824613" cy="424573"/>
          </a:xfrm>
          <a:prstGeom prst="rect">
            <a:avLst/>
          </a:prstGeom>
          <a:solidFill>
            <a:srgbClr val="49C0B6"/>
          </a:solidFill>
        </p:spPr>
      </p:sp>
      <p:sp>
        <p:nvSpPr>
          <p:cNvPr id="8304" name="object_8305"/>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8306" name="object_8307"/>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8308" name="object_8309"/>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55</a:t>
            </a:r>
          </a:p>
        </p:txBody>
      </p:sp>
      <p:sp>
        <p:nvSpPr>
          <p:cNvPr id="8310" name="object_8311"/>
          <p:cNvSpPr/>
          <p:nvPr/>
        </p:nvSpPr>
        <p:spPr>
          <a:xfrm>
            <a:off x="7345326" y="9625473"/>
            <a:ext cx="2627265" cy="424573"/>
          </a:xfrm>
          <a:prstGeom prst="rect">
            <a:avLst/>
          </a:prstGeom>
          <a:solidFill>
            <a:srgbClr val="49C0B6"/>
          </a:solidFill>
        </p:spPr>
      </p:sp>
      <p:sp>
        <p:nvSpPr>
          <p:cNvPr id="8312" name="object_8313"/>
          <p:cNvSpPr/>
          <p:nvPr/>
        </p:nvSpPr>
        <p:spPr>
          <a:xfrm>
            <a:off x="7345326" y="3999878"/>
            <a:ext cx="0" cy="6368598"/>
          </a:xfrm>
          <a:prstGeom prst="rect">
            <a:avLst/>
          </a:prstGeom>
          <a:ln w="5235">
            <a:solidFill>
              <a:srgbClr val="000000"/>
            </a:solidFill>
          </a:ln>
        </p:spPr>
      </p:sp>
      <p:sp>
        <p:nvSpPr>
          <p:cNvPr id="8314" name="object_8315"/>
          <p:cNvSpPr/>
          <p:nvPr/>
        </p:nvSpPr>
        <p:spPr>
          <a:xfrm>
            <a:off x="15752573" y="3999878"/>
            <a:ext cx="0" cy="6368598"/>
          </a:xfrm>
          <a:prstGeom prst="rect">
            <a:avLst/>
          </a:prstGeom>
          <a:ln w="5235">
            <a:solidFill>
              <a:srgbClr val="000000"/>
            </a:solidFill>
          </a:ln>
        </p:spPr>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0" name="object_8331"/>
          <p:cNvSpPr>
            <a:spLocks noGrp="1"/>
          </p:cNvSpPr>
          <p:nvPr/>
        </p:nvSpPr>
        <p:spPr>
          <a:xfrm>
            <a:off x="757390" y="680607"/>
            <a:ext cx="733425" cy="733425"/>
          </a:xfrm>
          <a:prstGeom prst="rect">
            <a:avLst/>
          </a:prstGeom>
          <a:ln w="125650">
            <a:solidFill>
              <a:srgbClr val="5C5AA7"/>
            </a:solidFill>
          </a:ln>
        </p:spPr>
        <p:txBody>
          <a:bodyPr wrap="square" lIns="0" tIns="0" rIns="0" bIns="0" rtlCol="0"/>
          <a:lstStyle/>
          <a:p>
            <a:endParaRPr/>
          </a:p>
        </p:txBody>
      </p:sp>
      <p:sp>
        <p:nvSpPr>
          <p:cNvPr id="8332" name="object_833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Competitiveness | Action portfolio</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8334" name="8335">
            <a:hlinkClick r:id="rId3" action="ppaction://hlinksldjump" tooltip="Content"/>
          </p:cNvPr>
          <p:cNvGrpSpPr/>
          <p:nvPr/>
        </p:nvGrpSpPr>
        <p:grpSpPr>
          <a:xfrm>
            <a:off x="19403940" y="295737"/>
            <a:ext cx="350000" cy="350000"/>
            <a:chOff x="0" y="0"/>
            <a:chExt cx="0" cy="0"/>
          </a:xfrm>
        </p:grpSpPr>
        <p:sp>
          <p:nvSpPr>
            <p:cNvPr id="8336" name="8337"/>
            <p:cNvSpPr/>
            <p:nvPr/>
          </p:nvSpPr>
          <p:spPr>
            <a:xfrm>
              <a:off x="0" y="0"/>
              <a:ext cx="350000" cy="350000"/>
            </a:xfrm>
            <a:prstGeom prst="rect">
              <a:avLst/>
            </a:prstGeom>
            <a:noFill/>
            <a:ln w="30000" cap="flat" cmpd="sng" algn="ctr">
              <a:solidFill>
                <a:srgbClr val="707274"/>
              </a:solidFill>
            </a:ln>
          </p:spPr>
        </p:sp>
        <p:sp>
          <p:nvSpPr>
            <p:cNvPr id="8338" name="833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8340" name="8341">
            <a:hlinkClick r:id="rId4" action="ppaction://hlinksldjump" tooltip="Project overview"/>
          </p:cNvPr>
          <p:cNvGrpSpPr/>
          <p:nvPr/>
        </p:nvGrpSpPr>
        <p:grpSpPr>
          <a:xfrm>
            <a:off x="18380322" y="295737"/>
            <a:ext cx="350000" cy="350000"/>
            <a:chOff x="0" y="0"/>
            <a:chExt cx="0" cy="0"/>
          </a:xfrm>
        </p:grpSpPr>
        <p:sp>
          <p:nvSpPr>
            <p:cNvPr id="8342" name="8343"/>
            <p:cNvSpPr/>
            <p:nvPr/>
          </p:nvSpPr>
          <p:spPr>
            <a:xfrm>
              <a:off x="0" y="0"/>
              <a:ext cx="350000" cy="350000"/>
            </a:xfrm>
            <a:prstGeom prst="rect">
              <a:avLst/>
            </a:prstGeom>
            <a:noFill/>
            <a:ln w="30000" cap="flat" cmpd="sng" algn="ctr">
              <a:solidFill>
                <a:srgbClr val="707274"/>
              </a:solidFill>
            </a:ln>
          </p:spPr>
        </p:sp>
        <p:sp>
          <p:nvSpPr>
            <p:cNvPr id="8344" name="8345"/>
            <p:cNvSpPr/>
            <p:nvPr/>
          </p:nvSpPr>
          <p:spPr>
            <a:xfrm>
              <a:off x="0" y="280000"/>
              <a:ext cx="350000" cy="0"/>
            </a:xfrm>
            <a:prstGeom prst="line">
              <a:avLst/>
            </a:prstGeom>
            <a:solidFill>
              <a:srgbClr val="000000"/>
            </a:solidFill>
            <a:ln w="11000" cap="flat" cmpd="sng" algn="ctr">
              <a:solidFill>
                <a:srgbClr val="707274"/>
              </a:solidFill>
            </a:ln>
          </p:spPr>
        </p:sp>
        <p:sp>
          <p:nvSpPr>
            <p:cNvPr id="8346" name="8347"/>
            <p:cNvSpPr/>
            <p:nvPr/>
          </p:nvSpPr>
          <p:spPr>
            <a:xfrm>
              <a:off x="175000" y="280000"/>
              <a:ext cx="0" cy="70000"/>
            </a:xfrm>
            <a:prstGeom prst="line">
              <a:avLst/>
            </a:prstGeom>
            <a:solidFill>
              <a:srgbClr val="000000"/>
            </a:solidFill>
            <a:ln w="11000" cap="flat" cmpd="sng" algn="ctr">
              <a:solidFill>
                <a:srgbClr val="707274"/>
              </a:solidFill>
            </a:ln>
          </p:spPr>
        </p:sp>
        <p:sp>
          <p:nvSpPr>
            <p:cNvPr id="8348" name="object_8349"/>
            <p:cNvSpPr/>
            <p:nvPr/>
          </p:nvSpPr>
          <p:spPr>
            <a:xfrm>
              <a:off x="50000" y="87500"/>
              <a:ext cx="75000" cy="75000"/>
            </a:xfrm>
            <a:prstGeom prst="ellipse">
              <a:avLst/>
            </a:prstGeom>
            <a:solidFill>
              <a:srgbClr val="707274"/>
            </a:solidFill>
          </p:spPr>
        </p:sp>
        <p:sp>
          <p:nvSpPr>
            <p:cNvPr id="8350" name="object_8351"/>
            <p:cNvSpPr/>
            <p:nvPr/>
          </p:nvSpPr>
          <p:spPr>
            <a:xfrm>
              <a:off x="137500" y="87500"/>
              <a:ext cx="75000" cy="75000"/>
            </a:xfrm>
            <a:prstGeom prst="ellipse">
              <a:avLst/>
            </a:prstGeom>
            <a:solidFill>
              <a:srgbClr val="707274"/>
            </a:solidFill>
          </p:spPr>
        </p:sp>
        <p:sp>
          <p:nvSpPr>
            <p:cNvPr id="8352" name="object_8353"/>
            <p:cNvSpPr/>
            <p:nvPr/>
          </p:nvSpPr>
          <p:spPr>
            <a:xfrm>
              <a:off x="225000" y="87500"/>
              <a:ext cx="75000" cy="75000"/>
            </a:xfrm>
            <a:prstGeom prst="ellipse">
              <a:avLst/>
            </a:prstGeom>
            <a:solidFill>
              <a:srgbClr val="707274"/>
            </a:solidFill>
          </p:spPr>
        </p:sp>
        <p:sp>
          <p:nvSpPr>
            <p:cNvPr id="8354" name="8355"/>
            <p:cNvSpPr/>
            <p:nvPr/>
          </p:nvSpPr>
          <p:spPr>
            <a:xfrm>
              <a:off x="105000" y="233333"/>
              <a:ext cx="140000" cy="0"/>
            </a:xfrm>
            <a:prstGeom prst="rect">
              <a:avLst/>
            </a:prstGeom>
            <a:noFill/>
            <a:ln w="30000" cap="flat" cmpd="sng" algn="ctr">
              <a:solidFill>
                <a:srgbClr val="707274"/>
              </a:solidFill>
            </a:ln>
          </p:spPr>
        </p:sp>
        <p:sp>
          <p:nvSpPr>
            <p:cNvPr id="8356" name="835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358" name="8359">
            <a:hlinkClick r:id="rId5" action="ppaction://hlinksldjump" tooltip="Response-Rate"/>
          </p:cNvPr>
          <p:cNvGrpSpPr/>
          <p:nvPr/>
        </p:nvGrpSpPr>
        <p:grpSpPr>
          <a:xfrm>
            <a:off x="17356704" y="295737"/>
            <a:ext cx="350000" cy="350000"/>
            <a:chOff x="0" y="0"/>
            <a:chExt cx="0" cy="0"/>
          </a:xfrm>
        </p:grpSpPr>
        <p:sp>
          <p:nvSpPr>
            <p:cNvPr id="8360" name="8361"/>
            <p:cNvSpPr/>
            <p:nvPr/>
          </p:nvSpPr>
          <p:spPr>
            <a:xfrm>
              <a:off x="0" y="0"/>
              <a:ext cx="350000" cy="350000"/>
            </a:xfrm>
            <a:prstGeom prst="rect">
              <a:avLst/>
            </a:prstGeom>
            <a:noFill/>
            <a:ln w="30000" cap="flat" cmpd="sng" algn="ctr">
              <a:solidFill>
                <a:srgbClr val="707274"/>
              </a:solidFill>
            </a:ln>
          </p:spPr>
        </p:sp>
        <p:sp>
          <p:nvSpPr>
            <p:cNvPr id="8362" name="836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8364" name="object_8365">
            <a:hlinkClick r:id="rId6" action="ppaction://hlinksldjump" tooltip="Index overview"/>
          </p:cNvPr>
          <p:cNvGrpSpPr/>
          <p:nvPr/>
        </p:nvGrpSpPr>
        <p:grpSpPr>
          <a:xfrm>
            <a:off x="16333086" y="295737"/>
            <a:ext cx="511198" cy="515004"/>
            <a:chOff x="17809255" y="706508"/>
            <a:chExt cx="711198" cy="715004"/>
          </a:xfrm>
        </p:grpSpPr>
        <p:sp>
          <p:nvSpPr>
            <p:cNvPr id="8366" name="object_8367"/>
            <p:cNvSpPr/>
            <p:nvPr/>
          </p:nvSpPr>
          <p:spPr>
            <a:xfrm>
              <a:off x="17809255" y="706508"/>
              <a:ext cx="711198" cy="715004"/>
            </a:xfrm>
            <a:prstGeom prst="rect">
              <a:avLst/>
            </a:prstGeom>
            <a:solidFill>
              <a:srgbClr val="FFFFFF">
                <a:alpha val="500"/>
              </a:srgbClr>
            </a:solidFill>
            <a:ln>
              <a:noFill/>
            </a:ln>
          </p:spPr>
        </p:sp>
        <p:sp>
          <p:nvSpPr>
            <p:cNvPr id="8368" name="object_836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8370" name="object_837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8372" name="object_837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8374" name="object_837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8376" name="object_837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8378" name="object_837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8380" name="object_838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8382" name="object_838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8384" name="object_838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8386" name="object_838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8388" name="object_8389">
            <a:hlinkClick r:id="rId7" action="ppaction://hlinksldjump" tooltip="Dimensions"/>
          </p:cNvPr>
          <p:cNvGrpSpPr/>
          <p:nvPr/>
        </p:nvGrpSpPr>
        <p:grpSpPr>
          <a:xfrm>
            <a:off x="15309468" y="295737"/>
            <a:ext cx="350000" cy="350000"/>
            <a:chOff x="0" y="0"/>
            <a:chExt cx="0" cy="0"/>
          </a:xfrm>
        </p:grpSpPr>
        <p:sp>
          <p:nvSpPr>
            <p:cNvPr id="8390" name="object_8391"/>
            <p:cNvSpPr/>
            <p:nvPr/>
          </p:nvSpPr>
          <p:spPr>
            <a:xfrm>
              <a:off x="30600" y="27733"/>
              <a:ext cx="113800" cy="61200"/>
            </a:xfrm>
            <a:prstGeom prst="rect">
              <a:avLst/>
            </a:prstGeom>
            <a:solidFill>
              <a:srgbClr val="707274"/>
            </a:solidFill>
            <a:ln>
              <a:noFill/>
            </a:ln>
          </p:spPr>
        </p:sp>
        <p:sp>
          <p:nvSpPr>
            <p:cNvPr id="8392" name="object_8393"/>
            <p:cNvSpPr/>
            <p:nvPr/>
          </p:nvSpPr>
          <p:spPr>
            <a:xfrm>
              <a:off x="275600" y="27733"/>
              <a:ext cx="43800" cy="61200"/>
            </a:xfrm>
            <a:prstGeom prst="rect">
              <a:avLst/>
            </a:prstGeom>
            <a:solidFill>
              <a:srgbClr val="707274"/>
            </a:solidFill>
            <a:ln>
              <a:noFill/>
            </a:ln>
          </p:spPr>
        </p:sp>
        <p:sp>
          <p:nvSpPr>
            <p:cNvPr id="8394" name="object_8395"/>
            <p:cNvSpPr/>
            <p:nvPr/>
          </p:nvSpPr>
          <p:spPr>
            <a:xfrm>
              <a:off x="0" y="27733"/>
              <a:ext cx="61200" cy="61200"/>
            </a:xfrm>
            <a:prstGeom prst="ellipse">
              <a:avLst/>
            </a:prstGeom>
            <a:solidFill>
              <a:srgbClr val="707274"/>
            </a:solidFill>
            <a:ln>
              <a:noFill/>
            </a:ln>
          </p:spPr>
        </p:sp>
        <p:sp>
          <p:nvSpPr>
            <p:cNvPr id="8396" name="object_8397"/>
            <p:cNvSpPr/>
            <p:nvPr/>
          </p:nvSpPr>
          <p:spPr>
            <a:xfrm>
              <a:off x="113800" y="27733"/>
              <a:ext cx="61200" cy="61200"/>
            </a:xfrm>
            <a:prstGeom prst="ellipse">
              <a:avLst/>
            </a:prstGeom>
            <a:solidFill>
              <a:srgbClr val="707274"/>
            </a:solidFill>
            <a:ln>
              <a:noFill/>
            </a:ln>
          </p:spPr>
        </p:sp>
        <p:sp>
          <p:nvSpPr>
            <p:cNvPr id="8398" name="object_8399"/>
            <p:cNvSpPr/>
            <p:nvPr/>
          </p:nvSpPr>
          <p:spPr>
            <a:xfrm>
              <a:off x="288800" y="27733"/>
              <a:ext cx="61200" cy="61200"/>
            </a:xfrm>
            <a:prstGeom prst="ellipse">
              <a:avLst/>
            </a:prstGeom>
            <a:solidFill>
              <a:srgbClr val="707274"/>
            </a:solidFill>
            <a:ln>
              <a:noFill/>
            </a:ln>
          </p:spPr>
        </p:sp>
        <p:sp>
          <p:nvSpPr>
            <p:cNvPr id="8400" name="object_8401"/>
            <p:cNvSpPr/>
            <p:nvPr/>
          </p:nvSpPr>
          <p:spPr>
            <a:xfrm>
              <a:off x="245000" y="27733"/>
              <a:ext cx="61200" cy="61200"/>
            </a:xfrm>
            <a:prstGeom prst="ellipse">
              <a:avLst/>
            </a:prstGeom>
            <a:solidFill>
              <a:srgbClr val="707274"/>
            </a:solidFill>
            <a:ln>
              <a:noFill/>
            </a:ln>
          </p:spPr>
        </p:sp>
        <p:sp>
          <p:nvSpPr>
            <p:cNvPr id="8402" name="object_8403"/>
            <p:cNvSpPr/>
            <p:nvPr/>
          </p:nvSpPr>
          <p:spPr>
            <a:xfrm>
              <a:off x="30600" y="144400"/>
              <a:ext cx="43800" cy="61200"/>
            </a:xfrm>
            <a:prstGeom prst="rect">
              <a:avLst/>
            </a:prstGeom>
            <a:solidFill>
              <a:srgbClr val="707274"/>
            </a:solidFill>
            <a:ln>
              <a:noFill/>
            </a:ln>
          </p:spPr>
        </p:sp>
        <p:sp>
          <p:nvSpPr>
            <p:cNvPr id="8404" name="object_8405"/>
            <p:cNvSpPr/>
            <p:nvPr/>
          </p:nvSpPr>
          <p:spPr>
            <a:xfrm>
              <a:off x="205600" y="144400"/>
              <a:ext cx="113800" cy="61200"/>
            </a:xfrm>
            <a:prstGeom prst="rect">
              <a:avLst/>
            </a:prstGeom>
            <a:solidFill>
              <a:srgbClr val="707274"/>
            </a:solidFill>
            <a:ln>
              <a:noFill/>
            </a:ln>
          </p:spPr>
        </p:sp>
        <p:sp>
          <p:nvSpPr>
            <p:cNvPr id="8406" name="object_8407"/>
            <p:cNvSpPr/>
            <p:nvPr/>
          </p:nvSpPr>
          <p:spPr>
            <a:xfrm>
              <a:off x="0" y="144400"/>
              <a:ext cx="61200" cy="61200"/>
            </a:xfrm>
            <a:prstGeom prst="ellipse">
              <a:avLst/>
            </a:prstGeom>
            <a:solidFill>
              <a:srgbClr val="707274"/>
            </a:solidFill>
            <a:ln>
              <a:noFill/>
            </a:ln>
          </p:spPr>
        </p:sp>
        <p:sp>
          <p:nvSpPr>
            <p:cNvPr id="8408" name="object_8409"/>
            <p:cNvSpPr/>
            <p:nvPr/>
          </p:nvSpPr>
          <p:spPr>
            <a:xfrm>
              <a:off x="43800" y="144400"/>
              <a:ext cx="61200" cy="61200"/>
            </a:xfrm>
            <a:prstGeom prst="ellipse">
              <a:avLst/>
            </a:prstGeom>
            <a:solidFill>
              <a:srgbClr val="707274"/>
            </a:solidFill>
            <a:ln>
              <a:noFill/>
            </a:ln>
          </p:spPr>
        </p:sp>
        <p:sp>
          <p:nvSpPr>
            <p:cNvPr id="8410" name="object_8411"/>
            <p:cNvSpPr/>
            <p:nvPr/>
          </p:nvSpPr>
          <p:spPr>
            <a:xfrm>
              <a:off x="288800" y="144400"/>
              <a:ext cx="61200" cy="61200"/>
            </a:xfrm>
            <a:prstGeom prst="ellipse">
              <a:avLst/>
            </a:prstGeom>
            <a:solidFill>
              <a:srgbClr val="707274"/>
            </a:solidFill>
            <a:ln>
              <a:noFill/>
            </a:ln>
          </p:spPr>
        </p:sp>
        <p:sp>
          <p:nvSpPr>
            <p:cNvPr id="8412" name="object_8413"/>
            <p:cNvSpPr/>
            <p:nvPr/>
          </p:nvSpPr>
          <p:spPr>
            <a:xfrm>
              <a:off x="175000" y="144400"/>
              <a:ext cx="61200" cy="61200"/>
            </a:xfrm>
            <a:prstGeom prst="ellipse">
              <a:avLst/>
            </a:prstGeom>
            <a:solidFill>
              <a:srgbClr val="707274"/>
            </a:solidFill>
            <a:ln>
              <a:noFill/>
            </a:ln>
          </p:spPr>
        </p:sp>
        <p:sp>
          <p:nvSpPr>
            <p:cNvPr id="8414" name="object_8415"/>
            <p:cNvSpPr/>
            <p:nvPr/>
          </p:nvSpPr>
          <p:spPr>
            <a:xfrm>
              <a:off x="30600" y="261067"/>
              <a:ext cx="78800" cy="61200"/>
            </a:xfrm>
            <a:prstGeom prst="rect">
              <a:avLst/>
            </a:prstGeom>
            <a:solidFill>
              <a:srgbClr val="707274"/>
            </a:solidFill>
            <a:ln>
              <a:noFill/>
            </a:ln>
          </p:spPr>
        </p:sp>
        <p:sp>
          <p:nvSpPr>
            <p:cNvPr id="8416" name="object_8417"/>
            <p:cNvSpPr/>
            <p:nvPr/>
          </p:nvSpPr>
          <p:spPr>
            <a:xfrm>
              <a:off x="240600" y="261067"/>
              <a:ext cx="78800" cy="61200"/>
            </a:xfrm>
            <a:prstGeom prst="rect">
              <a:avLst/>
            </a:prstGeom>
            <a:solidFill>
              <a:srgbClr val="707274"/>
            </a:solidFill>
            <a:ln>
              <a:noFill/>
            </a:ln>
          </p:spPr>
        </p:sp>
        <p:sp>
          <p:nvSpPr>
            <p:cNvPr id="8418" name="object_8419"/>
            <p:cNvSpPr/>
            <p:nvPr/>
          </p:nvSpPr>
          <p:spPr>
            <a:xfrm>
              <a:off x="0" y="261067"/>
              <a:ext cx="61200" cy="61200"/>
            </a:xfrm>
            <a:prstGeom prst="ellipse">
              <a:avLst/>
            </a:prstGeom>
            <a:solidFill>
              <a:srgbClr val="707274"/>
            </a:solidFill>
            <a:ln>
              <a:noFill/>
            </a:ln>
          </p:spPr>
        </p:sp>
        <p:sp>
          <p:nvSpPr>
            <p:cNvPr id="8420" name="object_8421"/>
            <p:cNvSpPr/>
            <p:nvPr/>
          </p:nvSpPr>
          <p:spPr>
            <a:xfrm>
              <a:off x="78800" y="261067"/>
              <a:ext cx="61200" cy="61200"/>
            </a:xfrm>
            <a:prstGeom prst="ellipse">
              <a:avLst/>
            </a:prstGeom>
            <a:solidFill>
              <a:srgbClr val="707274"/>
            </a:solidFill>
            <a:ln>
              <a:noFill/>
            </a:ln>
          </p:spPr>
        </p:sp>
        <p:sp>
          <p:nvSpPr>
            <p:cNvPr id="8422" name="object_8423"/>
            <p:cNvSpPr/>
            <p:nvPr/>
          </p:nvSpPr>
          <p:spPr>
            <a:xfrm>
              <a:off x="288800" y="261067"/>
              <a:ext cx="61200" cy="61200"/>
            </a:xfrm>
            <a:prstGeom prst="ellipse">
              <a:avLst/>
            </a:prstGeom>
            <a:solidFill>
              <a:srgbClr val="707274"/>
            </a:solidFill>
            <a:ln>
              <a:noFill/>
            </a:ln>
          </p:spPr>
        </p:sp>
        <p:sp>
          <p:nvSpPr>
            <p:cNvPr id="8424" name="object_8425"/>
            <p:cNvSpPr/>
            <p:nvPr/>
          </p:nvSpPr>
          <p:spPr>
            <a:xfrm>
              <a:off x="210000" y="261067"/>
              <a:ext cx="61200" cy="61200"/>
            </a:xfrm>
            <a:prstGeom prst="ellipse">
              <a:avLst/>
            </a:prstGeom>
            <a:solidFill>
              <a:srgbClr val="707274"/>
            </a:solidFill>
            <a:ln>
              <a:noFill/>
            </a:ln>
          </p:spPr>
        </p:sp>
        <p:sp>
          <p:nvSpPr>
            <p:cNvPr id="8426" name="842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428" name="object_8429">
            <a:hlinkClick r:id="rId8" action="ppaction://hlinksldjump" tooltip="Portfolio of Action"/>
          </p:cNvPr>
          <p:cNvGrpSpPr/>
          <p:nvPr/>
        </p:nvGrpSpPr>
        <p:grpSpPr>
          <a:xfrm>
            <a:off x="19403940" y="887211"/>
            <a:ext cx="350000" cy="350000"/>
            <a:chOff x="0" y="0"/>
            <a:chExt cx="0" cy="0"/>
          </a:xfrm>
        </p:grpSpPr>
        <p:sp>
          <p:nvSpPr>
            <p:cNvPr id="8432" name="object_8433"/>
            <p:cNvSpPr/>
            <p:nvPr/>
          </p:nvSpPr>
          <p:spPr>
            <a:xfrm>
              <a:off x="11900" y="79800"/>
              <a:ext cx="51110" cy="51110"/>
            </a:xfrm>
            <a:prstGeom prst="ellipse">
              <a:avLst/>
            </a:prstGeom>
            <a:solidFill>
              <a:srgbClr val="707274"/>
            </a:solidFill>
          </p:spPr>
        </p:sp>
        <p:sp>
          <p:nvSpPr>
            <p:cNvPr id="8434" name="object_8435"/>
            <p:cNvSpPr/>
            <p:nvPr/>
          </p:nvSpPr>
          <p:spPr>
            <a:xfrm>
              <a:off x="121800" y="124250"/>
              <a:ext cx="51110" cy="51110"/>
            </a:xfrm>
            <a:prstGeom prst="ellipse">
              <a:avLst/>
            </a:prstGeom>
            <a:solidFill>
              <a:srgbClr val="707274"/>
            </a:solidFill>
          </p:spPr>
        </p:sp>
        <p:sp>
          <p:nvSpPr>
            <p:cNvPr id="8436" name="object_8437"/>
            <p:cNvSpPr/>
            <p:nvPr/>
          </p:nvSpPr>
          <p:spPr>
            <a:xfrm>
              <a:off x="244650" y="42700"/>
              <a:ext cx="51110" cy="51110"/>
            </a:xfrm>
            <a:prstGeom prst="ellipse">
              <a:avLst/>
            </a:prstGeom>
            <a:solidFill>
              <a:srgbClr val="707274"/>
            </a:solidFill>
          </p:spPr>
        </p:sp>
        <p:sp>
          <p:nvSpPr>
            <p:cNvPr id="8438" name="object_8439"/>
            <p:cNvSpPr/>
            <p:nvPr/>
          </p:nvSpPr>
          <p:spPr>
            <a:xfrm>
              <a:off x="282800" y="229250"/>
              <a:ext cx="51110" cy="51110"/>
            </a:xfrm>
            <a:prstGeom prst="ellipse">
              <a:avLst/>
            </a:prstGeom>
            <a:solidFill>
              <a:srgbClr val="707274"/>
            </a:solidFill>
          </p:spPr>
        </p:sp>
        <p:sp>
          <p:nvSpPr>
            <p:cNvPr id="8440" name="object_8441"/>
            <p:cNvSpPr/>
            <p:nvPr/>
          </p:nvSpPr>
          <p:spPr>
            <a:xfrm>
              <a:off x="79800" y="234500"/>
              <a:ext cx="51110" cy="51110"/>
            </a:xfrm>
            <a:prstGeom prst="ellipse">
              <a:avLst/>
            </a:prstGeom>
            <a:solidFill>
              <a:srgbClr val="707274"/>
            </a:solidFill>
          </p:spPr>
        </p:sp>
        <p:sp>
          <p:nvSpPr>
            <p:cNvPr id="8442" name="object_8443"/>
            <p:cNvSpPr/>
            <p:nvPr/>
          </p:nvSpPr>
          <p:spPr>
            <a:xfrm>
              <a:off x="105350" y="23800"/>
              <a:ext cx="51110" cy="51110"/>
            </a:xfrm>
            <a:prstGeom prst="ellipse">
              <a:avLst/>
            </a:prstGeom>
            <a:solidFill>
              <a:srgbClr val="707274"/>
            </a:solidFill>
          </p:spPr>
        </p:sp>
        <p:sp>
          <p:nvSpPr>
            <p:cNvPr id="8444" name="object_8445"/>
            <p:cNvSpPr/>
            <p:nvPr/>
          </p:nvSpPr>
          <p:spPr>
            <a:xfrm>
              <a:off x="232050" y="149450"/>
              <a:ext cx="51110" cy="51110"/>
            </a:xfrm>
            <a:prstGeom prst="ellipse">
              <a:avLst/>
            </a:prstGeom>
            <a:solidFill>
              <a:srgbClr val="707274"/>
            </a:solidFill>
          </p:spPr>
        </p:sp>
        <p:sp>
          <p:nvSpPr>
            <p:cNvPr id="8446" name="object_8447"/>
            <p:cNvSpPr/>
            <p:nvPr/>
          </p:nvSpPr>
          <p:spPr>
            <a:xfrm>
              <a:off x="0" y="175000"/>
              <a:ext cx="350000" cy="0"/>
            </a:xfrm>
            <a:prstGeom prst="rect">
              <a:avLst/>
            </a:prstGeom>
            <a:noFill/>
            <a:ln w="10470">
              <a:solidFill>
                <a:srgbClr val="707274"/>
              </a:solidFill>
            </a:ln>
          </p:spPr>
        </p:sp>
        <p:sp>
          <p:nvSpPr>
            <p:cNvPr id="8448" name="object_8449"/>
            <p:cNvSpPr/>
            <p:nvPr/>
          </p:nvSpPr>
          <p:spPr>
            <a:xfrm>
              <a:off x="175000" y="0"/>
              <a:ext cx="0" cy="350000"/>
            </a:xfrm>
            <a:prstGeom prst="rect">
              <a:avLst/>
            </a:prstGeom>
            <a:noFill/>
            <a:ln w="10470">
              <a:solidFill>
                <a:srgbClr val="707274"/>
              </a:solidFill>
            </a:ln>
          </p:spPr>
        </p:sp>
        <p:sp>
          <p:nvSpPr>
            <p:cNvPr id="8450" name="845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452" name="8453">
            <a:hlinkClick r:id="rId9" action="ppaction://hlinksldjump" tooltip="Semantic Differential"/>
          </p:cNvPr>
          <p:cNvGrpSpPr/>
          <p:nvPr/>
        </p:nvGrpSpPr>
        <p:grpSpPr>
          <a:xfrm>
            <a:off x="18380322" y="887211"/>
            <a:ext cx="561600" cy="648000"/>
            <a:chOff x="0" y="0"/>
            <a:chExt cx="0" cy="0"/>
          </a:xfrm>
        </p:grpSpPr>
        <p:sp>
          <p:nvSpPr>
            <p:cNvPr id="8454" name="8455"/>
            <p:cNvSpPr/>
            <p:nvPr/>
          </p:nvSpPr>
          <p:spPr>
            <a:xfrm>
              <a:off x="0" y="0"/>
              <a:ext cx="350000" cy="350000"/>
            </a:xfrm>
            <a:prstGeom prst="rect">
              <a:avLst/>
            </a:prstGeom>
            <a:noFill/>
            <a:ln w="30000" cap="flat" cmpd="sng" algn="ctr">
              <a:solidFill>
                <a:srgbClr val="707274"/>
              </a:solidFill>
            </a:ln>
          </p:spPr>
        </p:sp>
        <p:cxnSp>
          <p:nvCxnSpPr>
            <p:cNvPr id="8456" name="object_845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8458" name="object_845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8460" name="846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462" name="8463">
            <a:hlinkClick r:id="rId10" action="ppaction://hlinksldjump"/>
          </p:cNvPr>
          <p:cNvGrpSpPr/>
          <p:nvPr/>
        </p:nvGrpSpPr>
        <p:grpSpPr>
          <a:xfrm>
            <a:off x="17356704" y="887211"/>
            <a:ext cx="561600" cy="648000"/>
            <a:chOff x="0" y="0"/>
            <a:chExt cx="0" cy="0"/>
          </a:xfrm>
        </p:grpSpPr>
        <p:sp>
          <p:nvSpPr>
            <p:cNvPr id="8464" name="8465"/>
            <p:cNvSpPr/>
            <p:nvPr/>
          </p:nvSpPr>
          <p:spPr>
            <a:xfrm>
              <a:off x="0" y="0"/>
              <a:ext cx="350000" cy="350000"/>
            </a:xfrm>
            <a:prstGeom prst="rect">
              <a:avLst/>
            </a:prstGeom>
            <a:noFill/>
            <a:ln w="30000" cap="flat" cmpd="sng" algn="ctr">
              <a:solidFill>
                <a:srgbClr val="707274"/>
              </a:solidFill>
            </a:ln>
          </p:spPr>
        </p:sp>
        <p:sp>
          <p:nvSpPr>
            <p:cNvPr id="8466" name="object_846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8468" name="object_8469"/>
            <p:cNvSpPr/>
            <p:nvPr/>
          </p:nvSpPr>
          <p:spPr>
            <a:xfrm>
              <a:off x="136856" y="41051"/>
              <a:ext cx="54000" cy="59400"/>
            </a:xfrm>
            <a:prstGeom prst="rect">
              <a:avLst/>
            </a:prstGeom>
            <a:solidFill>
              <a:srgbClr val="707274"/>
            </a:solidFill>
          </p:spPr>
        </p:sp>
        <p:sp>
          <p:nvSpPr>
            <p:cNvPr id="8470" name="object_8471"/>
            <p:cNvSpPr/>
            <p:nvPr/>
          </p:nvSpPr>
          <p:spPr>
            <a:xfrm>
              <a:off x="180596" y="70751"/>
              <a:ext cx="55300" cy="0"/>
            </a:xfrm>
            <a:prstGeom prst="line">
              <a:avLst/>
            </a:prstGeom>
            <a:solidFill>
              <a:srgbClr val="000000"/>
            </a:solidFill>
            <a:ln w="11000" cap="flat" cmpd="sng" algn="ctr">
              <a:solidFill>
                <a:srgbClr val="707274"/>
              </a:solidFill>
            </a:ln>
          </p:spPr>
        </p:sp>
        <p:sp>
          <p:nvSpPr>
            <p:cNvPr id="8472" name="object_8473"/>
            <p:cNvSpPr/>
            <p:nvPr/>
          </p:nvSpPr>
          <p:spPr>
            <a:xfrm>
              <a:off x="245893" y="41051"/>
              <a:ext cx="54000" cy="59400"/>
            </a:xfrm>
            <a:prstGeom prst="ellipse">
              <a:avLst/>
            </a:prstGeom>
            <a:solidFill>
              <a:srgbClr val="707274"/>
            </a:solidFill>
          </p:spPr>
        </p:sp>
        <p:sp>
          <p:nvSpPr>
            <p:cNvPr id="8474" name="object_8475"/>
            <p:cNvSpPr/>
            <p:nvPr/>
          </p:nvSpPr>
          <p:spPr>
            <a:xfrm>
              <a:off x="136856" y="143142"/>
              <a:ext cx="54000" cy="59400"/>
            </a:xfrm>
            <a:prstGeom prst="rect">
              <a:avLst/>
            </a:prstGeom>
            <a:solidFill>
              <a:srgbClr val="707274"/>
            </a:solidFill>
          </p:spPr>
        </p:sp>
        <p:sp>
          <p:nvSpPr>
            <p:cNvPr id="8476" name="object_8477"/>
            <p:cNvSpPr/>
            <p:nvPr/>
          </p:nvSpPr>
          <p:spPr>
            <a:xfrm>
              <a:off x="180596" y="172842"/>
              <a:ext cx="55300" cy="0"/>
            </a:xfrm>
            <a:prstGeom prst="line">
              <a:avLst/>
            </a:prstGeom>
            <a:solidFill>
              <a:srgbClr val="000000"/>
            </a:solidFill>
            <a:ln w="11000" cap="flat" cmpd="sng" algn="ctr">
              <a:solidFill>
                <a:srgbClr val="707274"/>
              </a:solidFill>
            </a:ln>
          </p:spPr>
        </p:sp>
        <p:sp>
          <p:nvSpPr>
            <p:cNvPr id="8478" name="object_8479"/>
            <p:cNvSpPr/>
            <p:nvPr/>
          </p:nvSpPr>
          <p:spPr>
            <a:xfrm>
              <a:off x="245893" y="143142"/>
              <a:ext cx="54000" cy="59400"/>
            </a:xfrm>
            <a:prstGeom prst="ellipse">
              <a:avLst/>
            </a:prstGeom>
            <a:solidFill>
              <a:srgbClr val="707274"/>
            </a:solidFill>
          </p:spPr>
        </p:sp>
        <p:sp>
          <p:nvSpPr>
            <p:cNvPr id="8480" name="object_8481"/>
            <p:cNvSpPr/>
            <p:nvPr/>
          </p:nvSpPr>
          <p:spPr>
            <a:xfrm>
              <a:off x="136856" y="237985"/>
              <a:ext cx="54000" cy="59400"/>
            </a:xfrm>
            <a:prstGeom prst="rect">
              <a:avLst/>
            </a:prstGeom>
            <a:solidFill>
              <a:srgbClr val="707274"/>
            </a:solidFill>
          </p:spPr>
        </p:sp>
        <p:sp>
          <p:nvSpPr>
            <p:cNvPr id="8482" name="object_8483"/>
            <p:cNvSpPr/>
            <p:nvPr/>
          </p:nvSpPr>
          <p:spPr>
            <a:xfrm>
              <a:off x="180596" y="267685"/>
              <a:ext cx="55300" cy="0"/>
            </a:xfrm>
            <a:prstGeom prst="line">
              <a:avLst/>
            </a:prstGeom>
            <a:solidFill>
              <a:srgbClr val="000000"/>
            </a:solidFill>
            <a:ln w="11000" cap="flat" cmpd="sng" algn="ctr">
              <a:solidFill>
                <a:srgbClr val="707274"/>
              </a:solidFill>
            </a:ln>
          </p:spPr>
        </p:sp>
        <p:sp>
          <p:nvSpPr>
            <p:cNvPr id="8484" name="object_8485"/>
            <p:cNvSpPr/>
            <p:nvPr/>
          </p:nvSpPr>
          <p:spPr>
            <a:xfrm>
              <a:off x="245893" y="237985"/>
              <a:ext cx="54000" cy="59400"/>
            </a:xfrm>
            <a:prstGeom prst="ellipse">
              <a:avLst/>
            </a:prstGeom>
            <a:solidFill>
              <a:srgbClr val="707274"/>
            </a:solidFill>
          </p:spPr>
        </p:sp>
        <p:sp>
          <p:nvSpPr>
            <p:cNvPr id="8486" name="848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488" name="object_8489">
            <a:hlinkClick r:id="rId11" action="ppaction://hlinksldjump" tooltip="Tabellenband Demoskopie"/>
          </p:cNvPr>
          <p:cNvGrpSpPr/>
          <p:nvPr/>
        </p:nvGrpSpPr>
        <p:grpSpPr>
          <a:xfrm>
            <a:off x="16333086" y="887211"/>
            <a:ext cx="350000" cy="350000"/>
            <a:chOff x="0" y="0"/>
            <a:chExt cx="0" cy="0"/>
          </a:xfrm>
        </p:grpSpPr>
        <p:sp>
          <p:nvSpPr>
            <p:cNvPr id="8492" name="object_8493"/>
            <p:cNvSpPr/>
            <p:nvPr/>
          </p:nvSpPr>
          <p:spPr>
            <a:xfrm>
              <a:off x="30600" y="27733"/>
              <a:ext cx="222300" cy="61200"/>
            </a:xfrm>
            <a:prstGeom prst="rect">
              <a:avLst/>
            </a:prstGeom>
            <a:solidFill>
              <a:srgbClr val="707274"/>
            </a:solidFill>
            <a:ln>
              <a:noFill/>
            </a:ln>
          </p:spPr>
        </p:sp>
        <p:sp>
          <p:nvSpPr>
            <p:cNvPr id="8494" name="object_8495"/>
            <p:cNvSpPr/>
            <p:nvPr/>
          </p:nvSpPr>
          <p:spPr>
            <a:xfrm>
              <a:off x="0" y="27733"/>
              <a:ext cx="61200" cy="61200"/>
            </a:xfrm>
            <a:prstGeom prst="ellipse">
              <a:avLst/>
            </a:prstGeom>
            <a:solidFill>
              <a:srgbClr val="707274"/>
            </a:solidFill>
            <a:ln>
              <a:noFill/>
            </a:ln>
          </p:spPr>
        </p:sp>
        <p:sp>
          <p:nvSpPr>
            <p:cNvPr id="8496" name="object_8497"/>
            <p:cNvSpPr/>
            <p:nvPr/>
          </p:nvSpPr>
          <p:spPr>
            <a:xfrm>
              <a:off x="222300" y="27733"/>
              <a:ext cx="61200" cy="61200"/>
            </a:xfrm>
            <a:prstGeom prst="ellipse">
              <a:avLst/>
            </a:prstGeom>
            <a:solidFill>
              <a:srgbClr val="707274"/>
            </a:solidFill>
            <a:ln>
              <a:noFill/>
            </a:ln>
          </p:spPr>
        </p:sp>
        <p:sp>
          <p:nvSpPr>
            <p:cNvPr id="8498" name="object_8499"/>
            <p:cNvSpPr/>
            <p:nvPr/>
          </p:nvSpPr>
          <p:spPr>
            <a:xfrm>
              <a:off x="30600" y="144400"/>
              <a:ext cx="141800" cy="61200"/>
            </a:xfrm>
            <a:prstGeom prst="rect">
              <a:avLst/>
            </a:prstGeom>
            <a:solidFill>
              <a:srgbClr val="707274"/>
            </a:solidFill>
            <a:ln>
              <a:noFill/>
            </a:ln>
          </p:spPr>
        </p:sp>
        <p:sp>
          <p:nvSpPr>
            <p:cNvPr id="8500" name="object_8501"/>
            <p:cNvSpPr/>
            <p:nvPr/>
          </p:nvSpPr>
          <p:spPr>
            <a:xfrm>
              <a:off x="0" y="144400"/>
              <a:ext cx="61200" cy="61200"/>
            </a:xfrm>
            <a:prstGeom prst="ellipse">
              <a:avLst/>
            </a:prstGeom>
            <a:solidFill>
              <a:srgbClr val="707274"/>
            </a:solidFill>
            <a:ln>
              <a:noFill/>
            </a:ln>
          </p:spPr>
        </p:sp>
        <p:sp>
          <p:nvSpPr>
            <p:cNvPr id="8502" name="object_8503"/>
            <p:cNvSpPr/>
            <p:nvPr/>
          </p:nvSpPr>
          <p:spPr>
            <a:xfrm>
              <a:off x="141800" y="144400"/>
              <a:ext cx="61200" cy="61200"/>
            </a:xfrm>
            <a:prstGeom prst="ellipse">
              <a:avLst/>
            </a:prstGeom>
            <a:solidFill>
              <a:srgbClr val="707274"/>
            </a:solidFill>
            <a:ln>
              <a:noFill/>
            </a:ln>
          </p:spPr>
        </p:sp>
        <p:sp>
          <p:nvSpPr>
            <p:cNvPr id="8504" name="object_8505"/>
            <p:cNvSpPr/>
            <p:nvPr/>
          </p:nvSpPr>
          <p:spPr>
            <a:xfrm>
              <a:off x="30600" y="261067"/>
              <a:ext cx="288800" cy="61200"/>
            </a:xfrm>
            <a:prstGeom prst="rect">
              <a:avLst/>
            </a:prstGeom>
            <a:solidFill>
              <a:srgbClr val="707274"/>
            </a:solidFill>
            <a:ln>
              <a:noFill/>
            </a:ln>
          </p:spPr>
        </p:sp>
        <p:sp>
          <p:nvSpPr>
            <p:cNvPr id="8506" name="object_8507"/>
            <p:cNvSpPr/>
            <p:nvPr/>
          </p:nvSpPr>
          <p:spPr>
            <a:xfrm>
              <a:off x="0" y="261067"/>
              <a:ext cx="61200" cy="61200"/>
            </a:xfrm>
            <a:prstGeom prst="ellipse">
              <a:avLst/>
            </a:prstGeom>
            <a:solidFill>
              <a:srgbClr val="707274"/>
            </a:solidFill>
            <a:ln>
              <a:noFill/>
            </a:ln>
          </p:spPr>
        </p:sp>
        <p:sp>
          <p:nvSpPr>
            <p:cNvPr id="8508" name="object_8509"/>
            <p:cNvSpPr/>
            <p:nvPr/>
          </p:nvSpPr>
          <p:spPr>
            <a:xfrm>
              <a:off x="288800" y="261067"/>
              <a:ext cx="61200" cy="61200"/>
            </a:xfrm>
            <a:prstGeom prst="ellipse">
              <a:avLst/>
            </a:prstGeom>
            <a:solidFill>
              <a:srgbClr val="707274"/>
            </a:solidFill>
            <a:ln>
              <a:noFill/>
            </a:ln>
          </p:spPr>
        </p:sp>
        <p:sp>
          <p:nvSpPr>
            <p:cNvPr id="8510" name="object_8511"/>
            <p:cNvSpPr/>
            <p:nvPr/>
          </p:nvSpPr>
          <p:spPr>
            <a:xfrm>
              <a:off x="263500" y="58333"/>
              <a:ext cx="0" cy="233333"/>
            </a:xfrm>
            <a:prstGeom prst="rect">
              <a:avLst/>
            </a:prstGeom>
            <a:noFill/>
            <a:ln w="10470">
              <a:solidFill>
                <a:srgbClr val="707274"/>
              </a:solidFill>
            </a:ln>
          </p:spPr>
        </p:sp>
        <p:sp>
          <p:nvSpPr>
            <p:cNvPr id="8512" name="8513">
              <a:hlinkClick r:id="rId11"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8514" name="object_8515"/>
          <p:cNvSpPr/>
          <p:nvPr/>
        </p:nvSpPr>
        <p:spPr>
          <a:xfrm>
            <a:off x="18761549" y="2418474"/>
            <a:ext cx="922019" cy="922019"/>
          </a:xfrm>
          <a:prstGeom prst="rect">
            <a:avLst/>
          </a:prstGeom>
          <a:ln w="52354">
            <a:solidFill>
              <a:srgbClr val="FABC46"/>
            </a:solidFill>
          </a:ln>
        </p:spPr>
        <p:txBody>
          <a:bodyPr wrap="square" lIns="0" tIns="0" rIns="0" bIns="0" rtlCol="0" anchor="ctr" anchorCtr="1"/>
          <a:lstStyle/>
          <a:p>
            <a:pPr marL="12700" algn="ctr">
              <a:lnSpc>
                <a:spcPts val="3260"/>
              </a:lnSpc>
              <a:spcBef>
                <a:spcPts val="114"/>
              </a:spcBef>
            </a:pPr>
            <a:r>
              <a:rPr lang="de-AT" sz="2950" b="1" dirty="0">
                <a:solidFill>
                  <a:srgbClr val="515455"/>
                </a:solidFill>
                <a:latin typeface="Arial"/>
                <a:ea typeface="Arial"/>
              </a:rPr>
              <a:t>2.7</a:t>
            </a:r>
          </a:p>
        </p:txBody>
      </p:sp>
      <p:sp>
        <p:nvSpPr>
          <p:cNvPr id="8516" name="object_8517"/>
          <p:cNvSpPr txBox="1"/>
          <p:nvPr/>
        </p:nvSpPr>
        <p:spPr>
          <a:xfrm>
            <a:off x="596900" y="2225675"/>
            <a:ext cx="5410200" cy="392415"/>
          </a:xfrm>
          <a:prstGeom prst="rect">
            <a:avLst/>
          </a:prstGeom>
          <a:noFill/>
        </p:spPr>
        <p:txBody>
          <a:bodyPr wrap="square" rtlCol="0">
            <a:spAutoFit/>
          </a:bodyPr>
          <a:lstStyle/>
          <a:p>
            <a:r>
              <a:rPr lang="en-US" sz="1950" dirty="0" err="1">
                <a:latin typeface="Arial" panose="02000000000000000000" pitchFamily="2" charset="0"/>
                <a:ea typeface="Arial" panose="02000000000000000000" pitchFamily="2" charset="0"/>
              </a:rPr>
              <a:t>I=100% (N=86)</a:t>
            </a:r>
            <a:endParaRPr lang="en-US" sz="1950" dirty="0">
              <a:latin typeface="Arial" panose="02000000000000000000" pitchFamily="2" charset="0"/>
              <a:ea typeface="Arial" panose="02000000000000000000" pitchFamily="2" charset="0"/>
            </a:endParaRPr>
          </a:p>
        </p:txBody>
      </p:sp>
      <p:sp>
        <p:nvSpPr>
          <p:cNvPr id="8518" name="object_8519"/>
          <p:cNvSpPr txBox="1"/>
          <p:nvPr/>
        </p:nvSpPr>
        <p:spPr>
          <a:xfrm>
            <a:off x="2790715" y="3678608"/>
            <a:ext cx="320040" cy="6517265"/>
          </a:xfrm>
          <a:prstGeom prst="rect">
            <a:avLst/>
          </a:prstGeom>
        </p:spPr>
        <p:txBody>
          <a:bodyPr vert="vert270" wrap="square" lIns="0" tIns="0" rIns="0" bIns="0" rtlCol="0">
            <a:spAutoFit/>
          </a:bodyPr>
          <a:lstStyle/>
          <a:p>
            <a:pPr marL="12700" algn="ctr">
              <a:lnSpc>
                <a:spcPts val="2325"/>
              </a:lnSpc>
            </a:pPr>
            <a:r>
              <a:rPr sz="1950" spc="10" dirty="0">
                <a:solidFill>
                  <a:srgbClr val="515455"/>
                </a:solidFill>
                <a:latin typeface="Arial"/>
                <a:cs typeface="Arial"/>
              </a:rPr>
              <a:t>The most important aspects (I)</a:t>
            </a:r>
            <a:endParaRPr sz="1950" dirty="0"/>
          </a:p>
        </p:txBody>
      </p:sp>
      <p:sp>
        <p:nvSpPr>
          <p:cNvPr id="8520" name="object_8521"/>
          <p:cNvSpPr txBox="1"/>
          <p:nvPr/>
        </p:nvSpPr>
        <p:spPr>
          <a:xfrm>
            <a:off x="3735878" y="10615248"/>
            <a:ext cx="3115772" cy="327025"/>
          </a:xfrm>
          <a:prstGeom prst="rect">
            <a:avLst/>
          </a:prstGeom>
        </p:spPr>
        <p:txBody>
          <a:bodyPr vert="horz" wrap="square" lIns="0" tIns="15875" rIns="0" bIns="0" rtlCol="0">
            <a:spAutoFit/>
          </a:bodyPr>
          <a:lstStyle/>
          <a:p>
            <a:pPr marL="12700">
              <a:lnSpc>
                <a:spcPct val="100000"/>
              </a:lnSpc>
              <a:spcBef>
                <a:spcPts val="125"/>
              </a:spcBef>
            </a:pPr>
            <a:r>
              <a:rPr sz="1950" spc="5" dirty="0">
                <a:solidFill>
                  <a:srgbClr val="515455"/>
                </a:solidFill>
                <a:latin typeface="Arial"/>
                <a:cs typeface="Arial"/>
              </a:rPr>
              <a:t>Low (3.7)</a:t>
            </a:r>
            <a:endParaRPr sz="1950" dirty="0"/>
          </a:p>
        </p:txBody>
      </p:sp>
      <p:sp>
        <p:nvSpPr>
          <p:cNvPr id="8522" name="object_8523"/>
          <p:cNvSpPr txBox="1"/>
          <p:nvPr/>
        </p:nvSpPr>
        <p:spPr>
          <a:xfrm>
            <a:off x="7385050" y="10615248"/>
            <a:ext cx="5336806" cy="327025"/>
          </a:xfrm>
          <a:prstGeom prst="rect">
            <a:avLst/>
          </a:prstGeom>
        </p:spPr>
        <p:txBody>
          <a:bodyPr vert="horz" wrap="square" lIns="0" tIns="15875" rIns="0" bIns="0" rtlCol="0">
            <a:spAutoFit/>
          </a:bodyPr>
          <a:lstStyle/>
          <a:p>
            <a:pPr marL="12700" algn="ctr">
              <a:lnSpc>
                <a:spcPct val="100000"/>
              </a:lnSpc>
              <a:spcBef>
                <a:spcPts val="125"/>
              </a:spcBef>
            </a:pPr>
            <a:r>
              <a:rPr sz="1950" spc="5" dirty="0">
                <a:solidFill>
                  <a:srgbClr val="515455"/>
                </a:solidFill>
                <a:latin typeface="Arial"/>
                <a:cs typeface="Arial"/>
              </a:rPr>
              <a:t>Agreement (A)</a:t>
            </a:r>
            <a:endParaRPr sz="1950" dirty="0"/>
          </a:p>
        </p:txBody>
      </p:sp>
      <p:sp>
        <p:nvSpPr>
          <p:cNvPr id="8524" name="object_8525"/>
          <p:cNvSpPr txBox="1"/>
          <p:nvPr/>
        </p:nvSpPr>
        <p:spPr>
          <a:xfrm>
            <a:off x="13176251" y="10615248"/>
            <a:ext cx="3179390" cy="316112"/>
          </a:xfrm>
          <a:prstGeom prst="rect">
            <a:avLst/>
          </a:prstGeom>
        </p:spPr>
        <p:txBody>
          <a:bodyPr vert="horz" wrap="square" lIns="0" tIns="15875" rIns="0" bIns="0" rtlCol="0">
            <a:spAutoFit/>
          </a:bodyPr>
          <a:lstStyle/>
          <a:p>
            <a:pPr marL="12700" algn="r">
              <a:lnSpc>
                <a:spcPct val="100000"/>
              </a:lnSpc>
              <a:spcBef>
                <a:spcPts val="125"/>
              </a:spcBef>
            </a:pPr>
            <a:r>
              <a:rPr sz="1950" spc="5" dirty="0">
                <a:solidFill>
                  <a:srgbClr val="515455"/>
                </a:solidFill>
                <a:latin typeface="Arial"/>
                <a:cs typeface="Arial"/>
              </a:rPr>
              <a:t>High (1.7)</a:t>
            </a:r>
          </a:p>
        </p:txBody>
      </p:sp>
      <p:sp>
        <p:nvSpPr>
          <p:cNvPr id="8318" name="object_8319"/>
          <p:cNvSpPr/>
          <p:nvPr/>
        </p:nvSpPr>
        <p:spPr>
          <a:xfrm>
            <a:off x="3748577" y="10104831"/>
            <a:ext cx="4741598" cy="157480"/>
          </a:xfrm>
          <a:prstGeom prst="rect">
            <a:avLst/>
          </a:prstGeom>
          <a:solidFill>
            <a:srgbClr val="DB2D3C"/>
          </a:solidFill>
        </p:spPr>
      </p:sp>
      <p:sp>
        <p:nvSpPr>
          <p:cNvPr id="8320" name="object_8321"/>
          <p:cNvSpPr/>
          <p:nvPr/>
        </p:nvSpPr>
        <p:spPr>
          <a:xfrm>
            <a:off x="3748577" y="3146501"/>
            <a:ext cx="4741598" cy="6958330"/>
          </a:xfrm>
          <a:prstGeom prst="rect">
            <a:avLst/>
          </a:prstGeom>
          <a:solidFill>
            <a:srgbClr val="DB2D3C">
              <a:alpha val="9999"/>
            </a:srgbClr>
          </a:solidFill>
        </p:spPr>
      </p:sp>
      <p:sp>
        <p:nvSpPr>
          <p:cNvPr id="8322" name="object_8323"/>
          <p:cNvSpPr/>
          <p:nvPr/>
        </p:nvSpPr>
        <p:spPr>
          <a:xfrm>
            <a:off x="8490175" y="10104831"/>
            <a:ext cx="3659111" cy="157480"/>
          </a:xfrm>
          <a:prstGeom prst="rect">
            <a:avLst/>
          </a:prstGeom>
          <a:solidFill>
            <a:srgbClr val="FABC46"/>
          </a:solidFill>
        </p:spPr>
      </p:sp>
      <p:sp>
        <p:nvSpPr>
          <p:cNvPr id="8324" name="object_8325"/>
          <p:cNvSpPr/>
          <p:nvPr/>
        </p:nvSpPr>
        <p:spPr>
          <a:xfrm>
            <a:off x="8490175" y="3146501"/>
            <a:ext cx="3659111" cy="6958330"/>
          </a:xfrm>
          <a:prstGeom prst="rect">
            <a:avLst/>
          </a:prstGeom>
          <a:solidFill>
            <a:srgbClr val="FABC46">
              <a:alpha val="9999"/>
            </a:srgbClr>
          </a:solidFill>
        </p:spPr>
      </p:sp>
      <p:sp>
        <p:nvSpPr>
          <p:cNvPr id="8326" name="object_8327"/>
          <p:cNvSpPr/>
          <p:nvPr/>
        </p:nvSpPr>
        <p:spPr>
          <a:xfrm>
            <a:off x="12149286" y="10104831"/>
            <a:ext cx="4206582" cy="157480"/>
          </a:xfrm>
          <a:prstGeom prst="rect">
            <a:avLst/>
          </a:prstGeom>
          <a:solidFill>
            <a:srgbClr val="35B77C"/>
          </a:solidFill>
        </p:spPr>
      </p:sp>
      <p:sp>
        <p:nvSpPr>
          <p:cNvPr id="8328" name="object_8329"/>
          <p:cNvSpPr/>
          <p:nvPr/>
        </p:nvSpPr>
        <p:spPr>
          <a:xfrm>
            <a:off x="12149286" y="3146501"/>
            <a:ext cx="4206582" cy="6958330"/>
          </a:xfrm>
          <a:prstGeom prst="rect">
            <a:avLst/>
          </a:prstGeom>
          <a:solidFill>
            <a:srgbClr val="35B77C">
              <a:alpha val="9999"/>
            </a:srgbClr>
          </a:solidFill>
        </p:spPr>
      </p:sp>
      <p:sp>
        <p:nvSpPr>
          <p:cNvPr id="8526" name="object_8527"/>
          <p:cNvSpPr/>
          <p:nvPr/>
        </p:nvSpPr>
        <p:spPr>
          <a:xfrm>
            <a:off x="10052222" y="3146501"/>
            <a:ext cx="0" cy="6958330"/>
          </a:xfrm>
          <a:prstGeom prst="rect">
            <a:avLst/>
          </a:prstGeom>
          <a:ln w="5235">
            <a:solidFill>
              <a:srgbClr val="767A7C"/>
            </a:solidFill>
          </a:ln>
        </p:spPr>
        <p:txBody>
          <a:bodyPr wrap="square" lIns="0" tIns="0" rIns="0" bIns="0" rtlCol="0"/>
          <a:lstStyle/>
          <a:p>
            <a:endParaRPr/>
          </a:p>
        </p:txBody>
      </p:sp>
      <p:sp>
        <p:nvSpPr>
          <p:cNvPr id="8528" name="object_8529"/>
          <p:cNvSpPr/>
          <p:nvPr/>
        </p:nvSpPr>
        <p:spPr>
          <a:xfrm>
            <a:off x="3748577" y="6625666"/>
            <a:ext cx="12607290" cy="0"/>
          </a:xfrm>
          <a:prstGeom prst="rect">
            <a:avLst/>
          </a:prstGeom>
          <a:ln w="5235">
            <a:solidFill>
              <a:srgbClr val="767A7C"/>
            </a:solidFill>
          </a:ln>
        </p:spPr>
        <p:txBody>
          <a:bodyPr wrap="square" lIns="0" tIns="0" rIns="0" bIns="0" rtlCol="0"/>
          <a:lstStyle/>
          <a:p>
            <a:endParaRPr/>
          </a:p>
        </p:txBody>
      </p:sp>
      <p:sp>
        <p:nvSpPr>
          <p:cNvPr id="8530" name="object_8531">
            <a:hlinkClick r:id="rId12" action="ppaction://hlinksldjump" tooltip="11: security in the supply chain A=3.3 / I=55%"/>
          </p:cNvPr>
          <p:cNvSpPr/>
          <p:nvPr/>
        </p:nvSpPr>
        <p:spPr>
          <a:xfrm>
            <a:off x="6144725" y="6010732"/>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11</a:t>
            </a:r>
            <a:endParaRPr sz="1950" b="1" dirty="0"/>
          </a:p>
        </p:txBody>
      </p:sp>
      <p:sp>
        <p:nvSpPr>
          <p:cNvPr id="8532" name="object_8533">
            <a:hlinkClick r:id="rId13" action="ppaction://hlinksldjump" tooltip="12: competitiveness A=2.0 / I=11%"/>
          </p:cNvPr>
          <p:cNvSpPr/>
          <p:nvPr/>
        </p:nvSpPr>
        <p:spPr>
          <a:xfrm>
            <a:off x="14059576" y="9072397"/>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12</a:t>
            </a:r>
            <a:endParaRPr sz="1950" b="1" dirty="0"/>
          </a:p>
        </p:txBody>
      </p:sp>
      <p:sp>
        <p:nvSpPr>
          <p:cNvPr id="8534" name="object_8535">
            <a:hlinkClick r:id="rId14" action="ppaction://hlinksldjump" tooltip="13: recruiting A=3.4 / I=11%"/>
          </p:cNvPr>
          <p:cNvSpPr/>
          <p:nvPr/>
        </p:nvSpPr>
        <p:spPr>
          <a:xfrm>
            <a:off x="5411991" y="9072397"/>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13</a:t>
            </a:r>
            <a:endParaRPr sz="1950" b="1" dirty="0"/>
          </a:p>
        </p:txBody>
      </p:sp>
      <p:sp>
        <p:nvSpPr>
          <p:cNvPr id="8536" name="object_8537">
            <a:hlinkClick r:id="rId15" action="ppaction://hlinksldjump" tooltip="14: diversity A=2.0 / I=4%"/>
          </p:cNvPr>
          <p:cNvSpPr/>
          <p:nvPr/>
        </p:nvSpPr>
        <p:spPr>
          <a:xfrm>
            <a:off x="14067359" y="9559480"/>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14</a:t>
            </a:r>
            <a:endParaRPr sz="1950" b="1" dirty="0"/>
          </a:p>
        </p:txBody>
      </p:sp>
      <p:sp>
        <p:nvSpPr>
          <p:cNvPr id="8538" name="object_8539">
            <a:hlinkClick r:id="rId16" action="ppaction://hlinksldjump" tooltip="15: resilience A=2.9 / I=6%"/>
          </p:cNvPr>
          <p:cNvSpPr/>
          <p:nvPr/>
        </p:nvSpPr>
        <p:spPr>
          <a:xfrm>
            <a:off x="8742776" y="9420314"/>
            <a:ext cx="534035" cy="534035"/>
          </a:xfrm>
          <a:prstGeom prst="ellipse">
            <a:avLst/>
          </a:prstGeom>
          <a:solidFill>
            <a:srgbClr val="5C5AA7">
              <a:alpha val="89999"/>
            </a:srgbClr>
          </a:solidFill>
        </p:spPr>
        <p:txBody>
          <a:bodyPr wrap="square" lIns="0" tIns="0" rIns="0" bIns="0" rtlCol="0" anchor="ctr"/>
          <a:lstStyle/>
          <a:p>
            <a:pPr algn="ctr"/>
            <a:r>
              <a:rPr sz="1950" b="1" dirty="0">
                <a:solidFill>
                  <a:srgbClr val="FFFFFF"/>
                </a:solidFill>
                <a:latin typeface="Arial"/>
                <a:ea typeface="Arial"/>
              </a:rPr>
              <a:t>15</a:t>
            </a:r>
            <a:endParaRPr sz="195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42" name="object_8543"/>
          <p:cNvPicPr>
            <a:picLocks noChangeAspect="1"/>
          </p:cNvPicPr>
          <p:nvPr/>
        </p:nvPicPr>
        <p:blipFill>
          <a:blip r:embed="rId3"/>
          <a:stretch>
            <a:fillRect/>
          </a:stretch>
        </p:blipFill>
        <p:spPr>
          <a:xfrm>
            <a:off x="603250" y="519041"/>
            <a:ext cx="1098413" cy="1098413"/>
          </a:xfrm>
          <a:prstGeom prst="rect">
            <a:avLst/>
          </a:prstGeom>
        </p:spPr>
      </p:pic>
      <p:sp>
        <p:nvSpPr>
          <p:cNvPr id="8544" name="object_854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Competitiveness | Aspect list</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8546" name="8547">
            <a:hlinkClick r:id="rId4" action="ppaction://hlinksldjump" tooltip="Content"/>
          </p:cNvPr>
          <p:cNvGrpSpPr/>
          <p:nvPr/>
        </p:nvGrpSpPr>
        <p:grpSpPr>
          <a:xfrm>
            <a:off x="19403940" y="295737"/>
            <a:ext cx="350000" cy="350000"/>
            <a:chOff x="0" y="0"/>
            <a:chExt cx="0" cy="0"/>
          </a:xfrm>
        </p:grpSpPr>
        <p:sp>
          <p:nvSpPr>
            <p:cNvPr id="8548" name="8549"/>
            <p:cNvSpPr/>
            <p:nvPr/>
          </p:nvSpPr>
          <p:spPr>
            <a:xfrm>
              <a:off x="0" y="0"/>
              <a:ext cx="350000" cy="350000"/>
            </a:xfrm>
            <a:prstGeom prst="rect">
              <a:avLst/>
            </a:prstGeom>
            <a:noFill/>
            <a:ln w="30000" cap="flat" cmpd="sng" algn="ctr">
              <a:solidFill>
                <a:srgbClr val="707274"/>
              </a:solidFill>
            </a:ln>
          </p:spPr>
        </p:sp>
        <p:sp>
          <p:nvSpPr>
            <p:cNvPr id="8550" name="8551">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8552" name="8553">
            <a:hlinkClick r:id="rId5" action="ppaction://hlinksldjump" tooltip="Project overview"/>
          </p:cNvPr>
          <p:cNvGrpSpPr/>
          <p:nvPr/>
        </p:nvGrpSpPr>
        <p:grpSpPr>
          <a:xfrm>
            <a:off x="18380322" y="295737"/>
            <a:ext cx="350000" cy="350000"/>
            <a:chOff x="0" y="0"/>
            <a:chExt cx="0" cy="0"/>
          </a:xfrm>
        </p:grpSpPr>
        <p:sp>
          <p:nvSpPr>
            <p:cNvPr id="8554" name="8555"/>
            <p:cNvSpPr/>
            <p:nvPr/>
          </p:nvSpPr>
          <p:spPr>
            <a:xfrm>
              <a:off x="0" y="0"/>
              <a:ext cx="350000" cy="350000"/>
            </a:xfrm>
            <a:prstGeom prst="rect">
              <a:avLst/>
            </a:prstGeom>
            <a:noFill/>
            <a:ln w="30000" cap="flat" cmpd="sng" algn="ctr">
              <a:solidFill>
                <a:srgbClr val="707274"/>
              </a:solidFill>
            </a:ln>
          </p:spPr>
        </p:sp>
        <p:sp>
          <p:nvSpPr>
            <p:cNvPr id="8556" name="8557"/>
            <p:cNvSpPr/>
            <p:nvPr/>
          </p:nvSpPr>
          <p:spPr>
            <a:xfrm>
              <a:off x="0" y="280000"/>
              <a:ext cx="350000" cy="0"/>
            </a:xfrm>
            <a:prstGeom prst="line">
              <a:avLst/>
            </a:prstGeom>
            <a:solidFill>
              <a:srgbClr val="000000"/>
            </a:solidFill>
            <a:ln w="11000" cap="flat" cmpd="sng" algn="ctr">
              <a:solidFill>
                <a:srgbClr val="707274"/>
              </a:solidFill>
            </a:ln>
          </p:spPr>
        </p:sp>
        <p:sp>
          <p:nvSpPr>
            <p:cNvPr id="8558" name="8559"/>
            <p:cNvSpPr/>
            <p:nvPr/>
          </p:nvSpPr>
          <p:spPr>
            <a:xfrm>
              <a:off x="175000" y="280000"/>
              <a:ext cx="0" cy="70000"/>
            </a:xfrm>
            <a:prstGeom prst="line">
              <a:avLst/>
            </a:prstGeom>
            <a:solidFill>
              <a:srgbClr val="000000"/>
            </a:solidFill>
            <a:ln w="11000" cap="flat" cmpd="sng" algn="ctr">
              <a:solidFill>
                <a:srgbClr val="707274"/>
              </a:solidFill>
            </a:ln>
          </p:spPr>
        </p:sp>
        <p:sp>
          <p:nvSpPr>
            <p:cNvPr id="8560" name="object_8561"/>
            <p:cNvSpPr/>
            <p:nvPr/>
          </p:nvSpPr>
          <p:spPr>
            <a:xfrm>
              <a:off x="50000" y="87500"/>
              <a:ext cx="75000" cy="75000"/>
            </a:xfrm>
            <a:prstGeom prst="ellipse">
              <a:avLst/>
            </a:prstGeom>
            <a:solidFill>
              <a:srgbClr val="707274"/>
            </a:solidFill>
          </p:spPr>
        </p:sp>
        <p:sp>
          <p:nvSpPr>
            <p:cNvPr id="8562" name="object_8563"/>
            <p:cNvSpPr/>
            <p:nvPr/>
          </p:nvSpPr>
          <p:spPr>
            <a:xfrm>
              <a:off x="137500" y="87500"/>
              <a:ext cx="75000" cy="75000"/>
            </a:xfrm>
            <a:prstGeom prst="ellipse">
              <a:avLst/>
            </a:prstGeom>
            <a:solidFill>
              <a:srgbClr val="707274"/>
            </a:solidFill>
          </p:spPr>
        </p:sp>
        <p:sp>
          <p:nvSpPr>
            <p:cNvPr id="8564" name="object_8565"/>
            <p:cNvSpPr/>
            <p:nvPr/>
          </p:nvSpPr>
          <p:spPr>
            <a:xfrm>
              <a:off x="225000" y="87500"/>
              <a:ext cx="75000" cy="75000"/>
            </a:xfrm>
            <a:prstGeom prst="ellipse">
              <a:avLst/>
            </a:prstGeom>
            <a:solidFill>
              <a:srgbClr val="707274"/>
            </a:solidFill>
          </p:spPr>
        </p:sp>
        <p:sp>
          <p:nvSpPr>
            <p:cNvPr id="8566" name="8567"/>
            <p:cNvSpPr/>
            <p:nvPr/>
          </p:nvSpPr>
          <p:spPr>
            <a:xfrm>
              <a:off x="105000" y="233333"/>
              <a:ext cx="140000" cy="0"/>
            </a:xfrm>
            <a:prstGeom prst="rect">
              <a:avLst/>
            </a:prstGeom>
            <a:noFill/>
            <a:ln w="30000" cap="flat" cmpd="sng" algn="ctr">
              <a:solidFill>
                <a:srgbClr val="707274"/>
              </a:solidFill>
            </a:ln>
          </p:spPr>
        </p:sp>
        <p:sp>
          <p:nvSpPr>
            <p:cNvPr id="8568" name="8569">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570" name="8571">
            <a:hlinkClick r:id="rId6" action="ppaction://hlinksldjump" tooltip="Response-Rate"/>
          </p:cNvPr>
          <p:cNvGrpSpPr/>
          <p:nvPr/>
        </p:nvGrpSpPr>
        <p:grpSpPr>
          <a:xfrm>
            <a:off x="17356704" y="295737"/>
            <a:ext cx="350000" cy="350000"/>
            <a:chOff x="0" y="0"/>
            <a:chExt cx="0" cy="0"/>
          </a:xfrm>
        </p:grpSpPr>
        <p:sp>
          <p:nvSpPr>
            <p:cNvPr id="8572" name="8573"/>
            <p:cNvSpPr/>
            <p:nvPr/>
          </p:nvSpPr>
          <p:spPr>
            <a:xfrm>
              <a:off x="0" y="0"/>
              <a:ext cx="350000" cy="350000"/>
            </a:xfrm>
            <a:prstGeom prst="rect">
              <a:avLst/>
            </a:prstGeom>
            <a:noFill/>
            <a:ln w="30000" cap="flat" cmpd="sng" algn="ctr">
              <a:solidFill>
                <a:srgbClr val="707274"/>
              </a:solidFill>
            </a:ln>
          </p:spPr>
        </p:sp>
        <p:sp>
          <p:nvSpPr>
            <p:cNvPr id="8574" name="8575">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8576" name="object_8577">
            <a:hlinkClick r:id="rId7" action="ppaction://hlinksldjump" tooltip="Index overview"/>
          </p:cNvPr>
          <p:cNvGrpSpPr/>
          <p:nvPr/>
        </p:nvGrpSpPr>
        <p:grpSpPr>
          <a:xfrm>
            <a:off x="16333086" y="295737"/>
            <a:ext cx="511198" cy="515004"/>
            <a:chOff x="17809255" y="706508"/>
            <a:chExt cx="711198" cy="715004"/>
          </a:xfrm>
        </p:grpSpPr>
        <p:sp>
          <p:nvSpPr>
            <p:cNvPr id="8578" name="object_8579"/>
            <p:cNvSpPr/>
            <p:nvPr/>
          </p:nvSpPr>
          <p:spPr>
            <a:xfrm>
              <a:off x="17809255" y="706508"/>
              <a:ext cx="711198" cy="715004"/>
            </a:xfrm>
            <a:prstGeom prst="rect">
              <a:avLst/>
            </a:prstGeom>
            <a:solidFill>
              <a:srgbClr val="FFFFFF">
                <a:alpha val="500"/>
              </a:srgbClr>
            </a:solidFill>
            <a:ln>
              <a:noFill/>
            </a:ln>
          </p:spPr>
        </p:sp>
        <p:sp>
          <p:nvSpPr>
            <p:cNvPr id="8580" name="object_858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8582" name="object_858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8584" name="object_858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8586" name="object_858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8588" name="object_858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8590" name="object_859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8592" name="object_859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8594" name="object_859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8596" name="object_859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8598" name="object_8599">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8600" name="object_8601">
            <a:hlinkClick r:id="rId8" action="ppaction://hlinksldjump" tooltip="Dimensions"/>
          </p:cNvPr>
          <p:cNvGrpSpPr/>
          <p:nvPr/>
        </p:nvGrpSpPr>
        <p:grpSpPr>
          <a:xfrm>
            <a:off x="15309468" y="295737"/>
            <a:ext cx="350000" cy="350000"/>
            <a:chOff x="0" y="0"/>
            <a:chExt cx="0" cy="0"/>
          </a:xfrm>
        </p:grpSpPr>
        <p:sp>
          <p:nvSpPr>
            <p:cNvPr id="8602" name="object_8603"/>
            <p:cNvSpPr/>
            <p:nvPr/>
          </p:nvSpPr>
          <p:spPr>
            <a:xfrm>
              <a:off x="30600" y="27733"/>
              <a:ext cx="113800" cy="61200"/>
            </a:xfrm>
            <a:prstGeom prst="rect">
              <a:avLst/>
            </a:prstGeom>
            <a:solidFill>
              <a:srgbClr val="707274"/>
            </a:solidFill>
            <a:ln>
              <a:noFill/>
            </a:ln>
          </p:spPr>
        </p:sp>
        <p:sp>
          <p:nvSpPr>
            <p:cNvPr id="8604" name="object_8605"/>
            <p:cNvSpPr/>
            <p:nvPr/>
          </p:nvSpPr>
          <p:spPr>
            <a:xfrm>
              <a:off x="275600" y="27733"/>
              <a:ext cx="43800" cy="61200"/>
            </a:xfrm>
            <a:prstGeom prst="rect">
              <a:avLst/>
            </a:prstGeom>
            <a:solidFill>
              <a:srgbClr val="707274"/>
            </a:solidFill>
            <a:ln>
              <a:noFill/>
            </a:ln>
          </p:spPr>
        </p:sp>
        <p:sp>
          <p:nvSpPr>
            <p:cNvPr id="8606" name="object_8607"/>
            <p:cNvSpPr/>
            <p:nvPr/>
          </p:nvSpPr>
          <p:spPr>
            <a:xfrm>
              <a:off x="0" y="27733"/>
              <a:ext cx="61200" cy="61200"/>
            </a:xfrm>
            <a:prstGeom prst="ellipse">
              <a:avLst/>
            </a:prstGeom>
            <a:solidFill>
              <a:srgbClr val="707274"/>
            </a:solidFill>
            <a:ln>
              <a:noFill/>
            </a:ln>
          </p:spPr>
        </p:sp>
        <p:sp>
          <p:nvSpPr>
            <p:cNvPr id="8608" name="object_8609"/>
            <p:cNvSpPr/>
            <p:nvPr/>
          </p:nvSpPr>
          <p:spPr>
            <a:xfrm>
              <a:off x="113800" y="27733"/>
              <a:ext cx="61200" cy="61200"/>
            </a:xfrm>
            <a:prstGeom prst="ellipse">
              <a:avLst/>
            </a:prstGeom>
            <a:solidFill>
              <a:srgbClr val="707274"/>
            </a:solidFill>
            <a:ln>
              <a:noFill/>
            </a:ln>
          </p:spPr>
        </p:sp>
        <p:sp>
          <p:nvSpPr>
            <p:cNvPr id="8610" name="object_8611"/>
            <p:cNvSpPr/>
            <p:nvPr/>
          </p:nvSpPr>
          <p:spPr>
            <a:xfrm>
              <a:off x="288800" y="27733"/>
              <a:ext cx="61200" cy="61200"/>
            </a:xfrm>
            <a:prstGeom prst="ellipse">
              <a:avLst/>
            </a:prstGeom>
            <a:solidFill>
              <a:srgbClr val="707274"/>
            </a:solidFill>
            <a:ln>
              <a:noFill/>
            </a:ln>
          </p:spPr>
        </p:sp>
        <p:sp>
          <p:nvSpPr>
            <p:cNvPr id="8612" name="object_8613"/>
            <p:cNvSpPr/>
            <p:nvPr/>
          </p:nvSpPr>
          <p:spPr>
            <a:xfrm>
              <a:off x="245000" y="27733"/>
              <a:ext cx="61200" cy="61200"/>
            </a:xfrm>
            <a:prstGeom prst="ellipse">
              <a:avLst/>
            </a:prstGeom>
            <a:solidFill>
              <a:srgbClr val="707274"/>
            </a:solidFill>
            <a:ln>
              <a:noFill/>
            </a:ln>
          </p:spPr>
        </p:sp>
        <p:sp>
          <p:nvSpPr>
            <p:cNvPr id="8614" name="object_8615"/>
            <p:cNvSpPr/>
            <p:nvPr/>
          </p:nvSpPr>
          <p:spPr>
            <a:xfrm>
              <a:off x="30600" y="144400"/>
              <a:ext cx="43800" cy="61200"/>
            </a:xfrm>
            <a:prstGeom prst="rect">
              <a:avLst/>
            </a:prstGeom>
            <a:solidFill>
              <a:srgbClr val="707274"/>
            </a:solidFill>
            <a:ln>
              <a:noFill/>
            </a:ln>
          </p:spPr>
        </p:sp>
        <p:sp>
          <p:nvSpPr>
            <p:cNvPr id="8616" name="object_8617"/>
            <p:cNvSpPr/>
            <p:nvPr/>
          </p:nvSpPr>
          <p:spPr>
            <a:xfrm>
              <a:off x="205600" y="144400"/>
              <a:ext cx="113800" cy="61200"/>
            </a:xfrm>
            <a:prstGeom prst="rect">
              <a:avLst/>
            </a:prstGeom>
            <a:solidFill>
              <a:srgbClr val="707274"/>
            </a:solidFill>
            <a:ln>
              <a:noFill/>
            </a:ln>
          </p:spPr>
        </p:sp>
        <p:sp>
          <p:nvSpPr>
            <p:cNvPr id="8618" name="object_8619"/>
            <p:cNvSpPr/>
            <p:nvPr/>
          </p:nvSpPr>
          <p:spPr>
            <a:xfrm>
              <a:off x="0" y="144400"/>
              <a:ext cx="61200" cy="61200"/>
            </a:xfrm>
            <a:prstGeom prst="ellipse">
              <a:avLst/>
            </a:prstGeom>
            <a:solidFill>
              <a:srgbClr val="707274"/>
            </a:solidFill>
            <a:ln>
              <a:noFill/>
            </a:ln>
          </p:spPr>
        </p:sp>
        <p:sp>
          <p:nvSpPr>
            <p:cNvPr id="8620" name="object_8621"/>
            <p:cNvSpPr/>
            <p:nvPr/>
          </p:nvSpPr>
          <p:spPr>
            <a:xfrm>
              <a:off x="43800" y="144400"/>
              <a:ext cx="61200" cy="61200"/>
            </a:xfrm>
            <a:prstGeom prst="ellipse">
              <a:avLst/>
            </a:prstGeom>
            <a:solidFill>
              <a:srgbClr val="707274"/>
            </a:solidFill>
            <a:ln>
              <a:noFill/>
            </a:ln>
          </p:spPr>
        </p:sp>
        <p:sp>
          <p:nvSpPr>
            <p:cNvPr id="8622" name="object_8623"/>
            <p:cNvSpPr/>
            <p:nvPr/>
          </p:nvSpPr>
          <p:spPr>
            <a:xfrm>
              <a:off x="288800" y="144400"/>
              <a:ext cx="61200" cy="61200"/>
            </a:xfrm>
            <a:prstGeom prst="ellipse">
              <a:avLst/>
            </a:prstGeom>
            <a:solidFill>
              <a:srgbClr val="707274"/>
            </a:solidFill>
            <a:ln>
              <a:noFill/>
            </a:ln>
          </p:spPr>
        </p:sp>
        <p:sp>
          <p:nvSpPr>
            <p:cNvPr id="8624" name="object_8625"/>
            <p:cNvSpPr/>
            <p:nvPr/>
          </p:nvSpPr>
          <p:spPr>
            <a:xfrm>
              <a:off x="175000" y="144400"/>
              <a:ext cx="61200" cy="61200"/>
            </a:xfrm>
            <a:prstGeom prst="ellipse">
              <a:avLst/>
            </a:prstGeom>
            <a:solidFill>
              <a:srgbClr val="707274"/>
            </a:solidFill>
            <a:ln>
              <a:noFill/>
            </a:ln>
          </p:spPr>
        </p:sp>
        <p:sp>
          <p:nvSpPr>
            <p:cNvPr id="8626" name="object_8627"/>
            <p:cNvSpPr/>
            <p:nvPr/>
          </p:nvSpPr>
          <p:spPr>
            <a:xfrm>
              <a:off x="30600" y="261067"/>
              <a:ext cx="78800" cy="61200"/>
            </a:xfrm>
            <a:prstGeom prst="rect">
              <a:avLst/>
            </a:prstGeom>
            <a:solidFill>
              <a:srgbClr val="707274"/>
            </a:solidFill>
            <a:ln>
              <a:noFill/>
            </a:ln>
          </p:spPr>
        </p:sp>
        <p:sp>
          <p:nvSpPr>
            <p:cNvPr id="8628" name="object_8629"/>
            <p:cNvSpPr/>
            <p:nvPr/>
          </p:nvSpPr>
          <p:spPr>
            <a:xfrm>
              <a:off x="240600" y="261067"/>
              <a:ext cx="78800" cy="61200"/>
            </a:xfrm>
            <a:prstGeom prst="rect">
              <a:avLst/>
            </a:prstGeom>
            <a:solidFill>
              <a:srgbClr val="707274"/>
            </a:solidFill>
            <a:ln>
              <a:noFill/>
            </a:ln>
          </p:spPr>
        </p:sp>
        <p:sp>
          <p:nvSpPr>
            <p:cNvPr id="8630" name="object_8631"/>
            <p:cNvSpPr/>
            <p:nvPr/>
          </p:nvSpPr>
          <p:spPr>
            <a:xfrm>
              <a:off x="0" y="261067"/>
              <a:ext cx="61200" cy="61200"/>
            </a:xfrm>
            <a:prstGeom prst="ellipse">
              <a:avLst/>
            </a:prstGeom>
            <a:solidFill>
              <a:srgbClr val="707274"/>
            </a:solidFill>
            <a:ln>
              <a:noFill/>
            </a:ln>
          </p:spPr>
        </p:sp>
        <p:sp>
          <p:nvSpPr>
            <p:cNvPr id="8632" name="object_8633"/>
            <p:cNvSpPr/>
            <p:nvPr/>
          </p:nvSpPr>
          <p:spPr>
            <a:xfrm>
              <a:off x="78800" y="261067"/>
              <a:ext cx="61200" cy="61200"/>
            </a:xfrm>
            <a:prstGeom prst="ellipse">
              <a:avLst/>
            </a:prstGeom>
            <a:solidFill>
              <a:srgbClr val="707274"/>
            </a:solidFill>
            <a:ln>
              <a:noFill/>
            </a:ln>
          </p:spPr>
        </p:sp>
        <p:sp>
          <p:nvSpPr>
            <p:cNvPr id="8634" name="object_8635"/>
            <p:cNvSpPr/>
            <p:nvPr/>
          </p:nvSpPr>
          <p:spPr>
            <a:xfrm>
              <a:off x="288800" y="261067"/>
              <a:ext cx="61200" cy="61200"/>
            </a:xfrm>
            <a:prstGeom prst="ellipse">
              <a:avLst/>
            </a:prstGeom>
            <a:solidFill>
              <a:srgbClr val="707274"/>
            </a:solidFill>
            <a:ln>
              <a:noFill/>
            </a:ln>
          </p:spPr>
        </p:sp>
        <p:sp>
          <p:nvSpPr>
            <p:cNvPr id="8636" name="object_8637"/>
            <p:cNvSpPr/>
            <p:nvPr/>
          </p:nvSpPr>
          <p:spPr>
            <a:xfrm>
              <a:off x="210000" y="261067"/>
              <a:ext cx="61200" cy="61200"/>
            </a:xfrm>
            <a:prstGeom prst="ellipse">
              <a:avLst/>
            </a:prstGeom>
            <a:solidFill>
              <a:srgbClr val="707274"/>
            </a:solidFill>
            <a:ln>
              <a:noFill/>
            </a:ln>
          </p:spPr>
        </p:sp>
        <p:sp>
          <p:nvSpPr>
            <p:cNvPr id="8638" name="8639">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640" name="object_8641">
            <a:hlinkClick r:id="rId9" action="ppaction://hlinksldjump" tooltip="Portfolio of Action"/>
          </p:cNvPr>
          <p:cNvGrpSpPr/>
          <p:nvPr/>
        </p:nvGrpSpPr>
        <p:grpSpPr>
          <a:xfrm>
            <a:off x="19403940" y="887211"/>
            <a:ext cx="350000" cy="350000"/>
            <a:chOff x="0" y="0"/>
            <a:chExt cx="0" cy="0"/>
          </a:xfrm>
        </p:grpSpPr>
        <p:sp>
          <p:nvSpPr>
            <p:cNvPr id="8644" name="object_8645"/>
            <p:cNvSpPr/>
            <p:nvPr/>
          </p:nvSpPr>
          <p:spPr>
            <a:xfrm>
              <a:off x="11900" y="79800"/>
              <a:ext cx="51110" cy="51110"/>
            </a:xfrm>
            <a:prstGeom prst="ellipse">
              <a:avLst/>
            </a:prstGeom>
            <a:solidFill>
              <a:srgbClr val="707274"/>
            </a:solidFill>
          </p:spPr>
        </p:sp>
        <p:sp>
          <p:nvSpPr>
            <p:cNvPr id="8646" name="object_8647"/>
            <p:cNvSpPr/>
            <p:nvPr/>
          </p:nvSpPr>
          <p:spPr>
            <a:xfrm>
              <a:off x="121800" y="124250"/>
              <a:ext cx="51110" cy="51110"/>
            </a:xfrm>
            <a:prstGeom prst="ellipse">
              <a:avLst/>
            </a:prstGeom>
            <a:solidFill>
              <a:srgbClr val="707274"/>
            </a:solidFill>
          </p:spPr>
        </p:sp>
        <p:sp>
          <p:nvSpPr>
            <p:cNvPr id="8648" name="object_8649"/>
            <p:cNvSpPr/>
            <p:nvPr/>
          </p:nvSpPr>
          <p:spPr>
            <a:xfrm>
              <a:off x="244650" y="42700"/>
              <a:ext cx="51110" cy="51110"/>
            </a:xfrm>
            <a:prstGeom prst="ellipse">
              <a:avLst/>
            </a:prstGeom>
            <a:solidFill>
              <a:srgbClr val="707274"/>
            </a:solidFill>
          </p:spPr>
        </p:sp>
        <p:sp>
          <p:nvSpPr>
            <p:cNvPr id="8650" name="object_8651"/>
            <p:cNvSpPr/>
            <p:nvPr/>
          </p:nvSpPr>
          <p:spPr>
            <a:xfrm>
              <a:off x="282800" y="229250"/>
              <a:ext cx="51110" cy="51110"/>
            </a:xfrm>
            <a:prstGeom prst="ellipse">
              <a:avLst/>
            </a:prstGeom>
            <a:solidFill>
              <a:srgbClr val="707274"/>
            </a:solidFill>
          </p:spPr>
        </p:sp>
        <p:sp>
          <p:nvSpPr>
            <p:cNvPr id="8652" name="object_8653"/>
            <p:cNvSpPr/>
            <p:nvPr/>
          </p:nvSpPr>
          <p:spPr>
            <a:xfrm>
              <a:off x="79800" y="234500"/>
              <a:ext cx="51110" cy="51110"/>
            </a:xfrm>
            <a:prstGeom prst="ellipse">
              <a:avLst/>
            </a:prstGeom>
            <a:solidFill>
              <a:srgbClr val="707274"/>
            </a:solidFill>
          </p:spPr>
        </p:sp>
        <p:sp>
          <p:nvSpPr>
            <p:cNvPr id="8654" name="object_8655"/>
            <p:cNvSpPr/>
            <p:nvPr/>
          </p:nvSpPr>
          <p:spPr>
            <a:xfrm>
              <a:off x="105350" y="23800"/>
              <a:ext cx="51110" cy="51110"/>
            </a:xfrm>
            <a:prstGeom prst="ellipse">
              <a:avLst/>
            </a:prstGeom>
            <a:solidFill>
              <a:srgbClr val="707274"/>
            </a:solidFill>
          </p:spPr>
        </p:sp>
        <p:sp>
          <p:nvSpPr>
            <p:cNvPr id="8656" name="object_8657"/>
            <p:cNvSpPr/>
            <p:nvPr/>
          </p:nvSpPr>
          <p:spPr>
            <a:xfrm>
              <a:off x="232050" y="149450"/>
              <a:ext cx="51110" cy="51110"/>
            </a:xfrm>
            <a:prstGeom prst="ellipse">
              <a:avLst/>
            </a:prstGeom>
            <a:solidFill>
              <a:srgbClr val="707274"/>
            </a:solidFill>
          </p:spPr>
        </p:sp>
        <p:sp>
          <p:nvSpPr>
            <p:cNvPr id="8658" name="object_8659"/>
            <p:cNvSpPr/>
            <p:nvPr/>
          </p:nvSpPr>
          <p:spPr>
            <a:xfrm>
              <a:off x="0" y="175000"/>
              <a:ext cx="350000" cy="0"/>
            </a:xfrm>
            <a:prstGeom prst="rect">
              <a:avLst/>
            </a:prstGeom>
            <a:noFill/>
            <a:ln w="10470">
              <a:solidFill>
                <a:srgbClr val="707274"/>
              </a:solidFill>
            </a:ln>
          </p:spPr>
        </p:sp>
        <p:sp>
          <p:nvSpPr>
            <p:cNvPr id="8660" name="object_8661"/>
            <p:cNvSpPr/>
            <p:nvPr/>
          </p:nvSpPr>
          <p:spPr>
            <a:xfrm>
              <a:off x="175000" y="0"/>
              <a:ext cx="0" cy="350000"/>
            </a:xfrm>
            <a:prstGeom prst="rect">
              <a:avLst/>
            </a:prstGeom>
            <a:noFill/>
            <a:ln w="10470">
              <a:solidFill>
                <a:srgbClr val="707274"/>
              </a:solidFill>
            </a:ln>
          </p:spPr>
        </p:sp>
        <p:sp>
          <p:nvSpPr>
            <p:cNvPr id="8662" name="8663">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664" name="8665">
            <a:hlinkClick r:id="rId10" action="ppaction://hlinksldjump" tooltip="Semantic Differential"/>
          </p:cNvPr>
          <p:cNvGrpSpPr/>
          <p:nvPr/>
        </p:nvGrpSpPr>
        <p:grpSpPr>
          <a:xfrm>
            <a:off x="18380322" y="887211"/>
            <a:ext cx="561600" cy="648000"/>
            <a:chOff x="0" y="0"/>
            <a:chExt cx="0" cy="0"/>
          </a:xfrm>
        </p:grpSpPr>
        <p:sp>
          <p:nvSpPr>
            <p:cNvPr id="8666" name="8667"/>
            <p:cNvSpPr/>
            <p:nvPr/>
          </p:nvSpPr>
          <p:spPr>
            <a:xfrm>
              <a:off x="0" y="0"/>
              <a:ext cx="350000" cy="350000"/>
            </a:xfrm>
            <a:prstGeom prst="rect">
              <a:avLst/>
            </a:prstGeom>
            <a:noFill/>
            <a:ln w="30000" cap="flat" cmpd="sng" algn="ctr">
              <a:solidFill>
                <a:srgbClr val="707274"/>
              </a:solidFill>
            </a:ln>
          </p:spPr>
        </p:sp>
        <p:cxnSp>
          <p:nvCxnSpPr>
            <p:cNvPr id="8668" name="object_866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8670" name="object_867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8672" name="8673">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674" name="8675">
            <a:hlinkClick r:id="rId11" action="ppaction://hlinksldjump"/>
          </p:cNvPr>
          <p:cNvGrpSpPr/>
          <p:nvPr/>
        </p:nvGrpSpPr>
        <p:grpSpPr>
          <a:xfrm>
            <a:off x="17356704" y="887211"/>
            <a:ext cx="561600" cy="648000"/>
            <a:chOff x="0" y="0"/>
            <a:chExt cx="0" cy="0"/>
          </a:xfrm>
        </p:grpSpPr>
        <p:sp>
          <p:nvSpPr>
            <p:cNvPr id="8676" name="8677"/>
            <p:cNvSpPr/>
            <p:nvPr/>
          </p:nvSpPr>
          <p:spPr>
            <a:xfrm>
              <a:off x="0" y="0"/>
              <a:ext cx="350000" cy="350000"/>
            </a:xfrm>
            <a:prstGeom prst="rect">
              <a:avLst/>
            </a:prstGeom>
            <a:noFill/>
            <a:ln w="30000" cap="flat" cmpd="sng" algn="ctr">
              <a:solidFill>
                <a:srgbClr val="707274"/>
              </a:solidFill>
            </a:ln>
          </p:spPr>
        </p:sp>
        <p:sp>
          <p:nvSpPr>
            <p:cNvPr id="8678" name="object_867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8680" name="object_8681"/>
            <p:cNvSpPr/>
            <p:nvPr/>
          </p:nvSpPr>
          <p:spPr>
            <a:xfrm>
              <a:off x="136856" y="41051"/>
              <a:ext cx="54000" cy="59400"/>
            </a:xfrm>
            <a:prstGeom prst="rect">
              <a:avLst/>
            </a:prstGeom>
            <a:solidFill>
              <a:srgbClr val="707274"/>
            </a:solidFill>
          </p:spPr>
        </p:sp>
        <p:sp>
          <p:nvSpPr>
            <p:cNvPr id="8682" name="object_8683"/>
            <p:cNvSpPr/>
            <p:nvPr/>
          </p:nvSpPr>
          <p:spPr>
            <a:xfrm>
              <a:off x="180596" y="70751"/>
              <a:ext cx="55300" cy="0"/>
            </a:xfrm>
            <a:prstGeom prst="line">
              <a:avLst/>
            </a:prstGeom>
            <a:solidFill>
              <a:srgbClr val="000000"/>
            </a:solidFill>
            <a:ln w="11000" cap="flat" cmpd="sng" algn="ctr">
              <a:solidFill>
                <a:srgbClr val="707274"/>
              </a:solidFill>
            </a:ln>
          </p:spPr>
        </p:sp>
        <p:sp>
          <p:nvSpPr>
            <p:cNvPr id="8684" name="object_8685"/>
            <p:cNvSpPr/>
            <p:nvPr/>
          </p:nvSpPr>
          <p:spPr>
            <a:xfrm>
              <a:off x="245893" y="41051"/>
              <a:ext cx="54000" cy="59400"/>
            </a:xfrm>
            <a:prstGeom prst="ellipse">
              <a:avLst/>
            </a:prstGeom>
            <a:solidFill>
              <a:srgbClr val="707274"/>
            </a:solidFill>
          </p:spPr>
        </p:sp>
        <p:sp>
          <p:nvSpPr>
            <p:cNvPr id="8686" name="object_8687"/>
            <p:cNvSpPr/>
            <p:nvPr/>
          </p:nvSpPr>
          <p:spPr>
            <a:xfrm>
              <a:off x="136856" y="143142"/>
              <a:ext cx="54000" cy="59400"/>
            </a:xfrm>
            <a:prstGeom prst="rect">
              <a:avLst/>
            </a:prstGeom>
            <a:solidFill>
              <a:srgbClr val="707274"/>
            </a:solidFill>
          </p:spPr>
        </p:sp>
        <p:sp>
          <p:nvSpPr>
            <p:cNvPr id="8688" name="object_8689"/>
            <p:cNvSpPr/>
            <p:nvPr/>
          </p:nvSpPr>
          <p:spPr>
            <a:xfrm>
              <a:off x="180596" y="172842"/>
              <a:ext cx="55300" cy="0"/>
            </a:xfrm>
            <a:prstGeom prst="line">
              <a:avLst/>
            </a:prstGeom>
            <a:solidFill>
              <a:srgbClr val="000000"/>
            </a:solidFill>
            <a:ln w="11000" cap="flat" cmpd="sng" algn="ctr">
              <a:solidFill>
                <a:srgbClr val="707274"/>
              </a:solidFill>
            </a:ln>
          </p:spPr>
        </p:sp>
        <p:sp>
          <p:nvSpPr>
            <p:cNvPr id="8690" name="object_8691"/>
            <p:cNvSpPr/>
            <p:nvPr/>
          </p:nvSpPr>
          <p:spPr>
            <a:xfrm>
              <a:off x="245893" y="143142"/>
              <a:ext cx="54000" cy="59400"/>
            </a:xfrm>
            <a:prstGeom prst="ellipse">
              <a:avLst/>
            </a:prstGeom>
            <a:solidFill>
              <a:srgbClr val="707274"/>
            </a:solidFill>
          </p:spPr>
        </p:sp>
        <p:sp>
          <p:nvSpPr>
            <p:cNvPr id="8692" name="object_8693"/>
            <p:cNvSpPr/>
            <p:nvPr/>
          </p:nvSpPr>
          <p:spPr>
            <a:xfrm>
              <a:off x="136856" y="237985"/>
              <a:ext cx="54000" cy="59400"/>
            </a:xfrm>
            <a:prstGeom prst="rect">
              <a:avLst/>
            </a:prstGeom>
            <a:solidFill>
              <a:srgbClr val="707274"/>
            </a:solidFill>
          </p:spPr>
        </p:sp>
        <p:sp>
          <p:nvSpPr>
            <p:cNvPr id="8694" name="object_8695"/>
            <p:cNvSpPr/>
            <p:nvPr/>
          </p:nvSpPr>
          <p:spPr>
            <a:xfrm>
              <a:off x="180596" y="267685"/>
              <a:ext cx="55300" cy="0"/>
            </a:xfrm>
            <a:prstGeom prst="line">
              <a:avLst/>
            </a:prstGeom>
            <a:solidFill>
              <a:srgbClr val="000000"/>
            </a:solidFill>
            <a:ln w="11000" cap="flat" cmpd="sng" algn="ctr">
              <a:solidFill>
                <a:srgbClr val="707274"/>
              </a:solidFill>
            </a:ln>
          </p:spPr>
        </p:sp>
        <p:sp>
          <p:nvSpPr>
            <p:cNvPr id="8696" name="object_8697"/>
            <p:cNvSpPr/>
            <p:nvPr/>
          </p:nvSpPr>
          <p:spPr>
            <a:xfrm>
              <a:off x="245893" y="237985"/>
              <a:ext cx="54000" cy="59400"/>
            </a:xfrm>
            <a:prstGeom prst="ellipse">
              <a:avLst/>
            </a:prstGeom>
            <a:solidFill>
              <a:srgbClr val="707274"/>
            </a:solidFill>
          </p:spPr>
        </p:sp>
        <p:sp>
          <p:nvSpPr>
            <p:cNvPr id="8698" name="8699">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700" name="object_8701">
            <a:hlinkClick r:id="rId12" action="ppaction://hlinksldjump" tooltip="Tabellenband Demoskopie"/>
          </p:cNvPr>
          <p:cNvGrpSpPr/>
          <p:nvPr/>
        </p:nvGrpSpPr>
        <p:grpSpPr>
          <a:xfrm>
            <a:off x="16333086" y="887211"/>
            <a:ext cx="350000" cy="350000"/>
            <a:chOff x="0" y="0"/>
            <a:chExt cx="0" cy="0"/>
          </a:xfrm>
        </p:grpSpPr>
        <p:sp>
          <p:nvSpPr>
            <p:cNvPr id="8704" name="object_8705"/>
            <p:cNvSpPr/>
            <p:nvPr/>
          </p:nvSpPr>
          <p:spPr>
            <a:xfrm>
              <a:off x="30600" y="27733"/>
              <a:ext cx="222300" cy="61200"/>
            </a:xfrm>
            <a:prstGeom prst="rect">
              <a:avLst/>
            </a:prstGeom>
            <a:solidFill>
              <a:srgbClr val="707274"/>
            </a:solidFill>
            <a:ln>
              <a:noFill/>
            </a:ln>
          </p:spPr>
        </p:sp>
        <p:sp>
          <p:nvSpPr>
            <p:cNvPr id="8706" name="object_8707"/>
            <p:cNvSpPr/>
            <p:nvPr/>
          </p:nvSpPr>
          <p:spPr>
            <a:xfrm>
              <a:off x="0" y="27733"/>
              <a:ext cx="61200" cy="61200"/>
            </a:xfrm>
            <a:prstGeom prst="ellipse">
              <a:avLst/>
            </a:prstGeom>
            <a:solidFill>
              <a:srgbClr val="707274"/>
            </a:solidFill>
            <a:ln>
              <a:noFill/>
            </a:ln>
          </p:spPr>
        </p:sp>
        <p:sp>
          <p:nvSpPr>
            <p:cNvPr id="8708" name="object_8709"/>
            <p:cNvSpPr/>
            <p:nvPr/>
          </p:nvSpPr>
          <p:spPr>
            <a:xfrm>
              <a:off x="222300" y="27733"/>
              <a:ext cx="61200" cy="61200"/>
            </a:xfrm>
            <a:prstGeom prst="ellipse">
              <a:avLst/>
            </a:prstGeom>
            <a:solidFill>
              <a:srgbClr val="707274"/>
            </a:solidFill>
            <a:ln>
              <a:noFill/>
            </a:ln>
          </p:spPr>
        </p:sp>
        <p:sp>
          <p:nvSpPr>
            <p:cNvPr id="8710" name="object_8711"/>
            <p:cNvSpPr/>
            <p:nvPr/>
          </p:nvSpPr>
          <p:spPr>
            <a:xfrm>
              <a:off x="30600" y="144400"/>
              <a:ext cx="141800" cy="61200"/>
            </a:xfrm>
            <a:prstGeom prst="rect">
              <a:avLst/>
            </a:prstGeom>
            <a:solidFill>
              <a:srgbClr val="707274"/>
            </a:solidFill>
            <a:ln>
              <a:noFill/>
            </a:ln>
          </p:spPr>
        </p:sp>
        <p:sp>
          <p:nvSpPr>
            <p:cNvPr id="8712" name="object_8713"/>
            <p:cNvSpPr/>
            <p:nvPr/>
          </p:nvSpPr>
          <p:spPr>
            <a:xfrm>
              <a:off x="0" y="144400"/>
              <a:ext cx="61200" cy="61200"/>
            </a:xfrm>
            <a:prstGeom prst="ellipse">
              <a:avLst/>
            </a:prstGeom>
            <a:solidFill>
              <a:srgbClr val="707274"/>
            </a:solidFill>
            <a:ln>
              <a:noFill/>
            </a:ln>
          </p:spPr>
        </p:sp>
        <p:sp>
          <p:nvSpPr>
            <p:cNvPr id="8714" name="object_8715"/>
            <p:cNvSpPr/>
            <p:nvPr/>
          </p:nvSpPr>
          <p:spPr>
            <a:xfrm>
              <a:off x="141800" y="144400"/>
              <a:ext cx="61200" cy="61200"/>
            </a:xfrm>
            <a:prstGeom prst="ellipse">
              <a:avLst/>
            </a:prstGeom>
            <a:solidFill>
              <a:srgbClr val="707274"/>
            </a:solidFill>
            <a:ln>
              <a:noFill/>
            </a:ln>
          </p:spPr>
        </p:sp>
        <p:sp>
          <p:nvSpPr>
            <p:cNvPr id="8716" name="object_8717"/>
            <p:cNvSpPr/>
            <p:nvPr/>
          </p:nvSpPr>
          <p:spPr>
            <a:xfrm>
              <a:off x="30600" y="261067"/>
              <a:ext cx="288800" cy="61200"/>
            </a:xfrm>
            <a:prstGeom prst="rect">
              <a:avLst/>
            </a:prstGeom>
            <a:solidFill>
              <a:srgbClr val="707274"/>
            </a:solidFill>
            <a:ln>
              <a:noFill/>
            </a:ln>
          </p:spPr>
        </p:sp>
        <p:sp>
          <p:nvSpPr>
            <p:cNvPr id="8718" name="object_8719"/>
            <p:cNvSpPr/>
            <p:nvPr/>
          </p:nvSpPr>
          <p:spPr>
            <a:xfrm>
              <a:off x="0" y="261067"/>
              <a:ext cx="61200" cy="61200"/>
            </a:xfrm>
            <a:prstGeom prst="ellipse">
              <a:avLst/>
            </a:prstGeom>
            <a:solidFill>
              <a:srgbClr val="707274"/>
            </a:solidFill>
            <a:ln>
              <a:noFill/>
            </a:ln>
          </p:spPr>
        </p:sp>
        <p:sp>
          <p:nvSpPr>
            <p:cNvPr id="8720" name="object_8721"/>
            <p:cNvSpPr/>
            <p:nvPr/>
          </p:nvSpPr>
          <p:spPr>
            <a:xfrm>
              <a:off x="288800" y="261067"/>
              <a:ext cx="61200" cy="61200"/>
            </a:xfrm>
            <a:prstGeom prst="ellipse">
              <a:avLst/>
            </a:prstGeom>
            <a:solidFill>
              <a:srgbClr val="707274"/>
            </a:solidFill>
            <a:ln>
              <a:noFill/>
            </a:ln>
          </p:spPr>
        </p:sp>
        <p:sp>
          <p:nvSpPr>
            <p:cNvPr id="8722" name="object_8723"/>
            <p:cNvSpPr/>
            <p:nvPr/>
          </p:nvSpPr>
          <p:spPr>
            <a:xfrm>
              <a:off x="263500" y="58333"/>
              <a:ext cx="0" cy="233333"/>
            </a:xfrm>
            <a:prstGeom prst="rect">
              <a:avLst/>
            </a:prstGeom>
            <a:noFill/>
            <a:ln w="10470">
              <a:solidFill>
                <a:srgbClr val="707274"/>
              </a:solidFill>
            </a:ln>
          </p:spPr>
        </p:sp>
        <p:sp>
          <p:nvSpPr>
            <p:cNvPr id="8724" name="872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8726" name="object_8727"/>
          <p:cNvSpPr txBox="1"/>
          <p:nvPr/>
        </p:nvSpPr>
        <p:spPr>
          <a:xfrm>
            <a:off x="2807683" y="28290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Competitiveness</a:t>
            </a:r>
          </a:p>
        </p:txBody>
      </p:sp>
      <p:sp>
        <p:nvSpPr>
          <p:cNvPr id="8728" name="object_8729"/>
          <p:cNvSpPr/>
          <p:nvPr/>
        </p:nvSpPr>
        <p:spPr>
          <a:xfrm>
            <a:off x="7792620" y="2829096"/>
            <a:ext cx="921600" cy="921600"/>
          </a:xfrm>
          <a:prstGeom prst="rect">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2.7</a:t>
            </a:r>
          </a:p>
        </p:txBody>
      </p:sp>
      <p:sp>
        <p:nvSpPr>
          <p:cNvPr id="8730" name="object_8731"/>
          <p:cNvSpPr>
            <a:spLocks noGrp="1"/>
          </p:cNvSpPr>
          <p:nvPr/>
        </p:nvSpPr>
        <p:spPr>
          <a:xfrm>
            <a:off x="1760600" y="2875176"/>
            <a:ext cx="737280" cy="737280"/>
          </a:xfrm>
          <a:prstGeom prst="rect">
            <a:avLst/>
          </a:prstGeom>
          <a:ln w="125650">
            <a:solidFill>
              <a:srgbClr val="5C5AA7"/>
            </a:solidFill>
          </a:ln>
        </p:spPr>
        <p:txBody>
          <a:bodyPr wrap="square" lIns="0" tIns="0" rIns="0" bIns="0" rtlCol="0" anchor="ctr"/>
          <a:lstStyle/>
          <a:p>
            <a:pPr algn="ctr"/>
            <a:endParaRPr sz="2950" b="1" dirty="0"/>
          </a:p>
        </p:txBody>
      </p:sp>
      <p:sp>
        <p:nvSpPr>
          <p:cNvPr id="8732" name="object_8733"/>
          <p:cNvSpPr txBox="1"/>
          <p:nvPr/>
        </p:nvSpPr>
        <p:spPr>
          <a:xfrm>
            <a:off x="2807683" y="40406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security in the supply chain</a:t>
            </a:r>
          </a:p>
        </p:txBody>
      </p:sp>
      <p:sp>
        <p:nvSpPr>
          <p:cNvPr id="8734" name="object_8735"/>
          <p:cNvSpPr/>
          <p:nvPr/>
        </p:nvSpPr>
        <p:spPr>
          <a:xfrm>
            <a:off x="7792620" y="404069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3.3</a:t>
            </a:r>
          </a:p>
        </p:txBody>
      </p:sp>
      <p:sp>
        <p:nvSpPr>
          <p:cNvPr id="8736" name="object_8737">
            <a:hlinkClick r:id="rId13" action="ppaction://hlinksldjump" tooltip="Our local organization is always able to obtain required services and products from suppliers in a timely manner. A=3.3"/>
          </p:cNvPr>
          <p:cNvSpPr>
            <a:spLocks noGrp="1"/>
          </p:cNvSpPr>
          <p:nvPr/>
        </p:nvSpPr>
        <p:spPr>
          <a:xfrm>
            <a:off x="1760600" y="4086776"/>
            <a:ext cx="737280" cy="737280"/>
          </a:xfrm>
          <a:prstGeom prst="ellipse">
            <a:avLst/>
          </a:prstGeom>
          <a:solidFill>
            <a:srgbClr val="5C5AA7"/>
          </a:solidFill>
        </p:spPr>
        <p:txBody>
          <a:bodyPr wrap="square" lIns="0" tIns="0" rIns="0" bIns="0" rtlCol="0" anchor="ctr"/>
          <a:lstStyle/>
          <a:p>
            <a:pPr algn="ctr"/>
            <a:r>
              <a:rPr sz="2900" b="1" dirty="0">
                <a:solidFill>
                  <a:srgbClr val="FFFFFF"/>
                </a:solidFill>
                <a:latin typeface="Arial"/>
                <a:ea typeface="Arial"/>
              </a:rPr>
              <a:t>11</a:t>
            </a:r>
            <a:endParaRPr sz="2950" b="1" dirty="0"/>
          </a:p>
        </p:txBody>
      </p:sp>
      <p:sp>
        <p:nvSpPr>
          <p:cNvPr id="8738" name="object_8739"/>
          <p:cNvSpPr txBox="1"/>
          <p:nvPr/>
        </p:nvSpPr>
        <p:spPr>
          <a:xfrm>
            <a:off x="2807683" y="52522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competitiveness</a:t>
            </a:r>
          </a:p>
        </p:txBody>
      </p:sp>
      <p:sp>
        <p:nvSpPr>
          <p:cNvPr id="8740" name="object_8741"/>
          <p:cNvSpPr/>
          <p:nvPr/>
        </p:nvSpPr>
        <p:spPr>
          <a:xfrm>
            <a:off x="7792620" y="525229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2.0</a:t>
            </a:r>
          </a:p>
        </p:txBody>
      </p:sp>
      <p:sp>
        <p:nvSpPr>
          <p:cNvPr id="8742" name="object_8743">
            <a:hlinkClick r:id="rId13" action="ppaction://hlinksldjump" tooltip="The products and services we offer are usually met with high market demand. A=2.0"/>
          </p:cNvPr>
          <p:cNvSpPr>
            <a:spLocks noGrp="1"/>
          </p:cNvSpPr>
          <p:nvPr/>
        </p:nvSpPr>
        <p:spPr>
          <a:xfrm>
            <a:off x="1760600" y="5298376"/>
            <a:ext cx="737280" cy="737280"/>
          </a:xfrm>
          <a:prstGeom prst="ellipse">
            <a:avLst/>
          </a:prstGeom>
          <a:solidFill>
            <a:srgbClr val="5C5AA7"/>
          </a:solidFill>
        </p:spPr>
        <p:txBody>
          <a:bodyPr wrap="square" lIns="0" tIns="0" rIns="0" bIns="0" rtlCol="0" anchor="ctr"/>
          <a:lstStyle/>
          <a:p>
            <a:pPr algn="ctr"/>
            <a:r>
              <a:rPr sz="2900" b="1" dirty="0">
                <a:solidFill>
                  <a:srgbClr val="FFFFFF"/>
                </a:solidFill>
                <a:latin typeface="Arial"/>
                <a:ea typeface="Arial"/>
              </a:rPr>
              <a:t>12</a:t>
            </a:r>
            <a:endParaRPr sz="2950" b="1" dirty="0"/>
          </a:p>
        </p:txBody>
      </p:sp>
      <p:sp>
        <p:nvSpPr>
          <p:cNvPr id="8744" name="object_8745"/>
          <p:cNvSpPr txBox="1"/>
          <p:nvPr/>
        </p:nvSpPr>
        <p:spPr>
          <a:xfrm>
            <a:off x="2807683" y="64638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recruiting</a:t>
            </a:r>
          </a:p>
        </p:txBody>
      </p:sp>
      <p:sp>
        <p:nvSpPr>
          <p:cNvPr id="8746" name="object_8747"/>
          <p:cNvSpPr/>
          <p:nvPr/>
        </p:nvSpPr>
        <p:spPr>
          <a:xfrm>
            <a:off x="7792620" y="646389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3.4</a:t>
            </a:r>
          </a:p>
        </p:txBody>
      </p:sp>
      <p:sp>
        <p:nvSpPr>
          <p:cNvPr id="8748" name="object_8749">
            <a:hlinkClick r:id="rId13" action="ppaction://hlinksldjump" tooltip="Our local organization is excellent at recruiting enough new employees with the required knowledge and skills. A=3.4"/>
          </p:cNvPr>
          <p:cNvSpPr>
            <a:spLocks noGrp="1"/>
          </p:cNvSpPr>
          <p:nvPr/>
        </p:nvSpPr>
        <p:spPr>
          <a:xfrm>
            <a:off x="1760600" y="6509976"/>
            <a:ext cx="737280" cy="737280"/>
          </a:xfrm>
          <a:prstGeom prst="ellipse">
            <a:avLst/>
          </a:prstGeom>
          <a:solidFill>
            <a:srgbClr val="5C5AA7"/>
          </a:solidFill>
        </p:spPr>
        <p:txBody>
          <a:bodyPr wrap="square" lIns="0" tIns="0" rIns="0" bIns="0" rtlCol="0" anchor="ctr"/>
          <a:lstStyle/>
          <a:p>
            <a:pPr algn="ctr"/>
            <a:r>
              <a:rPr sz="2900" b="1" dirty="0">
                <a:solidFill>
                  <a:srgbClr val="FFFFFF"/>
                </a:solidFill>
                <a:latin typeface="Arial"/>
                <a:ea typeface="Arial"/>
              </a:rPr>
              <a:t>13</a:t>
            </a:r>
            <a:endParaRPr sz="2950" b="1" dirty="0"/>
          </a:p>
        </p:txBody>
      </p:sp>
      <p:sp>
        <p:nvSpPr>
          <p:cNvPr id="8750" name="object_8751"/>
          <p:cNvSpPr txBox="1"/>
          <p:nvPr/>
        </p:nvSpPr>
        <p:spPr>
          <a:xfrm>
            <a:off x="2807683" y="76754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diversity</a:t>
            </a:r>
          </a:p>
        </p:txBody>
      </p:sp>
      <p:sp>
        <p:nvSpPr>
          <p:cNvPr id="8752" name="object_8753"/>
          <p:cNvSpPr/>
          <p:nvPr/>
        </p:nvSpPr>
        <p:spPr>
          <a:xfrm>
            <a:off x="7792620" y="767549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2.0</a:t>
            </a:r>
          </a:p>
        </p:txBody>
      </p:sp>
      <p:sp>
        <p:nvSpPr>
          <p:cNvPr id="8754" name="object_8755">
            <a:hlinkClick r:id="rId13" action="ppaction://hlinksldjump" tooltip="Our local organization is very good at integrating employees from different cultures with different views, ways of life and values. A=2.0"/>
          </p:cNvPr>
          <p:cNvSpPr>
            <a:spLocks noGrp="1"/>
          </p:cNvSpPr>
          <p:nvPr/>
        </p:nvSpPr>
        <p:spPr>
          <a:xfrm>
            <a:off x="1760600" y="7721576"/>
            <a:ext cx="737280" cy="737280"/>
          </a:xfrm>
          <a:prstGeom prst="ellipse">
            <a:avLst/>
          </a:prstGeom>
          <a:solidFill>
            <a:srgbClr val="5C5AA7"/>
          </a:solidFill>
        </p:spPr>
        <p:txBody>
          <a:bodyPr wrap="square" lIns="0" tIns="0" rIns="0" bIns="0" rtlCol="0" anchor="ctr"/>
          <a:lstStyle/>
          <a:p>
            <a:pPr algn="ctr"/>
            <a:r>
              <a:rPr sz="2900" b="1" dirty="0">
                <a:solidFill>
                  <a:srgbClr val="FFFFFF"/>
                </a:solidFill>
                <a:latin typeface="Arial"/>
                <a:ea typeface="Arial"/>
              </a:rPr>
              <a:t>14</a:t>
            </a:r>
            <a:endParaRPr sz="2950" b="1" dirty="0"/>
          </a:p>
        </p:txBody>
      </p:sp>
      <p:sp>
        <p:nvSpPr>
          <p:cNvPr id="8756" name="object_8757"/>
          <p:cNvSpPr txBox="1"/>
          <p:nvPr/>
        </p:nvSpPr>
        <p:spPr>
          <a:xfrm>
            <a:off x="2807683" y="88870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resilience</a:t>
            </a:r>
          </a:p>
        </p:txBody>
      </p:sp>
      <p:sp>
        <p:nvSpPr>
          <p:cNvPr id="8758" name="object_8759"/>
          <p:cNvSpPr/>
          <p:nvPr/>
        </p:nvSpPr>
        <p:spPr>
          <a:xfrm>
            <a:off x="7792620" y="888709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2.9</a:t>
            </a:r>
          </a:p>
        </p:txBody>
      </p:sp>
      <p:sp>
        <p:nvSpPr>
          <p:cNvPr id="8760" name="object_8761">
            <a:hlinkClick r:id="rId13" action="ppaction://hlinksldjump" tooltip="Our local organization always adapts to changing market and framework conditions in good time. A=2.9"/>
          </p:cNvPr>
          <p:cNvSpPr>
            <a:spLocks noGrp="1"/>
          </p:cNvSpPr>
          <p:nvPr/>
        </p:nvSpPr>
        <p:spPr>
          <a:xfrm>
            <a:off x="1760600" y="8933176"/>
            <a:ext cx="737280" cy="737280"/>
          </a:xfrm>
          <a:prstGeom prst="ellipse">
            <a:avLst/>
          </a:prstGeom>
          <a:solidFill>
            <a:srgbClr val="5C5AA7"/>
          </a:solidFill>
        </p:spPr>
        <p:txBody>
          <a:bodyPr wrap="square" lIns="0" tIns="0" rIns="0" bIns="0" rtlCol="0" anchor="ctr"/>
          <a:lstStyle/>
          <a:p>
            <a:pPr algn="ctr"/>
            <a:r>
              <a:rPr sz="2900" b="1" dirty="0">
                <a:solidFill>
                  <a:srgbClr val="FFFFFF"/>
                </a:solidFill>
                <a:latin typeface="Arial"/>
                <a:ea typeface="Arial"/>
              </a:rPr>
              <a:t>15</a:t>
            </a:r>
            <a:endParaRPr sz="295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4" name="object_8765"/>
          <p:cNvSpPr>
            <a:spLocks noGrp="1"/>
          </p:cNvSpPr>
          <p:nvPr/>
        </p:nvSpPr>
        <p:spPr>
          <a:xfrm>
            <a:off x="663156" y="586369"/>
            <a:ext cx="922019" cy="922019"/>
          </a:xfrm>
          <a:prstGeom prst="ellipse">
            <a:avLst/>
          </a:prstGeom>
          <a:solidFill>
            <a:srgbClr val="5C5AA7"/>
          </a:solidFill>
        </p:spPr>
        <p:txBody>
          <a:bodyPr wrap="square" lIns="0" tIns="0" rIns="0" bIns="0" rtlCol="0" anchor="ctr"/>
          <a:lstStyle/>
          <a:p>
            <a:pPr algn="ctr"/>
            <a:r>
              <a:rPr sz="2950" b="1" dirty="0">
                <a:solidFill>
                  <a:srgbClr val="FFFFFF"/>
                </a:solidFill>
                <a:latin typeface="Arial"/>
                <a:ea typeface="Arial"/>
              </a:rPr>
              <a:t>11</a:t>
            </a:r>
            <a:endParaRPr sz="2950" b="1" dirty="0"/>
          </a:p>
        </p:txBody>
      </p:sp>
      <p:sp>
        <p:nvSpPr>
          <p:cNvPr id="8766" name="object_876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security in the supply chain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8768" name="8769">
            <a:hlinkClick r:id="rId3" action="ppaction://hlinksldjump" tooltip="Content"/>
          </p:cNvPr>
          <p:cNvGrpSpPr/>
          <p:nvPr/>
        </p:nvGrpSpPr>
        <p:grpSpPr>
          <a:xfrm>
            <a:off x="19403940" y="295737"/>
            <a:ext cx="350000" cy="350000"/>
            <a:chOff x="0" y="0"/>
            <a:chExt cx="0" cy="0"/>
          </a:xfrm>
        </p:grpSpPr>
        <p:sp>
          <p:nvSpPr>
            <p:cNvPr id="8770" name="8771"/>
            <p:cNvSpPr/>
            <p:nvPr/>
          </p:nvSpPr>
          <p:spPr>
            <a:xfrm>
              <a:off x="0" y="0"/>
              <a:ext cx="350000" cy="350000"/>
            </a:xfrm>
            <a:prstGeom prst="rect">
              <a:avLst/>
            </a:prstGeom>
            <a:noFill/>
            <a:ln w="30000" cap="flat" cmpd="sng" algn="ctr">
              <a:solidFill>
                <a:srgbClr val="707274"/>
              </a:solidFill>
            </a:ln>
          </p:spPr>
        </p:sp>
        <p:sp>
          <p:nvSpPr>
            <p:cNvPr id="8772" name="8773">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8774" name="8775">
            <a:hlinkClick r:id="rId4" action="ppaction://hlinksldjump" tooltip="Project overview"/>
          </p:cNvPr>
          <p:cNvGrpSpPr/>
          <p:nvPr/>
        </p:nvGrpSpPr>
        <p:grpSpPr>
          <a:xfrm>
            <a:off x="18380322" y="295737"/>
            <a:ext cx="350000" cy="350000"/>
            <a:chOff x="0" y="0"/>
            <a:chExt cx="0" cy="0"/>
          </a:xfrm>
        </p:grpSpPr>
        <p:sp>
          <p:nvSpPr>
            <p:cNvPr id="8776" name="8777"/>
            <p:cNvSpPr/>
            <p:nvPr/>
          </p:nvSpPr>
          <p:spPr>
            <a:xfrm>
              <a:off x="0" y="0"/>
              <a:ext cx="350000" cy="350000"/>
            </a:xfrm>
            <a:prstGeom prst="rect">
              <a:avLst/>
            </a:prstGeom>
            <a:noFill/>
            <a:ln w="30000" cap="flat" cmpd="sng" algn="ctr">
              <a:solidFill>
                <a:srgbClr val="707274"/>
              </a:solidFill>
            </a:ln>
          </p:spPr>
        </p:sp>
        <p:sp>
          <p:nvSpPr>
            <p:cNvPr id="8778" name="8779"/>
            <p:cNvSpPr/>
            <p:nvPr/>
          </p:nvSpPr>
          <p:spPr>
            <a:xfrm>
              <a:off x="0" y="280000"/>
              <a:ext cx="350000" cy="0"/>
            </a:xfrm>
            <a:prstGeom prst="line">
              <a:avLst/>
            </a:prstGeom>
            <a:solidFill>
              <a:srgbClr val="000000"/>
            </a:solidFill>
            <a:ln w="11000" cap="flat" cmpd="sng" algn="ctr">
              <a:solidFill>
                <a:srgbClr val="707274"/>
              </a:solidFill>
            </a:ln>
          </p:spPr>
        </p:sp>
        <p:sp>
          <p:nvSpPr>
            <p:cNvPr id="8780" name="8781"/>
            <p:cNvSpPr/>
            <p:nvPr/>
          </p:nvSpPr>
          <p:spPr>
            <a:xfrm>
              <a:off x="175000" y="280000"/>
              <a:ext cx="0" cy="70000"/>
            </a:xfrm>
            <a:prstGeom prst="line">
              <a:avLst/>
            </a:prstGeom>
            <a:solidFill>
              <a:srgbClr val="000000"/>
            </a:solidFill>
            <a:ln w="11000" cap="flat" cmpd="sng" algn="ctr">
              <a:solidFill>
                <a:srgbClr val="707274"/>
              </a:solidFill>
            </a:ln>
          </p:spPr>
        </p:sp>
        <p:sp>
          <p:nvSpPr>
            <p:cNvPr id="8782" name="object_8783"/>
            <p:cNvSpPr/>
            <p:nvPr/>
          </p:nvSpPr>
          <p:spPr>
            <a:xfrm>
              <a:off x="50000" y="87500"/>
              <a:ext cx="75000" cy="75000"/>
            </a:xfrm>
            <a:prstGeom prst="ellipse">
              <a:avLst/>
            </a:prstGeom>
            <a:solidFill>
              <a:srgbClr val="707274"/>
            </a:solidFill>
          </p:spPr>
        </p:sp>
        <p:sp>
          <p:nvSpPr>
            <p:cNvPr id="8784" name="object_8785"/>
            <p:cNvSpPr/>
            <p:nvPr/>
          </p:nvSpPr>
          <p:spPr>
            <a:xfrm>
              <a:off x="137500" y="87500"/>
              <a:ext cx="75000" cy="75000"/>
            </a:xfrm>
            <a:prstGeom prst="ellipse">
              <a:avLst/>
            </a:prstGeom>
            <a:solidFill>
              <a:srgbClr val="707274"/>
            </a:solidFill>
          </p:spPr>
        </p:sp>
        <p:sp>
          <p:nvSpPr>
            <p:cNvPr id="8786" name="object_8787"/>
            <p:cNvSpPr/>
            <p:nvPr/>
          </p:nvSpPr>
          <p:spPr>
            <a:xfrm>
              <a:off x="225000" y="87500"/>
              <a:ext cx="75000" cy="75000"/>
            </a:xfrm>
            <a:prstGeom prst="ellipse">
              <a:avLst/>
            </a:prstGeom>
            <a:solidFill>
              <a:srgbClr val="707274"/>
            </a:solidFill>
          </p:spPr>
        </p:sp>
        <p:sp>
          <p:nvSpPr>
            <p:cNvPr id="8788" name="8789"/>
            <p:cNvSpPr/>
            <p:nvPr/>
          </p:nvSpPr>
          <p:spPr>
            <a:xfrm>
              <a:off x="105000" y="233333"/>
              <a:ext cx="140000" cy="0"/>
            </a:xfrm>
            <a:prstGeom prst="rect">
              <a:avLst/>
            </a:prstGeom>
            <a:noFill/>
            <a:ln w="30000" cap="flat" cmpd="sng" algn="ctr">
              <a:solidFill>
                <a:srgbClr val="707274"/>
              </a:solidFill>
            </a:ln>
          </p:spPr>
        </p:sp>
        <p:sp>
          <p:nvSpPr>
            <p:cNvPr id="8790" name="8791">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792" name="8793">
            <a:hlinkClick r:id="rId5" action="ppaction://hlinksldjump" tooltip="Response-Rate"/>
          </p:cNvPr>
          <p:cNvGrpSpPr/>
          <p:nvPr/>
        </p:nvGrpSpPr>
        <p:grpSpPr>
          <a:xfrm>
            <a:off x="17356704" y="295737"/>
            <a:ext cx="350000" cy="350000"/>
            <a:chOff x="0" y="0"/>
            <a:chExt cx="0" cy="0"/>
          </a:xfrm>
        </p:grpSpPr>
        <p:sp>
          <p:nvSpPr>
            <p:cNvPr id="8794" name="8795"/>
            <p:cNvSpPr/>
            <p:nvPr/>
          </p:nvSpPr>
          <p:spPr>
            <a:xfrm>
              <a:off x="0" y="0"/>
              <a:ext cx="350000" cy="350000"/>
            </a:xfrm>
            <a:prstGeom prst="rect">
              <a:avLst/>
            </a:prstGeom>
            <a:noFill/>
            <a:ln w="30000" cap="flat" cmpd="sng" algn="ctr">
              <a:solidFill>
                <a:srgbClr val="707274"/>
              </a:solidFill>
            </a:ln>
          </p:spPr>
        </p:sp>
        <p:sp>
          <p:nvSpPr>
            <p:cNvPr id="8796" name="8797">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8798" name="object_8799">
            <a:hlinkClick r:id="rId6" action="ppaction://hlinksldjump" tooltip="Index overview"/>
          </p:cNvPr>
          <p:cNvGrpSpPr/>
          <p:nvPr/>
        </p:nvGrpSpPr>
        <p:grpSpPr>
          <a:xfrm>
            <a:off x="16333086" y="295737"/>
            <a:ext cx="511198" cy="515004"/>
            <a:chOff x="17809255" y="706508"/>
            <a:chExt cx="711198" cy="715004"/>
          </a:xfrm>
        </p:grpSpPr>
        <p:sp>
          <p:nvSpPr>
            <p:cNvPr id="8800" name="object_8801"/>
            <p:cNvSpPr/>
            <p:nvPr/>
          </p:nvSpPr>
          <p:spPr>
            <a:xfrm>
              <a:off x="17809255" y="706508"/>
              <a:ext cx="711198" cy="715004"/>
            </a:xfrm>
            <a:prstGeom prst="rect">
              <a:avLst/>
            </a:prstGeom>
            <a:solidFill>
              <a:srgbClr val="FFFFFF">
                <a:alpha val="500"/>
              </a:srgbClr>
            </a:solidFill>
            <a:ln>
              <a:noFill/>
            </a:ln>
          </p:spPr>
        </p:sp>
        <p:sp>
          <p:nvSpPr>
            <p:cNvPr id="8802" name="object_880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8804" name="object_880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8806" name="object_880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8808" name="object_880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8810" name="object_881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8812" name="object_881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8814" name="object_881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8816" name="object_881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8818" name="object_881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8820" name="object_8821">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8822" name="object_8823">
            <a:hlinkClick r:id="rId7" action="ppaction://hlinksldjump" tooltip="Dimensions"/>
          </p:cNvPr>
          <p:cNvGrpSpPr/>
          <p:nvPr/>
        </p:nvGrpSpPr>
        <p:grpSpPr>
          <a:xfrm>
            <a:off x="15309468" y="295737"/>
            <a:ext cx="350000" cy="350000"/>
            <a:chOff x="0" y="0"/>
            <a:chExt cx="0" cy="0"/>
          </a:xfrm>
        </p:grpSpPr>
        <p:sp>
          <p:nvSpPr>
            <p:cNvPr id="8824" name="object_8825"/>
            <p:cNvSpPr/>
            <p:nvPr/>
          </p:nvSpPr>
          <p:spPr>
            <a:xfrm>
              <a:off x="30600" y="27733"/>
              <a:ext cx="113800" cy="61200"/>
            </a:xfrm>
            <a:prstGeom prst="rect">
              <a:avLst/>
            </a:prstGeom>
            <a:solidFill>
              <a:srgbClr val="707274"/>
            </a:solidFill>
            <a:ln>
              <a:noFill/>
            </a:ln>
          </p:spPr>
        </p:sp>
        <p:sp>
          <p:nvSpPr>
            <p:cNvPr id="8826" name="object_8827"/>
            <p:cNvSpPr/>
            <p:nvPr/>
          </p:nvSpPr>
          <p:spPr>
            <a:xfrm>
              <a:off x="275600" y="27733"/>
              <a:ext cx="43800" cy="61200"/>
            </a:xfrm>
            <a:prstGeom prst="rect">
              <a:avLst/>
            </a:prstGeom>
            <a:solidFill>
              <a:srgbClr val="707274"/>
            </a:solidFill>
            <a:ln>
              <a:noFill/>
            </a:ln>
          </p:spPr>
        </p:sp>
        <p:sp>
          <p:nvSpPr>
            <p:cNvPr id="8828" name="object_8829"/>
            <p:cNvSpPr/>
            <p:nvPr/>
          </p:nvSpPr>
          <p:spPr>
            <a:xfrm>
              <a:off x="0" y="27733"/>
              <a:ext cx="61200" cy="61200"/>
            </a:xfrm>
            <a:prstGeom prst="ellipse">
              <a:avLst/>
            </a:prstGeom>
            <a:solidFill>
              <a:srgbClr val="707274"/>
            </a:solidFill>
            <a:ln>
              <a:noFill/>
            </a:ln>
          </p:spPr>
        </p:sp>
        <p:sp>
          <p:nvSpPr>
            <p:cNvPr id="8830" name="object_8831"/>
            <p:cNvSpPr/>
            <p:nvPr/>
          </p:nvSpPr>
          <p:spPr>
            <a:xfrm>
              <a:off x="113800" y="27733"/>
              <a:ext cx="61200" cy="61200"/>
            </a:xfrm>
            <a:prstGeom prst="ellipse">
              <a:avLst/>
            </a:prstGeom>
            <a:solidFill>
              <a:srgbClr val="707274"/>
            </a:solidFill>
            <a:ln>
              <a:noFill/>
            </a:ln>
          </p:spPr>
        </p:sp>
        <p:sp>
          <p:nvSpPr>
            <p:cNvPr id="8832" name="object_8833"/>
            <p:cNvSpPr/>
            <p:nvPr/>
          </p:nvSpPr>
          <p:spPr>
            <a:xfrm>
              <a:off x="288800" y="27733"/>
              <a:ext cx="61200" cy="61200"/>
            </a:xfrm>
            <a:prstGeom prst="ellipse">
              <a:avLst/>
            </a:prstGeom>
            <a:solidFill>
              <a:srgbClr val="707274"/>
            </a:solidFill>
            <a:ln>
              <a:noFill/>
            </a:ln>
          </p:spPr>
        </p:sp>
        <p:sp>
          <p:nvSpPr>
            <p:cNvPr id="8834" name="object_8835"/>
            <p:cNvSpPr/>
            <p:nvPr/>
          </p:nvSpPr>
          <p:spPr>
            <a:xfrm>
              <a:off x="245000" y="27733"/>
              <a:ext cx="61200" cy="61200"/>
            </a:xfrm>
            <a:prstGeom prst="ellipse">
              <a:avLst/>
            </a:prstGeom>
            <a:solidFill>
              <a:srgbClr val="707274"/>
            </a:solidFill>
            <a:ln>
              <a:noFill/>
            </a:ln>
          </p:spPr>
        </p:sp>
        <p:sp>
          <p:nvSpPr>
            <p:cNvPr id="8836" name="object_8837"/>
            <p:cNvSpPr/>
            <p:nvPr/>
          </p:nvSpPr>
          <p:spPr>
            <a:xfrm>
              <a:off x="30600" y="144400"/>
              <a:ext cx="43800" cy="61200"/>
            </a:xfrm>
            <a:prstGeom prst="rect">
              <a:avLst/>
            </a:prstGeom>
            <a:solidFill>
              <a:srgbClr val="707274"/>
            </a:solidFill>
            <a:ln>
              <a:noFill/>
            </a:ln>
          </p:spPr>
        </p:sp>
        <p:sp>
          <p:nvSpPr>
            <p:cNvPr id="8838" name="object_8839"/>
            <p:cNvSpPr/>
            <p:nvPr/>
          </p:nvSpPr>
          <p:spPr>
            <a:xfrm>
              <a:off x="205600" y="144400"/>
              <a:ext cx="113800" cy="61200"/>
            </a:xfrm>
            <a:prstGeom prst="rect">
              <a:avLst/>
            </a:prstGeom>
            <a:solidFill>
              <a:srgbClr val="707274"/>
            </a:solidFill>
            <a:ln>
              <a:noFill/>
            </a:ln>
          </p:spPr>
        </p:sp>
        <p:sp>
          <p:nvSpPr>
            <p:cNvPr id="8840" name="object_8841"/>
            <p:cNvSpPr/>
            <p:nvPr/>
          </p:nvSpPr>
          <p:spPr>
            <a:xfrm>
              <a:off x="0" y="144400"/>
              <a:ext cx="61200" cy="61200"/>
            </a:xfrm>
            <a:prstGeom prst="ellipse">
              <a:avLst/>
            </a:prstGeom>
            <a:solidFill>
              <a:srgbClr val="707274"/>
            </a:solidFill>
            <a:ln>
              <a:noFill/>
            </a:ln>
          </p:spPr>
        </p:sp>
        <p:sp>
          <p:nvSpPr>
            <p:cNvPr id="8842" name="object_8843"/>
            <p:cNvSpPr/>
            <p:nvPr/>
          </p:nvSpPr>
          <p:spPr>
            <a:xfrm>
              <a:off x="43800" y="144400"/>
              <a:ext cx="61200" cy="61200"/>
            </a:xfrm>
            <a:prstGeom prst="ellipse">
              <a:avLst/>
            </a:prstGeom>
            <a:solidFill>
              <a:srgbClr val="707274"/>
            </a:solidFill>
            <a:ln>
              <a:noFill/>
            </a:ln>
          </p:spPr>
        </p:sp>
        <p:sp>
          <p:nvSpPr>
            <p:cNvPr id="8844" name="object_8845"/>
            <p:cNvSpPr/>
            <p:nvPr/>
          </p:nvSpPr>
          <p:spPr>
            <a:xfrm>
              <a:off x="288800" y="144400"/>
              <a:ext cx="61200" cy="61200"/>
            </a:xfrm>
            <a:prstGeom prst="ellipse">
              <a:avLst/>
            </a:prstGeom>
            <a:solidFill>
              <a:srgbClr val="707274"/>
            </a:solidFill>
            <a:ln>
              <a:noFill/>
            </a:ln>
          </p:spPr>
        </p:sp>
        <p:sp>
          <p:nvSpPr>
            <p:cNvPr id="8846" name="object_8847"/>
            <p:cNvSpPr/>
            <p:nvPr/>
          </p:nvSpPr>
          <p:spPr>
            <a:xfrm>
              <a:off x="175000" y="144400"/>
              <a:ext cx="61200" cy="61200"/>
            </a:xfrm>
            <a:prstGeom prst="ellipse">
              <a:avLst/>
            </a:prstGeom>
            <a:solidFill>
              <a:srgbClr val="707274"/>
            </a:solidFill>
            <a:ln>
              <a:noFill/>
            </a:ln>
          </p:spPr>
        </p:sp>
        <p:sp>
          <p:nvSpPr>
            <p:cNvPr id="8848" name="object_8849"/>
            <p:cNvSpPr/>
            <p:nvPr/>
          </p:nvSpPr>
          <p:spPr>
            <a:xfrm>
              <a:off x="30600" y="261067"/>
              <a:ext cx="78800" cy="61200"/>
            </a:xfrm>
            <a:prstGeom prst="rect">
              <a:avLst/>
            </a:prstGeom>
            <a:solidFill>
              <a:srgbClr val="707274"/>
            </a:solidFill>
            <a:ln>
              <a:noFill/>
            </a:ln>
          </p:spPr>
        </p:sp>
        <p:sp>
          <p:nvSpPr>
            <p:cNvPr id="8850" name="object_8851"/>
            <p:cNvSpPr/>
            <p:nvPr/>
          </p:nvSpPr>
          <p:spPr>
            <a:xfrm>
              <a:off x="240600" y="261067"/>
              <a:ext cx="78800" cy="61200"/>
            </a:xfrm>
            <a:prstGeom prst="rect">
              <a:avLst/>
            </a:prstGeom>
            <a:solidFill>
              <a:srgbClr val="707274"/>
            </a:solidFill>
            <a:ln>
              <a:noFill/>
            </a:ln>
          </p:spPr>
        </p:sp>
        <p:sp>
          <p:nvSpPr>
            <p:cNvPr id="8852" name="object_8853"/>
            <p:cNvSpPr/>
            <p:nvPr/>
          </p:nvSpPr>
          <p:spPr>
            <a:xfrm>
              <a:off x="0" y="261067"/>
              <a:ext cx="61200" cy="61200"/>
            </a:xfrm>
            <a:prstGeom prst="ellipse">
              <a:avLst/>
            </a:prstGeom>
            <a:solidFill>
              <a:srgbClr val="707274"/>
            </a:solidFill>
            <a:ln>
              <a:noFill/>
            </a:ln>
          </p:spPr>
        </p:sp>
        <p:sp>
          <p:nvSpPr>
            <p:cNvPr id="8854" name="object_8855"/>
            <p:cNvSpPr/>
            <p:nvPr/>
          </p:nvSpPr>
          <p:spPr>
            <a:xfrm>
              <a:off x="78800" y="261067"/>
              <a:ext cx="61200" cy="61200"/>
            </a:xfrm>
            <a:prstGeom prst="ellipse">
              <a:avLst/>
            </a:prstGeom>
            <a:solidFill>
              <a:srgbClr val="707274"/>
            </a:solidFill>
            <a:ln>
              <a:noFill/>
            </a:ln>
          </p:spPr>
        </p:sp>
        <p:sp>
          <p:nvSpPr>
            <p:cNvPr id="8856" name="object_8857"/>
            <p:cNvSpPr/>
            <p:nvPr/>
          </p:nvSpPr>
          <p:spPr>
            <a:xfrm>
              <a:off x="288800" y="261067"/>
              <a:ext cx="61200" cy="61200"/>
            </a:xfrm>
            <a:prstGeom prst="ellipse">
              <a:avLst/>
            </a:prstGeom>
            <a:solidFill>
              <a:srgbClr val="707274"/>
            </a:solidFill>
            <a:ln>
              <a:noFill/>
            </a:ln>
          </p:spPr>
        </p:sp>
        <p:sp>
          <p:nvSpPr>
            <p:cNvPr id="8858" name="object_8859"/>
            <p:cNvSpPr/>
            <p:nvPr/>
          </p:nvSpPr>
          <p:spPr>
            <a:xfrm>
              <a:off x="210000" y="261067"/>
              <a:ext cx="61200" cy="61200"/>
            </a:xfrm>
            <a:prstGeom prst="ellipse">
              <a:avLst/>
            </a:prstGeom>
            <a:solidFill>
              <a:srgbClr val="707274"/>
            </a:solidFill>
            <a:ln>
              <a:noFill/>
            </a:ln>
          </p:spPr>
        </p:sp>
        <p:sp>
          <p:nvSpPr>
            <p:cNvPr id="8860" name="8861">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862" name="object_8863">
            <a:hlinkClick r:id="rId8" action="ppaction://hlinksldjump" tooltip="Portfolio of Action"/>
          </p:cNvPr>
          <p:cNvGrpSpPr/>
          <p:nvPr/>
        </p:nvGrpSpPr>
        <p:grpSpPr>
          <a:xfrm>
            <a:off x="19403940" y="887211"/>
            <a:ext cx="350000" cy="350000"/>
            <a:chOff x="0" y="0"/>
            <a:chExt cx="0" cy="0"/>
          </a:xfrm>
        </p:grpSpPr>
        <p:sp>
          <p:nvSpPr>
            <p:cNvPr id="8866" name="object_8867"/>
            <p:cNvSpPr/>
            <p:nvPr/>
          </p:nvSpPr>
          <p:spPr>
            <a:xfrm>
              <a:off x="11900" y="79800"/>
              <a:ext cx="51110" cy="51110"/>
            </a:xfrm>
            <a:prstGeom prst="ellipse">
              <a:avLst/>
            </a:prstGeom>
            <a:solidFill>
              <a:srgbClr val="707274"/>
            </a:solidFill>
          </p:spPr>
        </p:sp>
        <p:sp>
          <p:nvSpPr>
            <p:cNvPr id="8868" name="object_8869"/>
            <p:cNvSpPr/>
            <p:nvPr/>
          </p:nvSpPr>
          <p:spPr>
            <a:xfrm>
              <a:off x="121800" y="124250"/>
              <a:ext cx="51110" cy="51110"/>
            </a:xfrm>
            <a:prstGeom prst="ellipse">
              <a:avLst/>
            </a:prstGeom>
            <a:solidFill>
              <a:srgbClr val="707274"/>
            </a:solidFill>
          </p:spPr>
        </p:sp>
        <p:sp>
          <p:nvSpPr>
            <p:cNvPr id="8870" name="object_8871"/>
            <p:cNvSpPr/>
            <p:nvPr/>
          </p:nvSpPr>
          <p:spPr>
            <a:xfrm>
              <a:off x="244650" y="42700"/>
              <a:ext cx="51110" cy="51110"/>
            </a:xfrm>
            <a:prstGeom prst="ellipse">
              <a:avLst/>
            </a:prstGeom>
            <a:solidFill>
              <a:srgbClr val="707274"/>
            </a:solidFill>
          </p:spPr>
        </p:sp>
        <p:sp>
          <p:nvSpPr>
            <p:cNvPr id="8872" name="object_8873"/>
            <p:cNvSpPr/>
            <p:nvPr/>
          </p:nvSpPr>
          <p:spPr>
            <a:xfrm>
              <a:off x="282800" y="229250"/>
              <a:ext cx="51110" cy="51110"/>
            </a:xfrm>
            <a:prstGeom prst="ellipse">
              <a:avLst/>
            </a:prstGeom>
            <a:solidFill>
              <a:srgbClr val="707274"/>
            </a:solidFill>
          </p:spPr>
        </p:sp>
        <p:sp>
          <p:nvSpPr>
            <p:cNvPr id="8874" name="object_8875"/>
            <p:cNvSpPr/>
            <p:nvPr/>
          </p:nvSpPr>
          <p:spPr>
            <a:xfrm>
              <a:off x="79800" y="234500"/>
              <a:ext cx="51110" cy="51110"/>
            </a:xfrm>
            <a:prstGeom prst="ellipse">
              <a:avLst/>
            </a:prstGeom>
            <a:solidFill>
              <a:srgbClr val="707274"/>
            </a:solidFill>
          </p:spPr>
        </p:sp>
        <p:sp>
          <p:nvSpPr>
            <p:cNvPr id="8876" name="object_8877"/>
            <p:cNvSpPr/>
            <p:nvPr/>
          </p:nvSpPr>
          <p:spPr>
            <a:xfrm>
              <a:off x="105350" y="23800"/>
              <a:ext cx="51110" cy="51110"/>
            </a:xfrm>
            <a:prstGeom prst="ellipse">
              <a:avLst/>
            </a:prstGeom>
            <a:solidFill>
              <a:srgbClr val="707274"/>
            </a:solidFill>
          </p:spPr>
        </p:sp>
        <p:sp>
          <p:nvSpPr>
            <p:cNvPr id="8878" name="object_8879"/>
            <p:cNvSpPr/>
            <p:nvPr/>
          </p:nvSpPr>
          <p:spPr>
            <a:xfrm>
              <a:off x="232050" y="149450"/>
              <a:ext cx="51110" cy="51110"/>
            </a:xfrm>
            <a:prstGeom prst="ellipse">
              <a:avLst/>
            </a:prstGeom>
            <a:solidFill>
              <a:srgbClr val="707274"/>
            </a:solidFill>
          </p:spPr>
        </p:sp>
        <p:sp>
          <p:nvSpPr>
            <p:cNvPr id="8880" name="object_8881"/>
            <p:cNvSpPr/>
            <p:nvPr/>
          </p:nvSpPr>
          <p:spPr>
            <a:xfrm>
              <a:off x="0" y="175000"/>
              <a:ext cx="350000" cy="0"/>
            </a:xfrm>
            <a:prstGeom prst="rect">
              <a:avLst/>
            </a:prstGeom>
            <a:noFill/>
            <a:ln w="10470">
              <a:solidFill>
                <a:srgbClr val="707274"/>
              </a:solidFill>
            </a:ln>
          </p:spPr>
        </p:sp>
        <p:sp>
          <p:nvSpPr>
            <p:cNvPr id="8882" name="object_8883"/>
            <p:cNvSpPr/>
            <p:nvPr/>
          </p:nvSpPr>
          <p:spPr>
            <a:xfrm>
              <a:off x="175000" y="0"/>
              <a:ext cx="0" cy="350000"/>
            </a:xfrm>
            <a:prstGeom prst="rect">
              <a:avLst/>
            </a:prstGeom>
            <a:noFill/>
            <a:ln w="10470">
              <a:solidFill>
                <a:srgbClr val="707274"/>
              </a:solidFill>
            </a:ln>
          </p:spPr>
        </p:sp>
        <p:sp>
          <p:nvSpPr>
            <p:cNvPr id="8884" name="8885">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886" name="8887">
            <a:hlinkClick r:id="rId9" action="ppaction://hlinksldjump" tooltip="Semantic Differential"/>
          </p:cNvPr>
          <p:cNvGrpSpPr/>
          <p:nvPr/>
        </p:nvGrpSpPr>
        <p:grpSpPr>
          <a:xfrm>
            <a:off x="18380322" y="887211"/>
            <a:ext cx="561600" cy="648000"/>
            <a:chOff x="0" y="0"/>
            <a:chExt cx="0" cy="0"/>
          </a:xfrm>
        </p:grpSpPr>
        <p:sp>
          <p:nvSpPr>
            <p:cNvPr id="8888" name="8889"/>
            <p:cNvSpPr/>
            <p:nvPr/>
          </p:nvSpPr>
          <p:spPr>
            <a:xfrm>
              <a:off x="0" y="0"/>
              <a:ext cx="350000" cy="350000"/>
            </a:xfrm>
            <a:prstGeom prst="rect">
              <a:avLst/>
            </a:prstGeom>
            <a:noFill/>
            <a:ln w="30000" cap="flat" cmpd="sng" algn="ctr">
              <a:solidFill>
                <a:srgbClr val="707274"/>
              </a:solidFill>
            </a:ln>
          </p:spPr>
        </p:sp>
        <p:cxnSp>
          <p:nvCxnSpPr>
            <p:cNvPr id="8890" name="object_889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8892" name="object_889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8894" name="8895">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896" name="8897">
            <a:hlinkClick r:id="rId10" action="ppaction://hlinksldjump"/>
          </p:cNvPr>
          <p:cNvGrpSpPr/>
          <p:nvPr/>
        </p:nvGrpSpPr>
        <p:grpSpPr>
          <a:xfrm>
            <a:off x="17356704" y="887211"/>
            <a:ext cx="561600" cy="648000"/>
            <a:chOff x="0" y="0"/>
            <a:chExt cx="0" cy="0"/>
          </a:xfrm>
        </p:grpSpPr>
        <p:sp>
          <p:nvSpPr>
            <p:cNvPr id="8898" name="8899"/>
            <p:cNvSpPr/>
            <p:nvPr/>
          </p:nvSpPr>
          <p:spPr>
            <a:xfrm>
              <a:off x="0" y="0"/>
              <a:ext cx="350000" cy="350000"/>
            </a:xfrm>
            <a:prstGeom prst="rect">
              <a:avLst/>
            </a:prstGeom>
            <a:noFill/>
            <a:ln w="30000" cap="flat" cmpd="sng" algn="ctr">
              <a:solidFill>
                <a:srgbClr val="707274"/>
              </a:solidFill>
            </a:ln>
          </p:spPr>
        </p:sp>
        <p:sp>
          <p:nvSpPr>
            <p:cNvPr id="8900" name="object_890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8902" name="object_8903"/>
            <p:cNvSpPr/>
            <p:nvPr/>
          </p:nvSpPr>
          <p:spPr>
            <a:xfrm>
              <a:off x="136856" y="41051"/>
              <a:ext cx="54000" cy="59400"/>
            </a:xfrm>
            <a:prstGeom prst="rect">
              <a:avLst/>
            </a:prstGeom>
            <a:solidFill>
              <a:srgbClr val="707274"/>
            </a:solidFill>
          </p:spPr>
        </p:sp>
        <p:sp>
          <p:nvSpPr>
            <p:cNvPr id="8904" name="object_8905"/>
            <p:cNvSpPr/>
            <p:nvPr/>
          </p:nvSpPr>
          <p:spPr>
            <a:xfrm>
              <a:off x="180596" y="70751"/>
              <a:ext cx="55300" cy="0"/>
            </a:xfrm>
            <a:prstGeom prst="line">
              <a:avLst/>
            </a:prstGeom>
            <a:solidFill>
              <a:srgbClr val="000000"/>
            </a:solidFill>
            <a:ln w="11000" cap="flat" cmpd="sng" algn="ctr">
              <a:solidFill>
                <a:srgbClr val="707274"/>
              </a:solidFill>
            </a:ln>
          </p:spPr>
        </p:sp>
        <p:sp>
          <p:nvSpPr>
            <p:cNvPr id="8906" name="object_8907"/>
            <p:cNvSpPr/>
            <p:nvPr/>
          </p:nvSpPr>
          <p:spPr>
            <a:xfrm>
              <a:off x="245893" y="41051"/>
              <a:ext cx="54000" cy="59400"/>
            </a:xfrm>
            <a:prstGeom prst="ellipse">
              <a:avLst/>
            </a:prstGeom>
            <a:solidFill>
              <a:srgbClr val="707274"/>
            </a:solidFill>
          </p:spPr>
        </p:sp>
        <p:sp>
          <p:nvSpPr>
            <p:cNvPr id="8908" name="object_8909"/>
            <p:cNvSpPr/>
            <p:nvPr/>
          </p:nvSpPr>
          <p:spPr>
            <a:xfrm>
              <a:off x="136856" y="143142"/>
              <a:ext cx="54000" cy="59400"/>
            </a:xfrm>
            <a:prstGeom prst="rect">
              <a:avLst/>
            </a:prstGeom>
            <a:solidFill>
              <a:srgbClr val="707274"/>
            </a:solidFill>
          </p:spPr>
        </p:sp>
        <p:sp>
          <p:nvSpPr>
            <p:cNvPr id="8910" name="object_8911"/>
            <p:cNvSpPr/>
            <p:nvPr/>
          </p:nvSpPr>
          <p:spPr>
            <a:xfrm>
              <a:off x="180596" y="172842"/>
              <a:ext cx="55300" cy="0"/>
            </a:xfrm>
            <a:prstGeom prst="line">
              <a:avLst/>
            </a:prstGeom>
            <a:solidFill>
              <a:srgbClr val="000000"/>
            </a:solidFill>
            <a:ln w="11000" cap="flat" cmpd="sng" algn="ctr">
              <a:solidFill>
                <a:srgbClr val="707274"/>
              </a:solidFill>
            </a:ln>
          </p:spPr>
        </p:sp>
        <p:sp>
          <p:nvSpPr>
            <p:cNvPr id="8912" name="object_8913"/>
            <p:cNvSpPr/>
            <p:nvPr/>
          </p:nvSpPr>
          <p:spPr>
            <a:xfrm>
              <a:off x="245893" y="143142"/>
              <a:ext cx="54000" cy="59400"/>
            </a:xfrm>
            <a:prstGeom prst="ellipse">
              <a:avLst/>
            </a:prstGeom>
            <a:solidFill>
              <a:srgbClr val="707274"/>
            </a:solidFill>
          </p:spPr>
        </p:sp>
        <p:sp>
          <p:nvSpPr>
            <p:cNvPr id="8914" name="object_8915"/>
            <p:cNvSpPr/>
            <p:nvPr/>
          </p:nvSpPr>
          <p:spPr>
            <a:xfrm>
              <a:off x="136856" y="237985"/>
              <a:ext cx="54000" cy="59400"/>
            </a:xfrm>
            <a:prstGeom prst="rect">
              <a:avLst/>
            </a:prstGeom>
            <a:solidFill>
              <a:srgbClr val="707274"/>
            </a:solidFill>
          </p:spPr>
        </p:sp>
        <p:sp>
          <p:nvSpPr>
            <p:cNvPr id="8916" name="object_8917"/>
            <p:cNvSpPr/>
            <p:nvPr/>
          </p:nvSpPr>
          <p:spPr>
            <a:xfrm>
              <a:off x="180596" y="267685"/>
              <a:ext cx="55300" cy="0"/>
            </a:xfrm>
            <a:prstGeom prst="line">
              <a:avLst/>
            </a:prstGeom>
            <a:solidFill>
              <a:srgbClr val="000000"/>
            </a:solidFill>
            <a:ln w="11000" cap="flat" cmpd="sng" algn="ctr">
              <a:solidFill>
                <a:srgbClr val="707274"/>
              </a:solidFill>
            </a:ln>
          </p:spPr>
        </p:sp>
        <p:sp>
          <p:nvSpPr>
            <p:cNvPr id="8918" name="object_8919"/>
            <p:cNvSpPr/>
            <p:nvPr/>
          </p:nvSpPr>
          <p:spPr>
            <a:xfrm>
              <a:off x="245893" y="237985"/>
              <a:ext cx="54000" cy="59400"/>
            </a:xfrm>
            <a:prstGeom prst="ellipse">
              <a:avLst/>
            </a:prstGeom>
            <a:solidFill>
              <a:srgbClr val="707274"/>
            </a:solidFill>
          </p:spPr>
        </p:sp>
        <p:sp>
          <p:nvSpPr>
            <p:cNvPr id="8920" name="8921">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922" name="8923">
            <a:hlinkClick r:id="rId11" action="ppaction://hlinksldjump"/>
          </p:cNvPr>
          <p:cNvGrpSpPr/>
          <p:nvPr/>
        </p:nvGrpSpPr>
        <p:grpSpPr>
          <a:xfrm>
            <a:off x="16333086" y="887211"/>
            <a:ext cx="350000" cy="350000"/>
            <a:chOff x="0" y="0"/>
            <a:chExt cx="0" cy="0"/>
          </a:xfrm>
        </p:grpSpPr>
        <p:sp>
          <p:nvSpPr>
            <p:cNvPr id="8924" name="8925"/>
            <p:cNvSpPr/>
            <p:nvPr/>
          </p:nvSpPr>
          <p:spPr>
            <a:xfrm>
              <a:off x="0" y="0"/>
              <a:ext cx="350000" cy="350000"/>
            </a:xfrm>
            <a:prstGeom prst="rect">
              <a:avLst/>
            </a:prstGeom>
            <a:noFill/>
            <a:ln w="30000" cap="flat" cmpd="sng" algn="ctr">
              <a:solidFill>
                <a:srgbClr val="707274"/>
              </a:solidFill>
            </a:ln>
          </p:spPr>
        </p:sp>
        <p:sp>
          <p:nvSpPr>
            <p:cNvPr id="8926" name="8927"/>
            <p:cNvSpPr/>
            <p:nvPr/>
          </p:nvSpPr>
          <p:spPr>
            <a:xfrm>
              <a:off x="70000" y="0"/>
              <a:ext cx="210000" cy="0"/>
            </a:xfrm>
            <a:prstGeom prst="line">
              <a:avLst/>
            </a:prstGeom>
            <a:solidFill>
              <a:srgbClr val="000000"/>
            </a:solidFill>
            <a:ln w="11000" cap="flat" cmpd="sng" algn="ctr">
              <a:solidFill>
                <a:srgbClr val="707274"/>
              </a:solidFill>
            </a:ln>
          </p:spPr>
        </p:sp>
        <p:sp>
          <p:nvSpPr>
            <p:cNvPr id="8928" name="8929"/>
            <p:cNvSpPr/>
            <p:nvPr/>
          </p:nvSpPr>
          <p:spPr>
            <a:xfrm>
              <a:off x="70000" y="58333"/>
              <a:ext cx="210000" cy="0"/>
            </a:xfrm>
            <a:prstGeom prst="line">
              <a:avLst/>
            </a:prstGeom>
            <a:solidFill>
              <a:srgbClr val="000000"/>
            </a:solidFill>
            <a:ln w="11000" cap="flat" cmpd="sng" algn="ctr">
              <a:solidFill>
                <a:srgbClr val="707274"/>
              </a:solidFill>
            </a:ln>
          </p:spPr>
        </p:sp>
        <p:sp>
          <p:nvSpPr>
            <p:cNvPr id="8930" name="8931"/>
            <p:cNvSpPr/>
            <p:nvPr/>
          </p:nvSpPr>
          <p:spPr>
            <a:xfrm>
              <a:off x="70000" y="116667"/>
              <a:ext cx="210000" cy="0"/>
            </a:xfrm>
            <a:prstGeom prst="line">
              <a:avLst/>
            </a:prstGeom>
            <a:solidFill>
              <a:srgbClr val="000000"/>
            </a:solidFill>
            <a:ln w="11000" cap="flat" cmpd="sng" algn="ctr">
              <a:solidFill>
                <a:srgbClr val="707274"/>
              </a:solidFill>
            </a:ln>
          </p:spPr>
        </p:sp>
        <p:sp>
          <p:nvSpPr>
            <p:cNvPr id="8932" name="8933"/>
            <p:cNvSpPr/>
            <p:nvPr/>
          </p:nvSpPr>
          <p:spPr>
            <a:xfrm>
              <a:off x="70000" y="175000"/>
              <a:ext cx="210000" cy="0"/>
            </a:xfrm>
            <a:prstGeom prst="line">
              <a:avLst/>
            </a:prstGeom>
            <a:solidFill>
              <a:srgbClr val="000000"/>
            </a:solidFill>
            <a:ln w="11000" cap="flat" cmpd="sng" algn="ctr">
              <a:solidFill>
                <a:srgbClr val="707274"/>
              </a:solidFill>
            </a:ln>
          </p:spPr>
        </p:sp>
        <p:sp>
          <p:nvSpPr>
            <p:cNvPr id="8934" name="8935"/>
            <p:cNvSpPr/>
            <p:nvPr/>
          </p:nvSpPr>
          <p:spPr>
            <a:xfrm>
              <a:off x="70000" y="233333"/>
              <a:ext cx="210000" cy="0"/>
            </a:xfrm>
            <a:prstGeom prst="line">
              <a:avLst/>
            </a:prstGeom>
            <a:solidFill>
              <a:srgbClr val="000000"/>
            </a:solidFill>
            <a:ln w="11000" cap="flat" cmpd="sng" algn="ctr">
              <a:solidFill>
                <a:srgbClr val="707274"/>
              </a:solidFill>
            </a:ln>
          </p:spPr>
        </p:sp>
        <p:sp>
          <p:nvSpPr>
            <p:cNvPr id="8936" name="8937"/>
            <p:cNvSpPr/>
            <p:nvPr/>
          </p:nvSpPr>
          <p:spPr>
            <a:xfrm>
              <a:off x="70000" y="291667"/>
              <a:ext cx="210000" cy="0"/>
            </a:xfrm>
            <a:prstGeom prst="line">
              <a:avLst/>
            </a:prstGeom>
            <a:solidFill>
              <a:srgbClr val="000000"/>
            </a:solidFill>
            <a:ln w="11000" cap="flat" cmpd="sng" algn="ctr">
              <a:solidFill>
                <a:srgbClr val="707274"/>
              </a:solidFill>
            </a:ln>
          </p:spPr>
        </p:sp>
        <p:sp>
          <p:nvSpPr>
            <p:cNvPr id="8938" name="8939"/>
            <p:cNvSpPr/>
            <p:nvPr/>
          </p:nvSpPr>
          <p:spPr>
            <a:xfrm>
              <a:off x="70000" y="350000"/>
              <a:ext cx="210000" cy="0"/>
            </a:xfrm>
            <a:prstGeom prst="line">
              <a:avLst/>
            </a:prstGeom>
            <a:solidFill>
              <a:srgbClr val="000000"/>
            </a:solidFill>
            <a:ln w="11000" cap="flat" cmpd="sng" algn="ctr">
              <a:solidFill>
                <a:srgbClr val="707274"/>
              </a:solidFill>
            </a:ln>
          </p:spPr>
        </p:sp>
        <p:sp>
          <p:nvSpPr>
            <p:cNvPr id="8940" name="8941">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8942" name="object_8943">
            <a:hlinkClick r:id="rId12" action="ppaction://hlinksldjump" tooltip="Tabellenband Demoskopie"/>
          </p:cNvPr>
          <p:cNvGrpSpPr/>
          <p:nvPr/>
        </p:nvGrpSpPr>
        <p:grpSpPr>
          <a:xfrm>
            <a:off x="15309468" y="887211"/>
            <a:ext cx="350000" cy="350000"/>
            <a:chOff x="0" y="0"/>
            <a:chExt cx="0" cy="0"/>
          </a:xfrm>
        </p:grpSpPr>
        <p:sp>
          <p:nvSpPr>
            <p:cNvPr id="8946" name="object_8947"/>
            <p:cNvSpPr/>
            <p:nvPr/>
          </p:nvSpPr>
          <p:spPr>
            <a:xfrm>
              <a:off x="30600" y="27733"/>
              <a:ext cx="222300" cy="61200"/>
            </a:xfrm>
            <a:prstGeom prst="rect">
              <a:avLst/>
            </a:prstGeom>
            <a:solidFill>
              <a:srgbClr val="707274"/>
            </a:solidFill>
            <a:ln>
              <a:noFill/>
            </a:ln>
          </p:spPr>
        </p:sp>
        <p:sp>
          <p:nvSpPr>
            <p:cNvPr id="8948" name="object_8949"/>
            <p:cNvSpPr/>
            <p:nvPr/>
          </p:nvSpPr>
          <p:spPr>
            <a:xfrm>
              <a:off x="0" y="27733"/>
              <a:ext cx="61200" cy="61200"/>
            </a:xfrm>
            <a:prstGeom prst="ellipse">
              <a:avLst/>
            </a:prstGeom>
            <a:solidFill>
              <a:srgbClr val="707274"/>
            </a:solidFill>
            <a:ln>
              <a:noFill/>
            </a:ln>
          </p:spPr>
        </p:sp>
        <p:sp>
          <p:nvSpPr>
            <p:cNvPr id="8950" name="object_8951"/>
            <p:cNvSpPr/>
            <p:nvPr/>
          </p:nvSpPr>
          <p:spPr>
            <a:xfrm>
              <a:off x="222300" y="27733"/>
              <a:ext cx="61200" cy="61200"/>
            </a:xfrm>
            <a:prstGeom prst="ellipse">
              <a:avLst/>
            </a:prstGeom>
            <a:solidFill>
              <a:srgbClr val="707274"/>
            </a:solidFill>
            <a:ln>
              <a:noFill/>
            </a:ln>
          </p:spPr>
        </p:sp>
        <p:sp>
          <p:nvSpPr>
            <p:cNvPr id="8952" name="object_8953"/>
            <p:cNvSpPr/>
            <p:nvPr/>
          </p:nvSpPr>
          <p:spPr>
            <a:xfrm>
              <a:off x="30600" y="144400"/>
              <a:ext cx="141800" cy="61200"/>
            </a:xfrm>
            <a:prstGeom prst="rect">
              <a:avLst/>
            </a:prstGeom>
            <a:solidFill>
              <a:srgbClr val="707274"/>
            </a:solidFill>
            <a:ln>
              <a:noFill/>
            </a:ln>
          </p:spPr>
        </p:sp>
        <p:sp>
          <p:nvSpPr>
            <p:cNvPr id="8954" name="object_8955"/>
            <p:cNvSpPr/>
            <p:nvPr/>
          </p:nvSpPr>
          <p:spPr>
            <a:xfrm>
              <a:off x="0" y="144400"/>
              <a:ext cx="61200" cy="61200"/>
            </a:xfrm>
            <a:prstGeom prst="ellipse">
              <a:avLst/>
            </a:prstGeom>
            <a:solidFill>
              <a:srgbClr val="707274"/>
            </a:solidFill>
            <a:ln>
              <a:noFill/>
            </a:ln>
          </p:spPr>
        </p:sp>
        <p:sp>
          <p:nvSpPr>
            <p:cNvPr id="8956" name="object_8957"/>
            <p:cNvSpPr/>
            <p:nvPr/>
          </p:nvSpPr>
          <p:spPr>
            <a:xfrm>
              <a:off x="141800" y="144400"/>
              <a:ext cx="61200" cy="61200"/>
            </a:xfrm>
            <a:prstGeom prst="ellipse">
              <a:avLst/>
            </a:prstGeom>
            <a:solidFill>
              <a:srgbClr val="707274"/>
            </a:solidFill>
            <a:ln>
              <a:noFill/>
            </a:ln>
          </p:spPr>
        </p:sp>
        <p:sp>
          <p:nvSpPr>
            <p:cNvPr id="8958" name="object_8959"/>
            <p:cNvSpPr/>
            <p:nvPr/>
          </p:nvSpPr>
          <p:spPr>
            <a:xfrm>
              <a:off x="30600" y="261067"/>
              <a:ext cx="288800" cy="61200"/>
            </a:xfrm>
            <a:prstGeom prst="rect">
              <a:avLst/>
            </a:prstGeom>
            <a:solidFill>
              <a:srgbClr val="707274"/>
            </a:solidFill>
            <a:ln>
              <a:noFill/>
            </a:ln>
          </p:spPr>
        </p:sp>
        <p:sp>
          <p:nvSpPr>
            <p:cNvPr id="8960" name="object_8961"/>
            <p:cNvSpPr/>
            <p:nvPr/>
          </p:nvSpPr>
          <p:spPr>
            <a:xfrm>
              <a:off x="0" y="261067"/>
              <a:ext cx="61200" cy="61200"/>
            </a:xfrm>
            <a:prstGeom prst="ellipse">
              <a:avLst/>
            </a:prstGeom>
            <a:solidFill>
              <a:srgbClr val="707274"/>
            </a:solidFill>
            <a:ln>
              <a:noFill/>
            </a:ln>
          </p:spPr>
        </p:sp>
        <p:sp>
          <p:nvSpPr>
            <p:cNvPr id="8962" name="object_8963"/>
            <p:cNvSpPr/>
            <p:nvPr/>
          </p:nvSpPr>
          <p:spPr>
            <a:xfrm>
              <a:off x="288800" y="261067"/>
              <a:ext cx="61200" cy="61200"/>
            </a:xfrm>
            <a:prstGeom prst="ellipse">
              <a:avLst/>
            </a:prstGeom>
            <a:solidFill>
              <a:srgbClr val="707274"/>
            </a:solidFill>
            <a:ln>
              <a:noFill/>
            </a:ln>
          </p:spPr>
        </p:sp>
        <p:sp>
          <p:nvSpPr>
            <p:cNvPr id="8964" name="object_8965"/>
            <p:cNvSpPr/>
            <p:nvPr/>
          </p:nvSpPr>
          <p:spPr>
            <a:xfrm>
              <a:off x="263500" y="58333"/>
              <a:ext cx="0" cy="233333"/>
            </a:xfrm>
            <a:prstGeom prst="rect">
              <a:avLst/>
            </a:prstGeom>
            <a:noFill/>
            <a:ln w="10470">
              <a:solidFill>
                <a:srgbClr val="707274"/>
              </a:solidFill>
            </a:ln>
          </p:spPr>
        </p:sp>
        <p:sp>
          <p:nvSpPr>
            <p:cNvPr id="8966" name="896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8968" name="object_8969"/>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is always able to obtain required services and products from suppliers in a timely manner. (85.6%)</a:t>
            </a:r>
            <a:endParaRPr sz="2450" dirty="0">
              <a:latin typeface="Arial"/>
              <a:cs typeface="Arial"/>
            </a:endParaRPr>
          </a:p>
        </p:txBody>
      </p:sp>
      <p:sp>
        <p:nvSpPr>
          <p:cNvPr id="8970" name="object_8971"/>
          <p:cNvSpPr/>
          <p:nvPr/>
        </p:nvSpPr>
        <p:spPr>
          <a:xfrm>
            <a:off x="16376529" y="2577826"/>
            <a:ext cx="921600" cy="921600"/>
          </a:xfrm>
          <a:prstGeom prst="ellipse">
            <a:avLst/>
          </a:prstGeom>
          <a:ln w="52354">
            <a:solidFill>
              <a:srgbClr val="DB2D3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3.3</a:t>
            </a:r>
          </a:p>
        </p:txBody>
      </p:sp>
      <p:sp>
        <p:nvSpPr>
          <p:cNvPr id="8972" name="object_8973"/>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8974" name="object_8975"/>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22%</a:t>
            </a:r>
          </a:p>
        </p:txBody>
      </p:sp>
      <p:sp>
        <p:nvSpPr>
          <p:cNvPr id="8976" name="object_8977"/>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191</a:t>
            </a:r>
          </a:p>
        </p:txBody>
      </p:sp>
      <p:sp>
        <p:nvSpPr>
          <p:cNvPr id="8978" name="object_8979"/>
          <p:cNvSpPr/>
          <p:nvPr/>
        </p:nvSpPr>
        <p:spPr>
          <a:xfrm>
            <a:off x="7345326" y="4318308"/>
            <a:ext cx="8407247" cy="424573"/>
          </a:xfrm>
          <a:prstGeom prst="rect">
            <a:avLst/>
          </a:prstGeom>
          <a:solidFill>
            <a:srgbClr val="49C0B6"/>
          </a:solidFill>
        </p:spPr>
      </p:sp>
      <p:sp>
        <p:nvSpPr>
          <p:cNvPr id="8980" name="object_8981"/>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8982" name="object_8983"/>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13%</a:t>
            </a:r>
          </a:p>
        </p:txBody>
      </p:sp>
      <p:sp>
        <p:nvSpPr>
          <p:cNvPr id="8984" name="object_8985"/>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107</a:t>
            </a:r>
          </a:p>
        </p:txBody>
      </p:sp>
      <p:sp>
        <p:nvSpPr>
          <p:cNvPr id="8986" name="object_8987"/>
          <p:cNvSpPr/>
          <p:nvPr/>
        </p:nvSpPr>
        <p:spPr>
          <a:xfrm>
            <a:off x="7345326" y="5379741"/>
            <a:ext cx="4709819" cy="424573"/>
          </a:xfrm>
          <a:prstGeom prst="rect">
            <a:avLst/>
          </a:prstGeom>
          <a:solidFill>
            <a:srgbClr val="49C0B6"/>
          </a:solidFill>
        </p:spPr>
      </p:sp>
      <p:sp>
        <p:nvSpPr>
          <p:cNvPr id="8988" name="object_8989"/>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8990" name="object_8991"/>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11%</a:t>
            </a:r>
          </a:p>
        </p:txBody>
      </p:sp>
      <p:sp>
        <p:nvSpPr>
          <p:cNvPr id="8992" name="object_8993"/>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94</a:t>
            </a:r>
          </a:p>
        </p:txBody>
      </p:sp>
      <p:sp>
        <p:nvSpPr>
          <p:cNvPr id="8994" name="object_8995"/>
          <p:cNvSpPr/>
          <p:nvPr/>
        </p:nvSpPr>
        <p:spPr>
          <a:xfrm>
            <a:off x="7345326" y="6441174"/>
            <a:ext cx="4137598" cy="424573"/>
          </a:xfrm>
          <a:prstGeom prst="rect">
            <a:avLst/>
          </a:prstGeom>
          <a:solidFill>
            <a:srgbClr val="49C0B6"/>
          </a:solidFill>
        </p:spPr>
      </p:sp>
      <p:sp>
        <p:nvSpPr>
          <p:cNvPr id="8996" name="object_8997"/>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8998" name="object_8999"/>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11%</a:t>
            </a:r>
          </a:p>
        </p:txBody>
      </p:sp>
      <p:sp>
        <p:nvSpPr>
          <p:cNvPr id="9000" name="object_9001"/>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93</a:t>
            </a:r>
          </a:p>
        </p:txBody>
      </p:sp>
      <p:sp>
        <p:nvSpPr>
          <p:cNvPr id="9002" name="object_9003"/>
          <p:cNvSpPr/>
          <p:nvPr/>
        </p:nvSpPr>
        <p:spPr>
          <a:xfrm>
            <a:off x="7345326" y="7502607"/>
            <a:ext cx="4093581" cy="424573"/>
          </a:xfrm>
          <a:prstGeom prst="rect">
            <a:avLst/>
          </a:prstGeom>
          <a:solidFill>
            <a:srgbClr val="49C0B6"/>
          </a:solidFill>
        </p:spPr>
      </p:sp>
      <p:sp>
        <p:nvSpPr>
          <p:cNvPr id="9004" name="object_9005"/>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9006" name="object_9007"/>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15%</a:t>
            </a:r>
          </a:p>
        </p:txBody>
      </p:sp>
      <p:sp>
        <p:nvSpPr>
          <p:cNvPr id="9008" name="object_9009"/>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124</a:t>
            </a:r>
          </a:p>
        </p:txBody>
      </p:sp>
      <p:sp>
        <p:nvSpPr>
          <p:cNvPr id="9010" name="object_9011"/>
          <p:cNvSpPr/>
          <p:nvPr/>
        </p:nvSpPr>
        <p:spPr>
          <a:xfrm>
            <a:off x="7345326" y="8564040"/>
            <a:ext cx="5458108" cy="424573"/>
          </a:xfrm>
          <a:prstGeom prst="rect">
            <a:avLst/>
          </a:prstGeom>
          <a:solidFill>
            <a:srgbClr val="49C0B6"/>
          </a:solidFill>
        </p:spPr>
      </p:sp>
      <p:sp>
        <p:nvSpPr>
          <p:cNvPr id="9012" name="object_9013"/>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9014" name="object_9015"/>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14%</a:t>
            </a:r>
          </a:p>
        </p:txBody>
      </p:sp>
      <p:sp>
        <p:nvSpPr>
          <p:cNvPr id="9016" name="object_9017"/>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120</a:t>
            </a:r>
          </a:p>
        </p:txBody>
      </p:sp>
      <p:sp>
        <p:nvSpPr>
          <p:cNvPr id="9018" name="object_9019"/>
          <p:cNvSpPr/>
          <p:nvPr/>
        </p:nvSpPr>
        <p:spPr>
          <a:xfrm>
            <a:off x="7345326" y="9625473"/>
            <a:ext cx="5282040" cy="424573"/>
          </a:xfrm>
          <a:prstGeom prst="rect">
            <a:avLst/>
          </a:prstGeom>
          <a:solidFill>
            <a:srgbClr val="49C0B6"/>
          </a:solidFill>
        </p:spPr>
      </p:sp>
      <p:sp>
        <p:nvSpPr>
          <p:cNvPr id="9020" name="object_9021"/>
          <p:cNvSpPr/>
          <p:nvPr/>
        </p:nvSpPr>
        <p:spPr>
          <a:xfrm>
            <a:off x="7345326" y="3999878"/>
            <a:ext cx="0" cy="6368598"/>
          </a:xfrm>
          <a:prstGeom prst="rect">
            <a:avLst/>
          </a:prstGeom>
          <a:ln w="5235">
            <a:solidFill>
              <a:srgbClr val="000000"/>
            </a:solidFill>
          </a:ln>
        </p:spPr>
      </p:sp>
      <p:sp>
        <p:nvSpPr>
          <p:cNvPr id="9022" name="object_9023"/>
          <p:cNvSpPr/>
          <p:nvPr/>
        </p:nvSpPr>
        <p:spPr>
          <a:xfrm>
            <a:off x="15752573" y="3999878"/>
            <a:ext cx="0" cy="6368598"/>
          </a:xfrm>
          <a:prstGeom prst="rect">
            <a:avLst/>
          </a:prstGeom>
          <a:ln w="5235">
            <a:solidFill>
              <a:srgbClr val="000000"/>
            </a:solidFill>
          </a:ln>
        </p:spPr>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6" name="object_9027"/>
          <p:cNvSpPr>
            <a:spLocks noGrp="1"/>
          </p:cNvSpPr>
          <p:nvPr/>
        </p:nvSpPr>
        <p:spPr>
          <a:xfrm>
            <a:off x="663156" y="586369"/>
            <a:ext cx="922019" cy="922019"/>
          </a:xfrm>
          <a:prstGeom prst="ellipse">
            <a:avLst/>
          </a:prstGeom>
          <a:solidFill>
            <a:srgbClr val="5C5AA7"/>
          </a:solidFill>
        </p:spPr>
        <p:txBody>
          <a:bodyPr wrap="square" lIns="0" tIns="0" rIns="0" bIns="0" rtlCol="0" anchor="ctr"/>
          <a:lstStyle/>
          <a:p>
            <a:pPr algn="ctr"/>
            <a:r>
              <a:rPr sz="2950" b="1" dirty="0">
                <a:solidFill>
                  <a:srgbClr val="FFFFFF"/>
                </a:solidFill>
                <a:latin typeface="Arial"/>
                <a:ea typeface="Arial"/>
              </a:rPr>
              <a:t>12</a:t>
            </a:r>
            <a:endParaRPr sz="2950" b="1" dirty="0"/>
          </a:p>
        </p:txBody>
      </p:sp>
      <p:sp>
        <p:nvSpPr>
          <p:cNvPr id="9028" name="object_902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competitiveness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9030" name="9031">
            <a:hlinkClick r:id="rId3" action="ppaction://hlinksldjump" tooltip="Content"/>
          </p:cNvPr>
          <p:cNvGrpSpPr/>
          <p:nvPr/>
        </p:nvGrpSpPr>
        <p:grpSpPr>
          <a:xfrm>
            <a:off x="19403940" y="295737"/>
            <a:ext cx="350000" cy="350000"/>
            <a:chOff x="0" y="0"/>
            <a:chExt cx="0" cy="0"/>
          </a:xfrm>
        </p:grpSpPr>
        <p:sp>
          <p:nvSpPr>
            <p:cNvPr id="9032" name="9033"/>
            <p:cNvSpPr/>
            <p:nvPr/>
          </p:nvSpPr>
          <p:spPr>
            <a:xfrm>
              <a:off x="0" y="0"/>
              <a:ext cx="350000" cy="350000"/>
            </a:xfrm>
            <a:prstGeom prst="rect">
              <a:avLst/>
            </a:prstGeom>
            <a:noFill/>
            <a:ln w="30000" cap="flat" cmpd="sng" algn="ctr">
              <a:solidFill>
                <a:srgbClr val="707274"/>
              </a:solidFill>
            </a:ln>
          </p:spPr>
        </p:sp>
        <p:sp>
          <p:nvSpPr>
            <p:cNvPr id="9034" name="903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9036" name="9037">
            <a:hlinkClick r:id="rId4" action="ppaction://hlinksldjump" tooltip="Project overview"/>
          </p:cNvPr>
          <p:cNvGrpSpPr/>
          <p:nvPr/>
        </p:nvGrpSpPr>
        <p:grpSpPr>
          <a:xfrm>
            <a:off x="18380322" y="295737"/>
            <a:ext cx="350000" cy="350000"/>
            <a:chOff x="0" y="0"/>
            <a:chExt cx="0" cy="0"/>
          </a:xfrm>
        </p:grpSpPr>
        <p:sp>
          <p:nvSpPr>
            <p:cNvPr id="9038" name="9039"/>
            <p:cNvSpPr/>
            <p:nvPr/>
          </p:nvSpPr>
          <p:spPr>
            <a:xfrm>
              <a:off x="0" y="0"/>
              <a:ext cx="350000" cy="350000"/>
            </a:xfrm>
            <a:prstGeom prst="rect">
              <a:avLst/>
            </a:prstGeom>
            <a:noFill/>
            <a:ln w="30000" cap="flat" cmpd="sng" algn="ctr">
              <a:solidFill>
                <a:srgbClr val="707274"/>
              </a:solidFill>
            </a:ln>
          </p:spPr>
        </p:sp>
        <p:sp>
          <p:nvSpPr>
            <p:cNvPr id="9040" name="9041"/>
            <p:cNvSpPr/>
            <p:nvPr/>
          </p:nvSpPr>
          <p:spPr>
            <a:xfrm>
              <a:off x="0" y="280000"/>
              <a:ext cx="350000" cy="0"/>
            </a:xfrm>
            <a:prstGeom prst="line">
              <a:avLst/>
            </a:prstGeom>
            <a:solidFill>
              <a:srgbClr val="000000"/>
            </a:solidFill>
            <a:ln w="11000" cap="flat" cmpd="sng" algn="ctr">
              <a:solidFill>
                <a:srgbClr val="707274"/>
              </a:solidFill>
            </a:ln>
          </p:spPr>
        </p:sp>
        <p:sp>
          <p:nvSpPr>
            <p:cNvPr id="9042" name="9043"/>
            <p:cNvSpPr/>
            <p:nvPr/>
          </p:nvSpPr>
          <p:spPr>
            <a:xfrm>
              <a:off x="175000" y="280000"/>
              <a:ext cx="0" cy="70000"/>
            </a:xfrm>
            <a:prstGeom prst="line">
              <a:avLst/>
            </a:prstGeom>
            <a:solidFill>
              <a:srgbClr val="000000"/>
            </a:solidFill>
            <a:ln w="11000" cap="flat" cmpd="sng" algn="ctr">
              <a:solidFill>
                <a:srgbClr val="707274"/>
              </a:solidFill>
            </a:ln>
          </p:spPr>
        </p:sp>
        <p:sp>
          <p:nvSpPr>
            <p:cNvPr id="9044" name="object_9045"/>
            <p:cNvSpPr/>
            <p:nvPr/>
          </p:nvSpPr>
          <p:spPr>
            <a:xfrm>
              <a:off x="50000" y="87500"/>
              <a:ext cx="75000" cy="75000"/>
            </a:xfrm>
            <a:prstGeom prst="ellipse">
              <a:avLst/>
            </a:prstGeom>
            <a:solidFill>
              <a:srgbClr val="707274"/>
            </a:solidFill>
          </p:spPr>
        </p:sp>
        <p:sp>
          <p:nvSpPr>
            <p:cNvPr id="9046" name="object_9047"/>
            <p:cNvSpPr/>
            <p:nvPr/>
          </p:nvSpPr>
          <p:spPr>
            <a:xfrm>
              <a:off x="137500" y="87500"/>
              <a:ext cx="75000" cy="75000"/>
            </a:xfrm>
            <a:prstGeom prst="ellipse">
              <a:avLst/>
            </a:prstGeom>
            <a:solidFill>
              <a:srgbClr val="707274"/>
            </a:solidFill>
          </p:spPr>
        </p:sp>
        <p:sp>
          <p:nvSpPr>
            <p:cNvPr id="9048" name="object_9049"/>
            <p:cNvSpPr/>
            <p:nvPr/>
          </p:nvSpPr>
          <p:spPr>
            <a:xfrm>
              <a:off x="225000" y="87500"/>
              <a:ext cx="75000" cy="75000"/>
            </a:xfrm>
            <a:prstGeom prst="ellipse">
              <a:avLst/>
            </a:prstGeom>
            <a:solidFill>
              <a:srgbClr val="707274"/>
            </a:solidFill>
          </p:spPr>
        </p:sp>
        <p:sp>
          <p:nvSpPr>
            <p:cNvPr id="9050" name="9051"/>
            <p:cNvSpPr/>
            <p:nvPr/>
          </p:nvSpPr>
          <p:spPr>
            <a:xfrm>
              <a:off x="105000" y="233333"/>
              <a:ext cx="140000" cy="0"/>
            </a:xfrm>
            <a:prstGeom prst="rect">
              <a:avLst/>
            </a:prstGeom>
            <a:noFill/>
            <a:ln w="30000" cap="flat" cmpd="sng" algn="ctr">
              <a:solidFill>
                <a:srgbClr val="707274"/>
              </a:solidFill>
            </a:ln>
          </p:spPr>
        </p:sp>
        <p:sp>
          <p:nvSpPr>
            <p:cNvPr id="9052" name="905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054" name="9055">
            <a:hlinkClick r:id="rId5" action="ppaction://hlinksldjump" tooltip="Response-Rate"/>
          </p:cNvPr>
          <p:cNvGrpSpPr/>
          <p:nvPr/>
        </p:nvGrpSpPr>
        <p:grpSpPr>
          <a:xfrm>
            <a:off x="17356704" y="295737"/>
            <a:ext cx="350000" cy="350000"/>
            <a:chOff x="0" y="0"/>
            <a:chExt cx="0" cy="0"/>
          </a:xfrm>
        </p:grpSpPr>
        <p:sp>
          <p:nvSpPr>
            <p:cNvPr id="9056" name="9057"/>
            <p:cNvSpPr/>
            <p:nvPr/>
          </p:nvSpPr>
          <p:spPr>
            <a:xfrm>
              <a:off x="0" y="0"/>
              <a:ext cx="350000" cy="350000"/>
            </a:xfrm>
            <a:prstGeom prst="rect">
              <a:avLst/>
            </a:prstGeom>
            <a:noFill/>
            <a:ln w="30000" cap="flat" cmpd="sng" algn="ctr">
              <a:solidFill>
                <a:srgbClr val="707274"/>
              </a:solidFill>
            </a:ln>
          </p:spPr>
        </p:sp>
        <p:sp>
          <p:nvSpPr>
            <p:cNvPr id="9058" name="905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9060" name="object_9061">
            <a:hlinkClick r:id="rId6" action="ppaction://hlinksldjump" tooltip="Index overview"/>
          </p:cNvPr>
          <p:cNvGrpSpPr/>
          <p:nvPr/>
        </p:nvGrpSpPr>
        <p:grpSpPr>
          <a:xfrm>
            <a:off x="16333086" y="295737"/>
            <a:ext cx="511198" cy="515004"/>
            <a:chOff x="17809255" y="706508"/>
            <a:chExt cx="711198" cy="715004"/>
          </a:xfrm>
        </p:grpSpPr>
        <p:sp>
          <p:nvSpPr>
            <p:cNvPr id="9062" name="object_9063"/>
            <p:cNvSpPr/>
            <p:nvPr/>
          </p:nvSpPr>
          <p:spPr>
            <a:xfrm>
              <a:off x="17809255" y="706508"/>
              <a:ext cx="711198" cy="715004"/>
            </a:xfrm>
            <a:prstGeom prst="rect">
              <a:avLst/>
            </a:prstGeom>
            <a:solidFill>
              <a:srgbClr val="FFFFFF">
                <a:alpha val="500"/>
              </a:srgbClr>
            </a:solidFill>
            <a:ln>
              <a:noFill/>
            </a:ln>
          </p:spPr>
        </p:sp>
        <p:sp>
          <p:nvSpPr>
            <p:cNvPr id="9064" name="object_906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9066" name="object_906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9068" name="object_906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9070" name="object_907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9072" name="object_907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9074" name="object_907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9076" name="object_907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9078" name="object_907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9080" name="object_908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9082" name="object_908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9084" name="object_9085">
            <a:hlinkClick r:id="rId7" action="ppaction://hlinksldjump" tooltip="Dimensions"/>
          </p:cNvPr>
          <p:cNvGrpSpPr/>
          <p:nvPr/>
        </p:nvGrpSpPr>
        <p:grpSpPr>
          <a:xfrm>
            <a:off x="15309468" y="295737"/>
            <a:ext cx="350000" cy="350000"/>
            <a:chOff x="0" y="0"/>
            <a:chExt cx="0" cy="0"/>
          </a:xfrm>
        </p:grpSpPr>
        <p:sp>
          <p:nvSpPr>
            <p:cNvPr id="9086" name="object_9087"/>
            <p:cNvSpPr/>
            <p:nvPr/>
          </p:nvSpPr>
          <p:spPr>
            <a:xfrm>
              <a:off x="30600" y="27733"/>
              <a:ext cx="113800" cy="61200"/>
            </a:xfrm>
            <a:prstGeom prst="rect">
              <a:avLst/>
            </a:prstGeom>
            <a:solidFill>
              <a:srgbClr val="707274"/>
            </a:solidFill>
            <a:ln>
              <a:noFill/>
            </a:ln>
          </p:spPr>
        </p:sp>
        <p:sp>
          <p:nvSpPr>
            <p:cNvPr id="9088" name="object_9089"/>
            <p:cNvSpPr/>
            <p:nvPr/>
          </p:nvSpPr>
          <p:spPr>
            <a:xfrm>
              <a:off x="275600" y="27733"/>
              <a:ext cx="43800" cy="61200"/>
            </a:xfrm>
            <a:prstGeom prst="rect">
              <a:avLst/>
            </a:prstGeom>
            <a:solidFill>
              <a:srgbClr val="707274"/>
            </a:solidFill>
            <a:ln>
              <a:noFill/>
            </a:ln>
          </p:spPr>
        </p:sp>
        <p:sp>
          <p:nvSpPr>
            <p:cNvPr id="9090" name="object_9091"/>
            <p:cNvSpPr/>
            <p:nvPr/>
          </p:nvSpPr>
          <p:spPr>
            <a:xfrm>
              <a:off x="0" y="27733"/>
              <a:ext cx="61200" cy="61200"/>
            </a:xfrm>
            <a:prstGeom prst="ellipse">
              <a:avLst/>
            </a:prstGeom>
            <a:solidFill>
              <a:srgbClr val="707274"/>
            </a:solidFill>
            <a:ln>
              <a:noFill/>
            </a:ln>
          </p:spPr>
        </p:sp>
        <p:sp>
          <p:nvSpPr>
            <p:cNvPr id="9092" name="object_9093"/>
            <p:cNvSpPr/>
            <p:nvPr/>
          </p:nvSpPr>
          <p:spPr>
            <a:xfrm>
              <a:off x="113800" y="27733"/>
              <a:ext cx="61200" cy="61200"/>
            </a:xfrm>
            <a:prstGeom prst="ellipse">
              <a:avLst/>
            </a:prstGeom>
            <a:solidFill>
              <a:srgbClr val="707274"/>
            </a:solidFill>
            <a:ln>
              <a:noFill/>
            </a:ln>
          </p:spPr>
        </p:sp>
        <p:sp>
          <p:nvSpPr>
            <p:cNvPr id="9094" name="object_9095"/>
            <p:cNvSpPr/>
            <p:nvPr/>
          </p:nvSpPr>
          <p:spPr>
            <a:xfrm>
              <a:off x="288800" y="27733"/>
              <a:ext cx="61200" cy="61200"/>
            </a:xfrm>
            <a:prstGeom prst="ellipse">
              <a:avLst/>
            </a:prstGeom>
            <a:solidFill>
              <a:srgbClr val="707274"/>
            </a:solidFill>
            <a:ln>
              <a:noFill/>
            </a:ln>
          </p:spPr>
        </p:sp>
        <p:sp>
          <p:nvSpPr>
            <p:cNvPr id="9096" name="object_9097"/>
            <p:cNvSpPr/>
            <p:nvPr/>
          </p:nvSpPr>
          <p:spPr>
            <a:xfrm>
              <a:off x="245000" y="27733"/>
              <a:ext cx="61200" cy="61200"/>
            </a:xfrm>
            <a:prstGeom prst="ellipse">
              <a:avLst/>
            </a:prstGeom>
            <a:solidFill>
              <a:srgbClr val="707274"/>
            </a:solidFill>
            <a:ln>
              <a:noFill/>
            </a:ln>
          </p:spPr>
        </p:sp>
        <p:sp>
          <p:nvSpPr>
            <p:cNvPr id="9098" name="object_9099"/>
            <p:cNvSpPr/>
            <p:nvPr/>
          </p:nvSpPr>
          <p:spPr>
            <a:xfrm>
              <a:off x="30600" y="144400"/>
              <a:ext cx="43800" cy="61200"/>
            </a:xfrm>
            <a:prstGeom prst="rect">
              <a:avLst/>
            </a:prstGeom>
            <a:solidFill>
              <a:srgbClr val="707274"/>
            </a:solidFill>
            <a:ln>
              <a:noFill/>
            </a:ln>
          </p:spPr>
        </p:sp>
        <p:sp>
          <p:nvSpPr>
            <p:cNvPr id="9100" name="object_9101"/>
            <p:cNvSpPr/>
            <p:nvPr/>
          </p:nvSpPr>
          <p:spPr>
            <a:xfrm>
              <a:off x="205600" y="144400"/>
              <a:ext cx="113800" cy="61200"/>
            </a:xfrm>
            <a:prstGeom prst="rect">
              <a:avLst/>
            </a:prstGeom>
            <a:solidFill>
              <a:srgbClr val="707274"/>
            </a:solidFill>
            <a:ln>
              <a:noFill/>
            </a:ln>
          </p:spPr>
        </p:sp>
        <p:sp>
          <p:nvSpPr>
            <p:cNvPr id="9102" name="object_9103"/>
            <p:cNvSpPr/>
            <p:nvPr/>
          </p:nvSpPr>
          <p:spPr>
            <a:xfrm>
              <a:off x="0" y="144400"/>
              <a:ext cx="61200" cy="61200"/>
            </a:xfrm>
            <a:prstGeom prst="ellipse">
              <a:avLst/>
            </a:prstGeom>
            <a:solidFill>
              <a:srgbClr val="707274"/>
            </a:solidFill>
            <a:ln>
              <a:noFill/>
            </a:ln>
          </p:spPr>
        </p:sp>
        <p:sp>
          <p:nvSpPr>
            <p:cNvPr id="9104" name="object_9105"/>
            <p:cNvSpPr/>
            <p:nvPr/>
          </p:nvSpPr>
          <p:spPr>
            <a:xfrm>
              <a:off x="43800" y="144400"/>
              <a:ext cx="61200" cy="61200"/>
            </a:xfrm>
            <a:prstGeom prst="ellipse">
              <a:avLst/>
            </a:prstGeom>
            <a:solidFill>
              <a:srgbClr val="707274"/>
            </a:solidFill>
            <a:ln>
              <a:noFill/>
            </a:ln>
          </p:spPr>
        </p:sp>
        <p:sp>
          <p:nvSpPr>
            <p:cNvPr id="9106" name="object_9107"/>
            <p:cNvSpPr/>
            <p:nvPr/>
          </p:nvSpPr>
          <p:spPr>
            <a:xfrm>
              <a:off x="288800" y="144400"/>
              <a:ext cx="61200" cy="61200"/>
            </a:xfrm>
            <a:prstGeom prst="ellipse">
              <a:avLst/>
            </a:prstGeom>
            <a:solidFill>
              <a:srgbClr val="707274"/>
            </a:solidFill>
            <a:ln>
              <a:noFill/>
            </a:ln>
          </p:spPr>
        </p:sp>
        <p:sp>
          <p:nvSpPr>
            <p:cNvPr id="9108" name="object_9109"/>
            <p:cNvSpPr/>
            <p:nvPr/>
          </p:nvSpPr>
          <p:spPr>
            <a:xfrm>
              <a:off x="175000" y="144400"/>
              <a:ext cx="61200" cy="61200"/>
            </a:xfrm>
            <a:prstGeom prst="ellipse">
              <a:avLst/>
            </a:prstGeom>
            <a:solidFill>
              <a:srgbClr val="707274"/>
            </a:solidFill>
            <a:ln>
              <a:noFill/>
            </a:ln>
          </p:spPr>
        </p:sp>
        <p:sp>
          <p:nvSpPr>
            <p:cNvPr id="9110" name="object_9111"/>
            <p:cNvSpPr/>
            <p:nvPr/>
          </p:nvSpPr>
          <p:spPr>
            <a:xfrm>
              <a:off x="30600" y="261067"/>
              <a:ext cx="78800" cy="61200"/>
            </a:xfrm>
            <a:prstGeom prst="rect">
              <a:avLst/>
            </a:prstGeom>
            <a:solidFill>
              <a:srgbClr val="707274"/>
            </a:solidFill>
            <a:ln>
              <a:noFill/>
            </a:ln>
          </p:spPr>
        </p:sp>
        <p:sp>
          <p:nvSpPr>
            <p:cNvPr id="9112" name="object_9113"/>
            <p:cNvSpPr/>
            <p:nvPr/>
          </p:nvSpPr>
          <p:spPr>
            <a:xfrm>
              <a:off x="240600" y="261067"/>
              <a:ext cx="78800" cy="61200"/>
            </a:xfrm>
            <a:prstGeom prst="rect">
              <a:avLst/>
            </a:prstGeom>
            <a:solidFill>
              <a:srgbClr val="707274"/>
            </a:solidFill>
            <a:ln>
              <a:noFill/>
            </a:ln>
          </p:spPr>
        </p:sp>
        <p:sp>
          <p:nvSpPr>
            <p:cNvPr id="9114" name="object_9115"/>
            <p:cNvSpPr/>
            <p:nvPr/>
          </p:nvSpPr>
          <p:spPr>
            <a:xfrm>
              <a:off x="0" y="261067"/>
              <a:ext cx="61200" cy="61200"/>
            </a:xfrm>
            <a:prstGeom prst="ellipse">
              <a:avLst/>
            </a:prstGeom>
            <a:solidFill>
              <a:srgbClr val="707274"/>
            </a:solidFill>
            <a:ln>
              <a:noFill/>
            </a:ln>
          </p:spPr>
        </p:sp>
        <p:sp>
          <p:nvSpPr>
            <p:cNvPr id="9116" name="object_9117"/>
            <p:cNvSpPr/>
            <p:nvPr/>
          </p:nvSpPr>
          <p:spPr>
            <a:xfrm>
              <a:off x="78800" y="261067"/>
              <a:ext cx="61200" cy="61200"/>
            </a:xfrm>
            <a:prstGeom prst="ellipse">
              <a:avLst/>
            </a:prstGeom>
            <a:solidFill>
              <a:srgbClr val="707274"/>
            </a:solidFill>
            <a:ln>
              <a:noFill/>
            </a:ln>
          </p:spPr>
        </p:sp>
        <p:sp>
          <p:nvSpPr>
            <p:cNvPr id="9118" name="object_9119"/>
            <p:cNvSpPr/>
            <p:nvPr/>
          </p:nvSpPr>
          <p:spPr>
            <a:xfrm>
              <a:off x="288800" y="261067"/>
              <a:ext cx="61200" cy="61200"/>
            </a:xfrm>
            <a:prstGeom prst="ellipse">
              <a:avLst/>
            </a:prstGeom>
            <a:solidFill>
              <a:srgbClr val="707274"/>
            </a:solidFill>
            <a:ln>
              <a:noFill/>
            </a:ln>
          </p:spPr>
        </p:sp>
        <p:sp>
          <p:nvSpPr>
            <p:cNvPr id="9120" name="object_9121"/>
            <p:cNvSpPr/>
            <p:nvPr/>
          </p:nvSpPr>
          <p:spPr>
            <a:xfrm>
              <a:off x="210000" y="261067"/>
              <a:ext cx="61200" cy="61200"/>
            </a:xfrm>
            <a:prstGeom prst="ellipse">
              <a:avLst/>
            </a:prstGeom>
            <a:solidFill>
              <a:srgbClr val="707274"/>
            </a:solidFill>
            <a:ln>
              <a:noFill/>
            </a:ln>
          </p:spPr>
        </p:sp>
        <p:sp>
          <p:nvSpPr>
            <p:cNvPr id="9122" name="912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124" name="object_9125">
            <a:hlinkClick r:id="rId8" action="ppaction://hlinksldjump" tooltip="Portfolio of Action"/>
          </p:cNvPr>
          <p:cNvGrpSpPr/>
          <p:nvPr/>
        </p:nvGrpSpPr>
        <p:grpSpPr>
          <a:xfrm>
            <a:off x="19403940" y="887211"/>
            <a:ext cx="350000" cy="350000"/>
            <a:chOff x="0" y="0"/>
            <a:chExt cx="0" cy="0"/>
          </a:xfrm>
        </p:grpSpPr>
        <p:sp>
          <p:nvSpPr>
            <p:cNvPr id="9128" name="object_9129"/>
            <p:cNvSpPr/>
            <p:nvPr/>
          </p:nvSpPr>
          <p:spPr>
            <a:xfrm>
              <a:off x="11900" y="79800"/>
              <a:ext cx="51110" cy="51110"/>
            </a:xfrm>
            <a:prstGeom prst="ellipse">
              <a:avLst/>
            </a:prstGeom>
            <a:solidFill>
              <a:srgbClr val="707274"/>
            </a:solidFill>
          </p:spPr>
        </p:sp>
        <p:sp>
          <p:nvSpPr>
            <p:cNvPr id="9130" name="object_9131"/>
            <p:cNvSpPr/>
            <p:nvPr/>
          </p:nvSpPr>
          <p:spPr>
            <a:xfrm>
              <a:off x="121800" y="124250"/>
              <a:ext cx="51110" cy="51110"/>
            </a:xfrm>
            <a:prstGeom prst="ellipse">
              <a:avLst/>
            </a:prstGeom>
            <a:solidFill>
              <a:srgbClr val="707274"/>
            </a:solidFill>
          </p:spPr>
        </p:sp>
        <p:sp>
          <p:nvSpPr>
            <p:cNvPr id="9132" name="object_9133"/>
            <p:cNvSpPr/>
            <p:nvPr/>
          </p:nvSpPr>
          <p:spPr>
            <a:xfrm>
              <a:off x="244650" y="42700"/>
              <a:ext cx="51110" cy="51110"/>
            </a:xfrm>
            <a:prstGeom prst="ellipse">
              <a:avLst/>
            </a:prstGeom>
            <a:solidFill>
              <a:srgbClr val="707274"/>
            </a:solidFill>
          </p:spPr>
        </p:sp>
        <p:sp>
          <p:nvSpPr>
            <p:cNvPr id="9134" name="object_9135"/>
            <p:cNvSpPr/>
            <p:nvPr/>
          </p:nvSpPr>
          <p:spPr>
            <a:xfrm>
              <a:off x="282800" y="229250"/>
              <a:ext cx="51110" cy="51110"/>
            </a:xfrm>
            <a:prstGeom prst="ellipse">
              <a:avLst/>
            </a:prstGeom>
            <a:solidFill>
              <a:srgbClr val="707274"/>
            </a:solidFill>
          </p:spPr>
        </p:sp>
        <p:sp>
          <p:nvSpPr>
            <p:cNvPr id="9136" name="object_9137"/>
            <p:cNvSpPr/>
            <p:nvPr/>
          </p:nvSpPr>
          <p:spPr>
            <a:xfrm>
              <a:off x="79800" y="234500"/>
              <a:ext cx="51110" cy="51110"/>
            </a:xfrm>
            <a:prstGeom prst="ellipse">
              <a:avLst/>
            </a:prstGeom>
            <a:solidFill>
              <a:srgbClr val="707274"/>
            </a:solidFill>
          </p:spPr>
        </p:sp>
        <p:sp>
          <p:nvSpPr>
            <p:cNvPr id="9138" name="object_9139"/>
            <p:cNvSpPr/>
            <p:nvPr/>
          </p:nvSpPr>
          <p:spPr>
            <a:xfrm>
              <a:off x="105350" y="23800"/>
              <a:ext cx="51110" cy="51110"/>
            </a:xfrm>
            <a:prstGeom prst="ellipse">
              <a:avLst/>
            </a:prstGeom>
            <a:solidFill>
              <a:srgbClr val="707274"/>
            </a:solidFill>
          </p:spPr>
        </p:sp>
        <p:sp>
          <p:nvSpPr>
            <p:cNvPr id="9140" name="object_9141"/>
            <p:cNvSpPr/>
            <p:nvPr/>
          </p:nvSpPr>
          <p:spPr>
            <a:xfrm>
              <a:off x="232050" y="149450"/>
              <a:ext cx="51110" cy="51110"/>
            </a:xfrm>
            <a:prstGeom prst="ellipse">
              <a:avLst/>
            </a:prstGeom>
            <a:solidFill>
              <a:srgbClr val="707274"/>
            </a:solidFill>
          </p:spPr>
        </p:sp>
        <p:sp>
          <p:nvSpPr>
            <p:cNvPr id="9142" name="object_9143"/>
            <p:cNvSpPr/>
            <p:nvPr/>
          </p:nvSpPr>
          <p:spPr>
            <a:xfrm>
              <a:off x="0" y="175000"/>
              <a:ext cx="350000" cy="0"/>
            </a:xfrm>
            <a:prstGeom prst="rect">
              <a:avLst/>
            </a:prstGeom>
            <a:noFill/>
            <a:ln w="10470">
              <a:solidFill>
                <a:srgbClr val="707274"/>
              </a:solidFill>
            </a:ln>
          </p:spPr>
        </p:sp>
        <p:sp>
          <p:nvSpPr>
            <p:cNvPr id="9144" name="object_9145"/>
            <p:cNvSpPr/>
            <p:nvPr/>
          </p:nvSpPr>
          <p:spPr>
            <a:xfrm>
              <a:off x="175000" y="0"/>
              <a:ext cx="0" cy="350000"/>
            </a:xfrm>
            <a:prstGeom prst="rect">
              <a:avLst/>
            </a:prstGeom>
            <a:noFill/>
            <a:ln w="10470">
              <a:solidFill>
                <a:srgbClr val="707274"/>
              </a:solidFill>
            </a:ln>
          </p:spPr>
        </p:sp>
        <p:sp>
          <p:nvSpPr>
            <p:cNvPr id="9146" name="914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148" name="9149">
            <a:hlinkClick r:id="rId9" action="ppaction://hlinksldjump" tooltip="Semantic Differential"/>
          </p:cNvPr>
          <p:cNvGrpSpPr/>
          <p:nvPr/>
        </p:nvGrpSpPr>
        <p:grpSpPr>
          <a:xfrm>
            <a:off x="18380322" y="887211"/>
            <a:ext cx="561600" cy="648000"/>
            <a:chOff x="0" y="0"/>
            <a:chExt cx="0" cy="0"/>
          </a:xfrm>
        </p:grpSpPr>
        <p:sp>
          <p:nvSpPr>
            <p:cNvPr id="9150" name="9151"/>
            <p:cNvSpPr/>
            <p:nvPr/>
          </p:nvSpPr>
          <p:spPr>
            <a:xfrm>
              <a:off x="0" y="0"/>
              <a:ext cx="350000" cy="350000"/>
            </a:xfrm>
            <a:prstGeom prst="rect">
              <a:avLst/>
            </a:prstGeom>
            <a:noFill/>
            <a:ln w="30000" cap="flat" cmpd="sng" algn="ctr">
              <a:solidFill>
                <a:srgbClr val="707274"/>
              </a:solidFill>
            </a:ln>
          </p:spPr>
        </p:sp>
        <p:cxnSp>
          <p:nvCxnSpPr>
            <p:cNvPr id="9152" name="object_915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9154" name="object_915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9156" name="915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158" name="9159">
            <a:hlinkClick r:id="rId10" action="ppaction://hlinksldjump"/>
          </p:cNvPr>
          <p:cNvGrpSpPr/>
          <p:nvPr/>
        </p:nvGrpSpPr>
        <p:grpSpPr>
          <a:xfrm>
            <a:off x="17356704" y="887211"/>
            <a:ext cx="561600" cy="648000"/>
            <a:chOff x="0" y="0"/>
            <a:chExt cx="0" cy="0"/>
          </a:xfrm>
        </p:grpSpPr>
        <p:sp>
          <p:nvSpPr>
            <p:cNvPr id="9160" name="9161"/>
            <p:cNvSpPr/>
            <p:nvPr/>
          </p:nvSpPr>
          <p:spPr>
            <a:xfrm>
              <a:off x="0" y="0"/>
              <a:ext cx="350000" cy="350000"/>
            </a:xfrm>
            <a:prstGeom prst="rect">
              <a:avLst/>
            </a:prstGeom>
            <a:noFill/>
            <a:ln w="30000" cap="flat" cmpd="sng" algn="ctr">
              <a:solidFill>
                <a:srgbClr val="707274"/>
              </a:solidFill>
            </a:ln>
          </p:spPr>
        </p:sp>
        <p:sp>
          <p:nvSpPr>
            <p:cNvPr id="9162" name="object_916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9164" name="object_9165"/>
            <p:cNvSpPr/>
            <p:nvPr/>
          </p:nvSpPr>
          <p:spPr>
            <a:xfrm>
              <a:off x="136856" y="41051"/>
              <a:ext cx="54000" cy="59400"/>
            </a:xfrm>
            <a:prstGeom prst="rect">
              <a:avLst/>
            </a:prstGeom>
            <a:solidFill>
              <a:srgbClr val="707274"/>
            </a:solidFill>
          </p:spPr>
        </p:sp>
        <p:sp>
          <p:nvSpPr>
            <p:cNvPr id="9166" name="object_9167"/>
            <p:cNvSpPr/>
            <p:nvPr/>
          </p:nvSpPr>
          <p:spPr>
            <a:xfrm>
              <a:off x="180596" y="70751"/>
              <a:ext cx="55300" cy="0"/>
            </a:xfrm>
            <a:prstGeom prst="line">
              <a:avLst/>
            </a:prstGeom>
            <a:solidFill>
              <a:srgbClr val="000000"/>
            </a:solidFill>
            <a:ln w="11000" cap="flat" cmpd="sng" algn="ctr">
              <a:solidFill>
                <a:srgbClr val="707274"/>
              </a:solidFill>
            </a:ln>
          </p:spPr>
        </p:sp>
        <p:sp>
          <p:nvSpPr>
            <p:cNvPr id="9168" name="object_9169"/>
            <p:cNvSpPr/>
            <p:nvPr/>
          </p:nvSpPr>
          <p:spPr>
            <a:xfrm>
              <a:off x="245893" y="41051"/>
              <a:ext cx="54000" cy="59400"/>
            </a:xfrm>
            <a:prstGeom prst="ellipse">
              <a:avLst/>
            </a:prstGeom>
            <a:solidFill>
              <a:srgbClr val="707274"/>
            </a:solidFill>
          </p:spPr>
        </p:sp>
        <p:sp>
          <p:nvSpPr>
            <p:cNvPr id="9170" name="object_9171"/>
            <p:cNvSpPr/>
            <p:nvPr/>
          </p:nvSpPr>
          <p:spPr>
            <a:xfrm>
              <a:off x="136856" y="143142"/>
              <a:ext cx="54000" cy="59400"/>
            </a:xfrm>
            <a:prstGeom prst="rect">
              <a:avLst/>
            </a:prstGeom>
            <a:solidFill>
              <a:srgbClr val="707274"/>
            </a:solidFill>
          </p:spPr>
        </p:sp>
        <p:sp>
          <p:nvSpPr>
            <p:cNvPr id="9172" name="object_9173"/>
            <p:cNvSpPr/>
            <p:nvPr/>
          </p:nvSpPr>
          <p:spPr>
            <a:xfrm>
              <a:off x="180596" y="172842"/>
              <a:ext cx="55300" cy="0"/>
            </a:xfrm>
            <a:prstGeom prst="line">
              <a:avLst/>
            </a:prstGeom>
            <a:solidFill>
              <a:srgbClr val="000000"/>
            </a:solidFill>
            <a:ln w="11000" cap="flat" cmpd="sng" algn="ctr">
              <a:solidFill>
                <a:srgbClr val="707274"/>
              </a:solidFill>
            </a:ln>
          </p:spPr>
        </p:sp>
        <p:sp>
          <p:nvSpPr>
            <p:cNvPr id="9174" name="object_9175"/>
            <p:cNvSpPr/>
            <p:nvPr/>
          </p:nvSpPr>
          <p:spPr>
            <a:xfrm>
              <a:off x="245893" y="143142"/>
              <a:ext cx="54000" cy="59400"/>
            </a:xfrm>
            <a:prstGeom prst="ellipse">
              <a:avLst/>
            </a:prstGeom>
            <a:solidFill>
              <a:srgbClr val="707274"/>
            </a:solidFill>
          </p:spPr>
        </p:sp>
        <p:sp>
          <p:nvSpPr>
            <p:cNvPr id="9176" name="object_9177"/>
            <p:cNvSpPr/>
            <p:nvPr/>
          </p:nvSpPr>
          <p:spPr>
            <a:xfrm>
              <a:off x="136856" y="237985"/>
              <a:ext cx="54000" cy="59400"/>
            </a:xfrm>
            <a:prstGeom prst="rect">
              <a:avLst/>
            </a:prstGeom>
            <a:solidFill>
              <a:srgbClr val="707274"/>
            </a:solidFill>
          </p:spPr>
        </p:sp>
        <p:sp>
          <p:nvSpPr>
            <p:cNvPr id="9178" name="object_9179"/>
            <p:cNvSpPr/>
            <p:nvPr/>
          </p:nvSpPr>
          <p:spPr>
            <a:xfrm>
              <a:off x="180596" y="267685"/>
              <a:ext cx="55300" cy="0"/>
            </a:xfrm>
            <a:prstGeom prst="line">
              <a:avLst/>
            </a:prstGeom>
            <a:solidFill>
              <a:srgbClr val="000000"/>
            </a:solidFill>
            <a:ln w="11000" cap="flat" cmpd="sng" algn="ctr">
              <a:solidFill>
                <a:srgbClr val="707274"/>
              </a:solidFill>
            </a:ln>
          </p:spPr>
        </p:sp>
        <p:sp>
          <p:nvSpPr>
            <p:cNvPr id="9180" name="object_9181"/>
            <p:cNvSpPr/>
            <p:nvPr/>
          </p:nvSpPr>
          <p:spPr>
            <a:xfrm>
              <a:off x="245893" y="237985"/>
              <a:ext cx="54000" cy="59400"/>
            </a:xfrm>
            <a:prstGeom prst="ellipse">
              <a:avLst/>
            </a:prstGeom>
            <a:solidFill>
              <a:srgbClr val="707274"/>
            </a:solidFill>
          </p:spPr>
        </p:sp>
        <p:sp>
          <p:nvSpPr>
            <p:cNvPr id="9182" name="918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184" name="9185">
            <a:hlinkClick r:id="rId11" action="ppaction://hlinksldjump"/>
          </p:cNvPr>
          <p:cNvGrpSpPr/>
          <p:nvPr/>
        </p:nvGrpSpPr>
        <p:grpSpPr>
          <a:xfrm>
            <a:off x="16333086" y="887211"/>
            <a:ext cx="350000" cy="350000"/>
            <a:chOff x="0" y="0"/>
            <a:chExt cx="0" cy="0"/>
          </a:xfrm>
        </p:grpSpPr>
        <p:sp>
          <p:nvSpPr>
            <p:cNvPr id="9186" name="9187"/>
            <p:cNvSpPr/>
            <p:nvPr/>
          </p:nvSpPr>
          <p:spPr>
            <a:xfrm>
              <a:off x="0" y="0"/>
              <a:ext cx="350000" cy="350000"/>
            </a:xfrm>
            <a:prstGeom prst="rect">
              <a:avLst/>
            </a:prstGeom>
            <a:noFill/>
            <a:ln w="30000" cap="flat" cmpd="sng" algn="ctr">
              <a:solidFill>
                <a:srgbClr val="707274"/>
              </a:solidFill>
            </a:ln>
          </p:spPr>
        </p:sp>
        <p:sp>
          <p:nvSpPr>
            <p:cNvPr id="9188" name="9189"/>
            <p:cNvSpPr/>
            <p:nvPr/>
          </p:nvSpPr>
          <p:spPr>
            <a:xfrm>
              <a:off x="70000" y="0"/>
              <a:ext cx="210000" cy="0"/>
            </a:xfrm>
            <a:prstGeom prst="line">
              <a:avLst/>
            </a:prstGeom>
            <a:solidFill>
              <a:srgbClr val="000000"/>
            </a:solidFill>
            <a:ln w="11000" cap="flat" cmpd="sng" algn="ctr">
              <a:solidFill>
                <a:srgbClr val="707274"/>
              </a:solidFill>
            </a:ln>
          </p:spPr>
        </p:sp>
        <p:sp>
          <p:nvSpPr>
            <p:cNvPr id="9190" name="9191"/>
            <p:cNvSpPr/>
            <p:nvPr/>
          </p:nvSpPr>
          <p:spPr>
            <a:xfrm>
              <a:off x="70000" y="58333"/>
              <a:ext cx="210000" cy="0"/>
            </a:xfrm>
            <a:prstGeom prst="line">
              <a:avLst/>
            </a:prstGeom>
            <a:solidFill>
              <a:srgbClr val="000000"/>
            </a:solidFill>
            <a:ln w="11000" cap="flat" cmpd="sng" algn="ctr">
              <a:solidFill>
                <a:srgbClr val="707274"/>
              </a:solidFill>
            </a:ln>
          </p:spPr>
        </p:sp>
        <p:sp>
          <p:nvSpPr>
            <p:cNvPr id="9192" name="9193"/>
            <p:cNvSpPr/>
            <p:nvPr/>
          </p:nvSpPr>
          <p:spPr>
            <a:xfrm>
              <a:off x="70000" y="116667"/>
              <a:ext cx="210000" cy="0"/>
            </a:xfrm>
            <a:prstGeom prst="line">
              <a:avLst/>
            </a:prstGeom>
            <a:solidFill>
              <a:srgbClr val="000000"/>
            </a:solidFill>
            <a:ln w="11000" cap="flat" cmpd="sng" algn="ctr">
              <a:solidFill>
                <a:srgbClr val="707274"/>
              </a:solidFill>
            </a:ln>
          </p:spPr>
        </p:sp>
        <p:sp>
          <p:nvSpPr>
            <p:cNvPr id="9194" name="9195"/>
            <p:cNvSpPr/>
            <p:nvPr/>
          </p:nvSpPr>
          <p:spPr>
            <a:xfrm>
              <a:off x="70000" y="175000"/>
              <a:ext cx="210000" cy="0"/>
            </a:xfrm>
            <a:prstGeom prst="line">
              <a:avLst/>
            </a:prstGeom>
            <a:solidFill>
              <a:srgbClr val="000000"/>
            </a:solidFill>
            <a:ln w="11000" cap="flat" cmpd="sng" algn="ctr">
              <a:solidFill>
                <a:srgbClr val="707274"/>
              </a:solidFill>
            </a:ln>
          </p:spPr>
        </p:sp>
        <p:sp>
          <p:nvSpPr>
            <p:cNvPr id="9196" name="9197"/>
            <p:cNvSpPr/>
            <p:nvPr/>
          </p:nvSpPr>
          <p:spPr>
            <a:xfrm>
              <a:off x="70000" y="233333"/>
              <a:ext cx="210000" cy="0"/>
            </a:xfrm>
            <a:prstGeom prst="line">
              <a:avLst/>
            </a:prstGeom>
            <a:solidFill>
              <a:srgbClr val="000000"/>
            </a:solidFill>
            <a:ln w="11000" cap="flat" cmpd="sng" algn="ctr">
              <a:solidFill>
                <a:srgbClr val="707274"/>
              </a:solidFill>
            </a:ln>
          </p:spPr>
        </p:sp>
        <p:sp>
          <p:nvSpPr>
            <p:cNvPr id="9198" name="9199"/>
            <p:cNvSpPr/>
            <p:nvPr/>
          </p:nvSpPr>
          <p:spPr>
            <a:xfrm>
              <a:off x="70000" y="291667"/>
              <a:ext cx="210000" cy="0"/>
            </a:xfrm>
            <a:prstGeom prst="line">
              <a:avLst/>
            </a:prstGeom>
            <a:solidFill>
              <a:srgbClr val="000000"/>
            </a:solidFill>
            <a:ln w="11000" cap="flat" cmpd="sng" algn="ctr">
              <a:solidFill>
                <a:srgbClr val="707274"/>
              </a:solidFill>
            </a:ln>
          </p:spPr>
        </p:sp>
        <p:sp>
          <p:nvSpPr>
            <p:cNvPr id="9200" name="9201"/>
            <p:cNvSpPr/>
            <p:nvPr/>
          </p:nvSpPr>
          <p:spPr>
            <a:xfrm>
              <a:off x="70000" y="350000"/>
              <a:ext cx="210000" cy="0"/>
            </a:xfrm>
            <a:prstGeom prst="line">
              <a:avLst/>
            </a:prstGeom>
            <a:solidFill>
              <a:srgbClr val="000000"/>
            </a:solidFill>
            <a:ln w="11000" cap="flat" cmpd="sng" algn="ctr">
              <a:solidFill>
                <a:srgbClr val="707274"/>
              </a:solidFill>
            </a:ln>
          </p:spPr>
        </p:sp>
        <p:sp>
          <p:nvSpPr>
            <p:cNvPr id="9202" name="9203">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204" name="object_9205">
            <a:hlinkClick r:id="rId12" action="ppaction://hlinksldjump" tooltip="Tabellenband Demoskopie"/>
          </p:cNvPr>
          <p:cNvGrpSpPr/>
          <p:nvPr/>
        </p:nvGrpSpPr>
        <p:grpSpPr>
          <a:xfrm>
            <a:off x="15309468" y="887211"/>
            <a:ext cx="350000" cy="350000"/>
            <a:chOff x="0" y="0"/>
            <a:chExt cx="0" cy="0"/>
          </a:xfrm>
        </p:grpSpPr>
        <p:sp>
          <p:nvSpPr>
            <p:cNvPr id="9208" name="object_9209"/>
            <p:cNvSpPr/>
            <p:nvPr/>
          </p:nvSpPr>
          <p:spPr>
            <a:xfrm>
              <a:off x="30600" y="27733"/>
              <a:ext cx="222300" cy="61200"/>
            </a:xfrm>
            <a:prstGeom prst="rect">
              <a:avLst/>
            </a:prstGeom>
            <a:solidFill>
              <a:srgbClr val="707274"/>
            </a:solidFill>
            <a:ln>
              <a:noFill/>
            </a:ln>
          </p:spPr>
        </p:sp>
        <p:sp>
          <p:nvSpPr>
            <p:cNvPr id="9210" name="object_9211"/>
            <p:cNvSpPr/>
            <p:nvPr/>
          </p:nvSpPr>
          <p:spPr>
            <a:xfrm>
              <a:off x="0" y="27733"/>
              <a:ext cx="61200" cy="61200"/>
            </a:xfrm>
            <a:prstGeom prst="ellipse">
              <a:avLst/>
            </a:prstGeom>
            <a:solidFill>
              <a:srgbClr val="707274"/>
            </a:solidFill>
            <a:ln>
              <a:noFill/>
            </a:ln>
          </p:spPr>
        </p:sp>
        <p:sp>
          <p:nvSpPr>
            <p:cNvPr id="9212" name="object_9213"/>
            <p:cNvSpPr/>
            <p:nvPr/>
          </p:nvSpPr>
          <p:spPr>
            <a:xfrm>
              <a:off x="222300" y="27733"/>
              <a:ext cx="61200" cy="61200"/>
            </a:xfrm>
            <a:prstGeom prst="ellipse">
              <a:avLst/>
            </a:prstGeom>
            <a:solidFill>
              <a:srgbClr val="707274"/>
            </a:solidFill>
            <a:ln>
              <a:noFill/>
            </a:ln>
          </p:spPr>
        </p:sp>
        <p:sp>
          <p:nvSpPr>
            <p:cNvPr id="9214" name="object_9215"/>
            <p:cNvSpPr/>
            <p:nvPr/>
          </p:nvSpPr>
          <p:spPr>
            <a:xfrm>
              <a:off x="30600" y="144400"/>
              <a:ext cx="141800" cy="61200"/>
            </a:xfrm>
            <a:prstGeom prst="rect">
              <a:avLst/>
            </a:prstGeom>
            <a:solidFill>
              <a:srgbClr val="707274"/>
            </a:solidFill>
            <a:ln>
              <a:noFill/>
            </a:ln>
          </p:spPr>
        </p:sp>
        <p:sp>
          <p:nvSpPr>
            <p:cNvPr id="9216" name="object_9217"/>
            <p:cNvSpPr/>
            <p:nvPr/>
          </p:nvSpPr>
          <p:spPr>
            <a:xfrm>
              <a:off x="0" y="144400"/>
              <a:ext cx="61200" cy="61200"/>
            </a:xfrm>
            <a:prstGeom prst="ellipse">
              <a:avLst/>
            </a:prstGeom>
            <a:solidFill>
              <a:srgbClr val="707274"/>
            </a:solidFill>
            <a:ln>
              <a:noFill/>
            </a:ln>
          </p:spPr>
        </p:sp>
        <p:sp>
          <p:nvSpPr>
            <p:cNvPr id="9218" name="object_9219"/>
            <p:cNvSpPr/>
            <p:nvPr/>
          </p:nvSpPr>
          <p:spPr>
            <a:xfrm>
              <a:off x="141800" y="144400"/>
              <a:ext cx="61200" cy="61200"/>
            </a:xfrm>
            <a:prstGeom prst="ellipse">
              <a:avLst/>
            </a:prstGeom>
            <a:solidFill>
              <a:srgbClr val="707274"/>
            </a:solidFill>
            <a:ln>
              <a:noFill/>
            </a:ln>
          </p:spPr>
        </p:sp>
        <p:sp>
          <p:nvSpPr>
            <p:cNvPr id="9220" name="object_9221"/>
            <p:cNvSpPr/>
            <p:nvPr/>
          </p:nvSpPr>
          <p:spPr>
            <a:xfrm>
              <a:off x="30600" y="261067"/>
              <a:ext cx="288800" cy="61200"/>
            </a:xfrm>
            <a:prstGeom prst="rect">
              <a:avLst/>
            </a:prstGeom>
            <a:solidFill>
              <a:srgbClr val="707274"/>
            </a:solidFill>
            <a:ln>
              <a:noFill/>
            </a:ln>
          </p:spPr>
        </p:sp>
        <p:sp>
          <p:nvSpPr>
            <p:cNvPr id="9222" name="object_9223"/>
            <p:cNvSpPr/>
            <p:nvPr/>
          </p:nvSpPr>
          <p:spPr>
            <a:xfrm>
              <a:off x="0" y="261067"/>
              <a:ext cx="61200" cy="61200"/>
            </a:xfrm>
            <a:prstGeom prst="ellipse">
              <a:avLst/>
            </a:prstGeom>
            <a:solidFill>
              <a:srgbClr val="707274"/>
            </a:solidFill>
            <a:ln>
              <a:noFill/>
            </a:ln>
          </p:spPr>
        </p:sp>
        <p:sp>
          <p:nvSpPr>
            <p:cNvPr id="9224" name="object_9225"/>
            <p:cNvSpPr/>
            <p:nvPr/>
          </p:nvSpPr>
          <p:spPr>
            <a:xfrm>
              <a:off x="288800" y="261067"/>
              <a:ext cx="61200" cy="61200"/>
            </a:xfrm>
            <a:prstGeom prst="ellipse">
              <a:avLst/>
            </a:prstGeom>
            <a:solidFill>
              <a:srgbClr val="707274"/>
            </a:solidFill>
            <a:ln>
              <a:noFill/>
            </a:ln>
          </p:spPr>
        </p:sp>
        <p:sp>
          <p:nvSpPr>
            <p:cNvPr id="9226" name="object_9227"/>
            <p:cNvSpPr/>
            <p:nvPr/>
          </p:nvSpPr>
          <p:spPr>
            <a:xfrm>
              <a:off x="263500" y="58333"/>
              <a:ext cx="0" cy="233333"/>
            </a:xfrm>
            <a:prstGeom prst="rect">
              <a:avLst/>
            </a:prstGeom>
            <a:noFill/>
            <a:ln w="10470">
              <a:solidFill>
                <a:srgbClr val="707274"/>
              </a:solidFill>
            </a:ln>
          </p:spPr>
        </p:sp>
        <p:sp>
          <p:nvSpPr>
            <p:cNvPr id="9228" name="922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9230" name="object_9231"/>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The products and services we offer are usually met with high market demand. (83.6%)</a:t>
            </a:r>
            <a:endParaRPr sz="2450" dirty="0">
              <a:latin typeface="Arial"/>
              <a:cs typeface="Arial"/>
            </a:endParaRPr>
          </a:p>
        </p:txBody>
      </p:sp>
      <p:sp>
        <p:nvSpPr>
          <p:cNvPr id="9232" name="object_9233"/>
          <p:cNvSpPr/>
          <p:nvPr/>
        </p:nvSpPr>
        <p:spPr>
          <a:xfrm>
            <a:off x="16376529" y="2577826"/>
            <a:ext cx="921600" cy="921600"/>
          </a:xfrm>
          <a:prstGeom prst="ellipse">
            <a:avLst/>
          </a:prstGeom>
          <a:ln w="52354">
            <a:solidFill>
              <a:srgbClr val="35B77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2.0</a:t>
            </a:r>
          </a:p>
        </p:txBody>
      </p:sp>
      <p:sp>
        <p:nvSpPr>
          <p:cNvPr id="9234" name="object_9235"/>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9236" name="object_9237"/>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49%</a:t>
            </a:r>
          </a:p>
        </p:txBody>
      </p:sp>
      <p:sp>
        <p:nvSpPr>
          <p:cNvPr id="9238" name="object_9239"/>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418</a:t>
            </a:r>
          </a:p>
        </p:txBody>
      </p:sp>
      <p:sp>
        <p:nvSpPr>
          <p:cNvPr id="9240" name="object_9241"/>
          <p:cNvSpPr/>
          <p:nvPr/>
        </p:nvSpPr>
        <p:spPr>
          <a:xfrm>
            <a:off x="7345326" y="4318308"/>
            <a:ext cx="8407247" cy="424573"/>
          </a:xfrm>
          <a:prstGeom prst="rect">
            <a:avLst/>
          </a:prstGeom>
          <a:solidFill>
            <a:srgbClr val="49C0B6"/>
          </a:solidFill>
        </p:spPr>
      </p:sp>
      <p:sp>
        <p:nvSpPr>
          <p:cNvPr id="9242" name="object_9243"/>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9244" name="object_9245"/>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14%</a:t>
            </a:r>
          </a:p>
        </p:txBody>
      </p:sp>
      <p:sp>
        <p:nvSpPr>
          <p:cNvPr id="9246" name="object_9247"/>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116</a:t>
            </a:r>
          </a:p>
        </p:txBody>
      </p:sp>
      <p:sp>
        <p:nvSpPr>
          <p:cNvPr id="9248" name="object_9249"/>
          <p:cNvSpPr/>
          <p:nvPr/>
        </p:nvSpPr>
        <p:spPr>
          <a:xfrm>
            <a:off x="7345326" y="5379741"/>
            <a:ext cx="2333112" cy="424573"/>
          </a:xfrm>
          <a:prstGeom prst="rect">
            <a:avLst/>
          </a:prstGeom>
          <a:solidFill>
            <a:srgbClr val="49C0B6"/>
          </a:solidFill>
        </p:spPr>
      </p:sp>
      <p:sp>
        <p:nvSpPr>
          <p:cNvPr id="9250" name="object_9251"/>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9252" name="object_9253"/>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5%</a:t>
            </a:r>
          </a:p>
        </p:txBody>
      </p:sp>
      <p:sp>
        <p:nvSpPr>
          <p:cNvPr id="9254" name="object_9255"/>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45</a:t>
            </a:r>
          </a:p>
        </p:txBody>
      </p:sp>
      <p:sp>
        <p:nvSpPr>
          <p:cNvPr id="9256" name="object_9257"/>
          <p:cNvSpPr/>
          <p:nvPr/>
        </p:nvSpPr>
        <p:spPr>
          <a:xfrm>
            <a:off x="7345326" y="6441174"/>
            <a:ext cx="905086" cy="424573"/>
          </a:xfrm>
          <a:prstGeom prst="rect">
            <a:avLst/>
          </a:prstGeom>
          <a:solidFill>
            <a:srgbClr val="49C0B6"/>
          </a:solidFill>
        </p:spPr>
      </p:sp>
      <p:sp>
        <p:nvSpPr>
          <p:cNvPr id="9258" name="object_9259"/>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9260" name="object_9261"/>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7%</a:t>
            </a:r>
          </a:p>
        </p:txBody>
      </p:sp>
      <p:sp>
        <p:nvSpPr>
          <p:cNvPr id="9262" name="object_9263"/>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59</a:t>
            </a:r>
          </a:p>
        </p:txBody>
      </p:sp>
      <p:sp>
        <p:nvSpPr>
          <p:cNvPr id="9264" name="object_9265"/>
          <p:cNvSpPr/>
          <p:nvPr/>
        </p:nvSpPr>
        <p:spPr>
          <a:xfrm>
            <a:off x="7345326" y="7502607"/>
            <a:ext cx="1186669" cy="424573"/>
          </a:xfrm>
          <a:prstGeom prst="rect">
            <a:avLst/>
          </a:prstGeom>
          <a:solidFill>
            <a:srgbClr val="49C0B6"/>
          </a:solidFill>
        </p:spPr>
      </p:sp>
      <p:sp>
        <p:nvSpPr>
          <p:cNvPr id="9266" name="object_9267"/>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9268" name="object_9269"/>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5%</a:t>
            </a:r>
          </a:p>
        </p:txBody>
      </p:sp>
      <p:sp>
        <p:nvSpPr>
          <p:cNvPr id="9270" name="object_9271"/>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46</a:t>
            </a:r>
          </a:p>
        </p:txBody>
      </p:sp>
      <p:sp>
        <p:nvSpPr>
          <p:cNvPr id="9272" name="object_9273"/>
          <p:cNvSpPr/>
          <p:nvPr/>
        </p:nvSpPr>
        <p:spPr>
          <a:xfrm>
            <a:off x="7345326" y="8564040"/>
            <a:ext cx="925199" cy="424573"/>
          </a:xfrm>
          <a:prstGeom prst="rect">
            <a:avLst/>
          </a:prstGeom>
          <a:solidFill>
            <a:srgbClr val="49C0B6"/>
          </a:solidFill>
        </p:spPr>
      </p:sp>
      <p:sp>
        <p:nvSpPr>
          <p:cNvPr id="9274" name="object_9275"/>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9276" name="object_9277"/>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3%</a:t>
            </a:r>
          </a:p>
        </p:txBody>
      </p:sp>
      <p:sp>
        <p:nvSpPr>
          <p:cNvPr id="9278" name="object_9279"/>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28</a:t>
            </a:r>
          </a:p>
        </p:txBody>
      </p:sp>
      <p:sp>
        <p:nvSpPr>
          <p:cNvPr id="9280" name="object_9281"/>
          <p:cNvSpPr/>
          <p:nvPr/>
        </p:nvSpPr>
        <p:spPr>
          <a:xfrm>
            <a:off x="7345326" y="9625473"/>
            <a:ext cx="563165" cy="424573"/>
          </a:xfrm>
          <a:prstGeom prst="rect">
            <a:avLst/>
          </a:prstGeom>
          <a:solidFill>
            <a:srgbClr val="49C0B6"/>
          </a:solidFill>
        </p:spPr>
      </p:sp>
      <p:sp>
        <p:nvSpPr>
          <p:cNvPr id="9282" name="object_9283"/>
          <p:cNvSpPr/>
          <p:nvPr/>
        </p:nvSpPr>
        <p:spPr>
          <a:xfrm>
            <a:off x="7345326" y="3999878"/>
            <a:ext cx="0" cy="6368598"/>
          </a:xfrm>
          <a:prstGeom prst="rect">
            <a:avLst/>
          </a:prstGeom>
          <a:ln w="5235">
            <a:solidFill>
              <a:srgbClr val="000000"/>
            </a:solidFill>
          </a:ln>
        </p:spPr>
      </p:sp>
      <p:sp>
        <p:nvSpPr>
          <p:cNvPr id="9284" name="object_9285"/>
          <p:cNvSpPr/>
          <p:nvPr/>
        </p:nvSpPr>
        <p:spPr>
          <a:xfrm>
            <a:off x="15752573" y="3999878"/>
            <a:ext cx="0" cy="6368598"/>
          </a:xfrm>
          <a:prstGeom prst="rect">
            <a:avLst/>
          </a:prstGeom>
          <a:ln w="5235">
            <a:solidFill>
              <a:srgbClr val="000000"/>
            </a:solidFill>
          </a:ln>
        </p:spPr>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8" name="object_9289"/>
          <p:cNvSpPr>
            <a:spLocks noGrp="1"/>
          </p:cNvSpPr>
          <p:nvPr/>
        </p:nvSpPr>
        <p:spPr>
          <a:xfrm>
            <a:off x="663156" y="586369"/>
            <a:ext cx="922019" cy="922019"/>
          </a:xfrm>
          <a:prstGeom prst="ellipse">
            <a:avLst/>
          </a:prstGeom>
          <a:solidFill>
            <a:srgbClr val="5C5AA7"/>
          </a:solidFill>
        </p:spPr>
        <p:txBody>
          <a:bodyPr wrap="square" lIns="0" tIns="0" rIns="0" bIns="0" rtlCol="0" anchor="ctr"/>
          <a:lstStyle/>
          <a:p>
            <a:pPr algn="ctr"/>
            <a:r>
              <a:rPr sz="2950" b="1" dirty="0">
                <a:solidFill>
                  <a:srgbClr val="FFFFFF"/>
                </a:solidFill>
                <a:latin typeface="Arial"/>
                <a:ea typeface="Arial"/>
              </a:rPr>
              <a:t>13</a:t>
            </a:r>
            <a:endParaRPr sz="2950" b="1" dirty="0"/>
          </a:p>
        </p:txBody>
      </p:sp>
      <p:sp>
        <p:nvSpPr>
          <p:cNvPr id="9290" name="object_929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recruiting</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9292" name="9293">
            <a:hlinkClick r:id="rId3" action="ppaction://hlinksldjump" tooltip="Content"/>
          </p:cNvPr>
          <p:cNvGrpSpPr/>
          <p:nvPr/>
        </p:nvGrpSpPr>
        <p:grpSpPr>
          <a:xfrm>
            <a:off x="19403940" y="295737"/>
            <a:ext cx="350000" cy="350000"/>
            <a:chOff x="0" y="0"/>
            <a:chExt cx="0" cy="0"/>
          </a:xfrm>
        </p:grpSpPr>
        <p:sp>
          <p:nvSpPr>
            <p:cNvPr id="9294" name="9295"/>
            <p:cNvSpPr/>
            <p:nvPr/>
          </p:nvSpPr>
          <p:spPr>
            <a:xfrm>
              <a:off x="0" y="0"/>
              <a:ext cx="350000" cy="350000"/>
            </a:xfrm>
            <a:prstGeom prst="rect">
              <a:avLst/>
            </a:prstGeom>
            <a:noFill/>
            <a:ln w="30000" cap="flat" cmpd="sng" algn="ctr">
              <a:solidFill>
                <a:srgbClr val="707274"/>
              </a:solidFill>
            </a:ln>
          </p:spPr>
        </p:sp>
        <p:sp>
          <p:nvSpPr>
            <p:cNvPr id="9296" name="9297">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9298" name="9299">
            <a:hlinkClick r:id="rId4" action="ppaction://hlinksldjump" tooltip="Project overview"/>
          </p:cNvPr>
          <p:cNvGrpSpPr/>
          <p:nvPr/>
        </p:nvGrpSpPr>
        <p:grpSpPr>
          <a:xfrm>
            <a:off x="18380322" y="295737"/>
            <a:ext cx="350000" cy="350000"/>
            <a:chOff x="0" y="0"/>
            <a:chExt cx="0" cy="0"/>
          </a:xfrm>
        </p:grpSpPr>
        <p:sp>
          <p:nvSpPr>
            <p:cNvPr id="9300" name="9301"/>
            <p:cNvSpPr/>
            <p:nvPr/>
          </p:nvSpPr>
          <p:spPr>
            <a:xfrm>
              <a:off x="0" y="0"/>
              <a:ext cx="350000" cy="350000"/>
            </a:xfrm>
            <a:prstGeom prst="rect">
              <a:avLst/>
            </a:prstGeom>
            <a:noFill/>
            <a:ln w="30000" cap="flat" cmpd="sng" algn="ctr">
              <a:solidFill>
                <a:srgbClr val="707274"/>
              </a:solidFill>
            </a:ln>
          </p:spPr>
        </p:sp>
        <p:sp>
          <p:nvSpPr>
            <p:cNvPr id="9302" name="9303"/>
            <p:cNvSpPr/>
            <p:nvPr/>
          </p:nvSpPr>
          <p:spPr>
            <a:xfrm>
              <a:off x="0" y="280000"/>
              <a:ext cx="350000" cy="0"/>
            </a:xfrm>
            <a:prstGeom prst="line">
              <a:avLst/>
            </a:prstGeom>
            <a:solidFill>
              <a:srgbClr val="000000"/>
            </a:solidFill>
            <a:ln w="11000" cap="flat" cmpd="sng" algn="ctr">
              <a:solidFill>
                <a:srgbClr val="707274"/>
              </a:solidFill>
            </a:ln>
          </p:spPr>
        </p:sp>
        <p:sp>
          <p:nvSpPr>
            <p:cNvPr id="9304" name="9305"/>
            <p:cNvSpPr/>
            <p:nvPr/>
          </p:nvSpPr>
          <p:spPr>
            <a:xfrm>
              <a:off x="175000" y="280000"/>
              <a:ext cx="0" cy="70000"/>
            </a:xfrm>
            <a:prstGeom prst="line">
              <a:avLst/>
            </a:prstGeom>
            <a:solidFill>
              <a:srgbClr val="000000"/>
            </a:solidFill>
            <a:ln w="11000" cap="flat" cmpd="sng" algn="ctr">
              <a:solidFill>
                <a:srgbClr val="707274"/>
              </a:solidFill>
            </a:ln>
          </p:spPr>
        </p:sp>
        <p:sp>
          <p:nvSpPr>
            <p:cNvPr id="9306" name="object_9307"/>
            <p:cNvSpPr/>
            <p:nvPr/>
          </p:nvSpPr>
          <p:spPr>
            <a:xfrm>
              <a:off x="50000" y="87500"/>
              <a:ext cx="75000" cy="75000"/>
            </a:xfrm>
            <a:prstGeom prst="ellipse">
              <a:avLst/>
            </a:prstGeom>
            <a:solidFill>
              <a:srgbClr val="707274"/>
            </a:solidFill>
          </p:spPr>
        </p:sp>
        <p:sp>
          <p:nvSpPr>
            <p:cNvPr id="9308" name="object_9309"/>
            <p:cNvSpPr/>
            <p:nvPr/>
          </p:nvSpPr>
          <p:spPr>
            <a:xfrm>
              <a:off x="137500" y="87500"/>
              <a:ext cx="75000" cy="75000"/>
            </a:xfrm>
            <a:prstGeom prst="ellipse">
              <a:avLst/>
            </a:prstGeom>
            <a:solidFill>
              <a:srgbClr val="707274"/>
            </a:solidFill>
          </p:spPr>
        </p:sp>
        <p:sp>
          <p:nvSpPr>
            <p:cNvPr id="9310" name="object_9311"/>
            <p:cNvSpPr/>
            <p:nvPr/>
          </p:nvSpPr>
          <p:spPr>
            <a:xfrm>
              <a:off x="225000" y="87500"/>
              <a:ext cx="75000" cy="75000"/>
            </a:xfrm>
            <a:prstGeom prst="ellipse">
              <a:avLst/>
            </a:prstGeom>
            <a:solidFill>
              <a:srgbClr val="707274"/>
            </a:solidFill>
          </p:spPr>
        </p:sp>
        <p:sp>
          <p:nvSpPr>
            <p:cNvPr id="9312" name="9313"/>
            <p:cNvSpPr/>
            <p:nvPr/>
          </p:nvSpPr>
          <p:spPr>
            <a:xfrm>
              <a:off x="105000" y="233333"/>
              <a:ext cx="140000" cy="0"/>
            </a:xfrm>
            <a:prstGeom prst="rect">
              <a:avLst/>
            </a:prstGeom>
            <a:noFill/>
            <a:ln w="30000" cap="flat" cmpd="sng" algn="ctr">
              <a:solidFill>
                <a:srgbClr val="707274"/>
              </a:solidFill>
            </a:ln>
          </p:spPr>
        </p:sp>
        <p:sp>
          <p:nvSpPr>
            <p:cNvPr id="9314" name="9315">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316" name="9317">
            <a:hlinkClick r:id="rId5" action="ppaction://hlinksldjump" tooltip="Response-Rate"/>
          </p:cNvPr>
          <p:cNvGrpSpPr/>
          <p:nvPr/>
        </p:nvGrpSpPr>
        <p:grpSpPr>
          <a:xfrm>
            <a:off x="17356704" y="295737"/>
            <a:ext cx="350000" cy="350000"/>
            <a:chOff x="0" y="0"/>
            <a:chExt cx="0" cy="0"/>
          </a:xfrm>
        </p:grpSpPr>
        <p:sp>
          <p:nvSpPr>
            <p:cNvPr id="9318" name="9319"/>
            <p:cNvSpPr/>
            <p:nvPr/>
          </p:nvSpPr>
          <p:spPr>
            <a:xfrm>
              <a:off x="0" y="0"/>
              <a:ext cx="350000" cy="350000"/>
            </a:xfrm>
            <a:prstGeom prst="rect">
              <a:avLst/>
            </a:prstGeom>
            <a:noFill/>
            <a:ln w="30000" cap="flat" cmpd="sng" algn="ctr">
              <a:solidFill>
                <a:srgbClr val="707274"/>
              </a:solidFill>
            </a:ln>
          </p:spPr>
        </p:sp>
        <p:sp>
          <p:nvSpPr>
            <p:cNvPr id="9320" name="932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9322" name="object_9323">
            <a:hlinkClick r:id="rId6" action="ppaction://hlinksldjump" tooltip="Index overview"/>
          </p:cNvPr>
          <p:cNvGrpSpPr/>
          <p:nvPr/>
        </p:nvGrpSpPr>
        <p:grpSpPr>
          <a:xfrm>
            <a:off x="16333086" y="295737"/>
            <a:ext cx="511198" cy="515004"/>
            <a:chOff x="17809255" y="706508"/>
            <a:chExt cx="711198" cy="715004"/>
          </a:xfrm>
        </p:grpSpPr>
        <p:sp>
          <p:nvSpPr>
            <p:cNvPr id="9324" name="object_9325"/>
            <p:cNvSpPr/>
            <p:nvPr/>
          </p:nvSpPr>
          <p:spPr>
            <a:xfrm>
              <a:off x="17809255" y="706508"/>
              <a:ext cx="711198" cy="715004"/>
            </a:xfrm>
            <a:prstGeom prst="rect">
              <a:avLst/>
            </a:prstGeom>
            <a:solidFill>
              <a:srgbClr val="FFFFFF">
                <a:alpha val="500"/>
              </a:srgbClr>
            </a:solidFill>
            <a:ln>
              <a:noFill/>
            </a:ln>
          </p:spPr>
        </p:sp>
        <p:sp>
          <p:nvSpPr>
            <p:cNvPr id="9326" name="object_932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9328" name="object_932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9330" name="object_933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9332" name="object_933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9334" name="object_933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9336" name="object_933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9338" name="object_933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9340" name="object_934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9342" name="object_934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9344" name="object_9345">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9346" name="object_9347">
            <a:hlinkClick r:id="rId7" action="ppaction://hlinksldjump" tooltip="Dimensions"/>
          </p:cNvPr>
          <p:cNvGrpSpPr/>
          <p:nvPr/>
        </p:nvGrpSpPr>
        <p:grpSpPr>
          <a:xfrm>
            <a:off x="15309468" y="295737"/>
            <a:ext cx="350000" cy="350000"/>
            <a:chOff x="0" y="0"/>
            <a:chExt cx="0" cy="0"/>
          </a:xfrm>
        </p:grpSpPr>
        <p:sp>
          <p:nvSpPr>
            <p:cNvPr id="9348" name="object_9349"/>
            <p:cNvSpPr/>
            <p:nvPr/>
          </p:nvSpPr>
          <p:spPr>
            <a:xfrm>
              <a:off x="30600" y="27733"/>
              <a:ext cx="113800" cy="61200"/>
            </a:xfrm>
            <a:prstGeom prst="rect">
              <a:avLst/>
            </a:prstGeom>
            <a:solidFill>
              <a:srgbClr val="707274"/>
            </a:solidFill>
            <a:ln>
              <a:noFill/>
            </a:ln>
          </p:spPr>
        </p:sp>
        <p:sp>
          <p:nvSpPr>
            <p:cNvPr id="9350" name="object_9351"/>
            <p:cNvSpPr/>
            <p:nvPr/>
          </p:nvSpPr>
          <p:spPr>
            <a:xfrm>
              <a:off x="275600" y="27733"/>
              <a:ext cx="43800" cy="61200"/>
            </a:xfrm>
            <a:prstGeom prst="rect">
              <a:avLst/>
            </a:prstGeom>
            <a:solidFill>
              <a:srgbClr val="707274"/>
            </a:solidFill>
            <a:ln>
              <a:noFill/>
            </a:ln>
          </p:spPr>
        </p:sp>
        <p:sp>
          <p:nvSpPr>
            <p:cNvPr id="9352" name="object_9353"/>
            <p:cNvSpPr/>
            <p:nvPr/>
          </p:nvSpPr>
          <p:spPr>
            <a:xfrm>
              <a:off x="0" y="27733"/>
              <a:ext cx="61200" cy="61200"/>
            </a:xfrm>
            <a:prstGeom prst="ellipse">
              <a:avLst/>
            </a:prstGeom>
            <a:solidFill>
              <a:srgbClr val="707274"/>
            </a:solidFill>
            <a:ln>
              <a:noFill/>
            </a:ln>
          </p:spPr>
        </p:sp>
        <p:sp>
          <p:nvSpPr>
            <p:cNvPr id="9354" name="object_9355"/>
            <p:cNvSpPr/>
            <p:nvPr/>
          </p:nvSpPr>
          <p:spPr>
            <a:xfrm>
              <a:off x="113800" y="27733"/>
              <a:ext cx="61200" cy="61200"/>
            </a:xfrm>
            <a:prstGeom prst="ellipse">
              <a:avLst/>
            </a:prstGeom>
            <a:solidFill>
              <a:srgbClr val="707274"/>
            </a:solidFill>
            <a:ln>
              <a:noFill/>
            </a:ln>
          </p:spPr>
        </p:sp>
        <p:sp>
          <p:nvSpPr>
            <p:cNvPr id="9356" name="object_9357"/>
            <p:cNvSpPr/>
            <p:nvPr/>
          </p:nvSpPr>
          <p:spPr>
            <a:xfrm>
              <a:off x="288800" y="27733"/>
              <a:ext cx="61200" cy="61200"/>
            </a:xfrm>
            <a:prstGeom prst="ellipse">
              <a:avLst/>
            </a:prstGeom>
            <a:solidFill>
              <a:srgbClr val="707274"/>
            </a:solidFill>
            <a:ln>
              <a:noFill/>
            </a:ln>
          </p:spPr>
        </p:sp>
        <p:sp>
          <p:nvSpPr>
            <p:cNvPr id="9358" name="object_9359"/>
            <p:cNvSpPr/>
            <p:nvPr/>
          </p:nvSpPr>
          <p:spPr>
            <a:xfrm>
              <a:off x="245000" y="27733"/>
              <a:ext cx="61200" cy="61200"/>
            </a:xfrm>
            <a:prstGeom prst="ellipse">
              <a:avLst/>
            </a:prstGeom>
            <a:solidFill>
              <a:srgbClr val="707274"/>
            </a:solidFill>
            <a:ln>
              <a:noFill/>
            </a:ln>
          </p:spPr>
        </p:sp>
        <p:sp>
          <p:nvSpPr>
            <p:cNvPr id="9360" name="object_9361"/>
            <p:cNvSpPr/>
            <p:nvPr/>
          </p:nvSpPr>
          <p:spPr>
            <a:xfrm>
              <a:off x="30600" y="144400"/>
              <a:ext cx="43800" cy="61200"/>
            </a:xfrm>
            <a:prstGeom prst="rect">
              <a:avLst/>
            </a:prstGeom>
            <a:solidFill>
              <a:srgbClr val="707274"/>
            </a:solidFill>
            <a:ln>
              <a:noFill/>
            </a:ln>
          </p:spPr>
        </p:sp>
        <p:sp>
          <p:nvSpPr>
            <p:cNvPr id="9362" name="object_9363"/>
            <p:cNvSpPr/>
            <p:nvPr/>
          </p:nvSpPr>
          <p:spPr>
            <a:xfrm>
              <a:off x="205600" y="144400"/>
              <a:ext cx="113800" cy="61200"/>
            </a:xfrm>
            <a:prstGeom prst="rect">
              <a:avLst/>
            </a:prstGeom>
            <a:solidFill>
              <a:srgbClr val="707274"/>
            </a:solidFill>
            <a:ln>
              <a:noFill/>
            </a:ln>
          </p:spPr>
        </p:sp>
        <p:sp>
          <p:nvSpPr>
            <p:cNvPr id="9364" name="object_9365"/>
            <p:cNvSpPr/>
            <p:nvPr/>
          </p:nvSpPr>
          <p:spPr>
            <a:xfrm>
              <a:off x="0" y="144400"/>
              <a:ext cx="61200" cy="61200"/>
            </a:xfrm>
            <a:prstGeom prst="ellipse">
              <a:avLst/>
            </a:prstGeom>
            <a:solidFill>
              <a:srgbClr val="707274"/>
            </a:solidFill>
            <a:ln>
              <a:noFill/>
            </a:ln>
          </p:spPr>
        </p:sp>
        <p:sp>
          <p:nvSpPr>
            <p:cNvPr id="9366" name="object_9367"/>
            <p:cNvSpPr/>
            <p:nvPr/>
          </p:nvSpPr>
          <p:spPr>
            <a:xfrm>
              <a:off x="43800" y="144400"/>
              <a:ext cx="61200" cy="61200"/>
            </a:xfrm>
            <a:prstGeom prst="ellipse">
              <a:avLst/>
            </a:prstGeom>
            <a:solidFill>
              <a:srgbClr val="707274"/>
            </a:solidFill>
            <a:ln>
              <a:noFill/>
            </a:ln>
          </p:spPr>
        </p:sp>
        <p:sp>
          <p:nvSpPr>
            <p:cNvPr id="9368" name="object_9369"/>
            <p:cNvSpPr/>
            <p:nvPr/>
          </p:nvSpPr>
          <p:spPr>
            <a:xfrm>
              <a:off x="288800" y="144400"/>
              <a:ext cx="61200" cy="61200"/>
            </a:xfrm>
            <a:prstGeom prst="ellipse">
              <a:avLst/>
            </a:prstGeom>
            <a:solidFill>
              <a:srgbClr val="707274"/>
            </a:solidFill>
            <a:ln>
              <a:noFill/>
            </a:ln>
          </p:spPr>
        </p:sp>
        <p:sp>
          <p:nvSpPr>
            <p:cNvPr id="9370" name="object_9371"/>
            <p:cNvSpPr/>
            <p:nvPr/>
          </p:nvSpPr>
          <p:spPr>
            <a:xfrm>
              <a:off x="175000" y="144400"/>
              <a:ext cx="61200" cy="61200"/>
            </a:xfrm>
            <a:prstGeom prst="ellipse">
              <a:avLst/>
            </a:prstGeom>
            <a:solidFill>
              <a:srgbClr val="707274"/>
            </a:solidFill>
            <a:ln>
              <a:noFill/>
            </a:ln>
          </p:spPr>
        </p:sp>
        <p:sp>
          <p:nvSpPr>
            <p:cNvPr id="9372" name="object_9373"/>
            <p:cNvSpPr/>
            <p:nvPr/>
          </p:nvSpPr>
          <p:spPr>
            <a:xfrm>
              <a:off x="30600" y="261067"/>
              <a:ext cx="78800" cy="61200"/>
            </a:xfrm>
            <a:prstGeom prst="rect">
              <a:avLst/>
            </a:prstGeom>
            <a:solidFill>
              <a:srgbClr val="707274"/>
            </a:solidFill>
            <a:ln>
              <a:noFill/>
            </a:ln>
          </p:spPr>
        </p:sp>
        <p:sp>
          <p:nvSpPr>
            <p:cNvPr id="9374" name="object_9375"/>
            <p:cNvSpPr/>
            <p:nvPr/>
          </p:nvSpPr>
          <p:spPr>
            <a:xfrm>
              <a:off x="240600" y="261067"/>
              <a:ext cx="78800" cy="61200"/>
            </a:xfrm>
            <a:prstGeom prst="rect">
              <a:avLst/>
            </a:prstGeom>
            <a:solidFill>
              <a:srgbClr val="707274"/>
            </a:solidFill>
            <a:ln>
              <a:noFill/>
            </a:ln>
          </p:spPr>
        </p:sp>
        <p:sp>
          <p:nvSpPr>
            <p:cNvPr id="9376" name="object_9377"/>
            <p:cNvSpPr/>
            <p:nvPr/>
          </p:nvSpPr>
          <p:spPr>
            <a:xfrm>
              <a:off x="0" y="261067"/>
              <a:ext cx="61200" cy="61200"/>
            </a:xfrm>
            <a:prstGeom prst="ellipse">
              <a:avLst/>
            </a:prstGeom>
            <a:solidFill>
              <a:srgbClr val="707274"/>
            </a:solidFill>
            <a:ln>
              <a:noFill/>
            </a:ln>
          </p:spPr>
        </p:sp>
        <p:sp>
          <p:nvSpPr>
            <p:cNvPr id="9378" name="object_9379"/>
            <p:cNvSpPr/>
            <p:nvPr/>
          </p:nvSpPr>
          <p:spPr>
            <a:xfrm>
              <a:off x="78800" y="261067"/>
              <a:ext cx="61200" cy="61200"/>
            </a:xfrm>
            <a:prstGeom prst="ellipse">
              <a:avLst/>
            </a:prstGeom>
            <a:solidFill>
              <a:srgbClr val="707274"/>
            </a:solidFill>
            <a:ln>
              <a:noFill/>
            </a:ln>
          </p:spPr>
        </p:sp>
        <p:sp>
          <p:nvSpPr>
            <p:cNvPr id="9380" name="object_9381"/>
            <p:cNvSpPr/>
            <p:nvPr/>
          </p:nvSpPr>
          <p:spPr>
            <a:xfrm>
              <a:off x="288800" y="261067"/>
              <a:ext cx="61200" cy="61200"/>
            </a:xfrm>
            <a:prstGeom prst="ellipse">
              <a:avLst/>
            </a:prstGeom>
            <a:solidFill>
              <a:srgbClr val="707274"/>
            </a:solidFill>
            <a:ln>
              <a:noFill/>
            </a:ln>
          </p:spPr>
        </p:sp>
        <p:sp>
          <p:nvSpPr>
            <p:cNvPr id="9382" name="object_9383"/>
            <p:cNvSpPr/>
            <p:nvPr/>
          </p:nvSpPr>
          <p:spPr>
            <a:xfrm>
              <a:off x="210000" y="261067"/>
              <a:ext cx="61200" cy="61200"/>
            </a:xfrm>
            <a:prstGeom prst="ellipse">
              <a:avLst/>
            </a:prstGeom>
            <a:solidFill>
              <a:srgbClr val="707274"/>
            </a:solidFill>
            <a:ln>
              <a:noFill/>
            </a:ln>
          </p:spPr>
        </p:sp>
        <p:sp>
          <p:nvSpPr>
            <p:cNvPr id="9384" name="9385">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386" name="object_9387">
            <a:hlinkClick r:id="rId8" action="ppaction://hlinksldjump" tooltip="Portfolio of Action"/>
          </p:cNvPr>
          <p:cNvGrpSpPr/>
          <p:nvPr/>
        </p:nvGrpSpPr>
        <p:grpSpPr>
          <a:xfrm>
            <a:off x="19403940" y="887211"/>
            <a:ext cx="350000" cy="350000"/>
            <a:chOff x="0" y="0"/>
            <a:chExt cx="0" cy="0"/>
          </a:xfrm>
        </p:grpSpPr>
        <p:sp>
          <p:nvSpPr>
            <p:cNvPr id="9390" name="object_9391"/>
            <p:cNvSpPr/>
            <p:nvPr/>
          </p:nvSpPr>
          <p:spPr>
            <a:xfrm>
              <a:off x="11900" y="79800"/>
              <a:ext cx="51110" cy="51110"/>
            </a:xfrm>
            <a:prstGeom prst="ellipse">
              <a:avLst/>
            </a:prstGeom>
            <a:solidFill>
              <a:srgbClr val="707274"/>
            </a:solidFill>
          </p:spPr>
        </p:sp>
        <p:sp>
          <p:nvSpPr>
            <p:cNvPr id="9392" name="object_9393"/>
            <p:cNvSpPr/>
            <p:nvPr/>
          </p:nvSpPr>
          <p:spPr>
            <a:xfrm>
              <a:off x="121800" y="124250"/>
              <a:ext cx="51110" cy="51110"/>
            </a:xfrm>
            <a:prstGeom prst="ellipse">
              <a:avLst/>
            </a:prstGeom>
            <a:solidFill>
              <a:srgbClr val="707274"/>
            </a:solidFill>
          </p:spPr>
        </p:sp>
        <p:sp>
          <p:nvSpPr>
            <p:cNvPr id="9394" name="object_9395"/>
            <p:cNvSpPr/>
            <p:nvPr/>
          </p:nvSpPr>
          <p:spPr>
            <a:xfrm>
              <a:off x="244650" y="42700"/>
              <a:ext cx="51110" cy="51110"/>
            </a:xfrm>
            <a:prstGeom prst="ellipse">
              <a:avLst/>
            </a:prstGeom>
            <a:solidFill>
              <a:srgbClr val="707274"/>
            </a:solidFill>
          </p:spPr>
        </p:sp>
        <p:sp>
          <p:nvSpPr>
            <p:cNvPr id="9396" name="object_9397"/>
            <p:cNvSpPr/>
            <p:nvPr/>
          </p:nvSpPr>
          <p:spPr>
            <a:xfrm>
              <a:off x="282800" y="229250"/>
              <a:ext cx="51110" cy="51110"/>
            </a:xfrm>
            <a:prstGeom prst="ellipse">
              <a:avLst/>
            </a:prstGeom>
            <a:solidFill>
              <a:srgbClr val="707274"/>
            </a:solidFill>
          </p:spPr>
        </p:sp>
        <p:sp>
          <p:nvSpPr>
            <p:cNvPr id="9398" name="object_9399"/>
            <p:cNvSpPr/>
            <p:nvPr/>
          </p:nvSpPr>
          <p:spPr>
            <a:xfrm>
              <a:off x="79800" y="234500"/>
              <a:ext cx="51110" cy="51110"/>
            </a:xfrm>
            <a:prstGeom prst="ellipse">
              <a:avLst/>
            </a:prstGeom>
            <a:solidFill>
              <a:srgbClr val="707274"/>
            </a:solidFill>
          </p:spPr>
        </p:sp>
        <p:sp>
          <p:nvSpPr>
            <p:cNvPr id="9400" name="object_9401"/>
            <p:cNvSpPr/>
            <p:nvPr/>
          </p:nvSpPr>
          <p:spPr>
            <a:xfrm>
              <a:off x="105350" y="23800"/>
              <a:ext cx="51110" cy="51110"/>
            </a:xfrm>
            <a:prstGeom prst="ellipse">
              <a:avLst/>
            </a:prstGeom>
            <a:solidFill>
              <a:srgbClr val="707274"/>
            </a:solidFill>
          </p:spPr>
        </p:sp>
        <p:sp>
          <p:nvSpPr>
            <p:cNvPr id="9402" name="object_9403"/>
            <p:cNvSpPr/>
            <p:nvPr/>
          </p:nvSpPr>
          <p:spPr>
            <a:xfrm>
              <a:off x="232050" y="149450"/>
              <a:ext cx="51110" cy="51110"/>
            </a:xfrm>
            <a:prstGeom prst="ellipse">
              <a:avLst/>
            </a:prstGeom>
            <a:solidFill>
              <a:srgbClr val="707274"/>
            </a:solidFill>
          </p:spPr>
        </p:sp>
        <p:sp>
          <p:nvSpPr>
            <p:cNvPr id="9404" name="object_9405"/>
            <p:cNvSpPr/>
            <p:nvPr/>
          </p:nvSpPr>
          <p:spPr>
            <a:xfrm>
              <a:off x="0" y="175000"/>
              <a:ext cx="350000" cy="0"/>
            </a:xfrm>
            <a:prstGeom prst="rect">
              <a:avLst/>
            </a:prstGeom>
            <a:noFill/>
            <a:ln w="10470">
              <a:solidFill>
                <a:srgbClr val="707274"/>
              </a:solidFill>
            </a:ln>
          </p:spPr>
        </p:sp>
        <p:sp>
          <p:nvSpPr>
            <p:cNvPr id="9406" name="object_9407"/>
            <p:cNvSpPr/>
            <p:nvPr/>
          </p:nvSpPr>
          <p:spPr>
            <a:xfrm>
              <a:off x="175000" y="0"/>
              <a:ext cx="0" cy="350000"/>
            </a:xfrm>
            <a:prstGeom prst="rect">
              <a:avLst/>
            </a:prstGeom>
            <a:noFill/>
            <a:ln w="10470">
              <a:solidFill>
                <a:srgbClr val="707274"/>
              </a:solidFill>
            </a:ln>
          </p:spPr>
        </p:sp>
        <p:sp>
          <p:nvSpPr>
            <p:cNvPr id="9408" name="9409">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410" name="9411">
            <a:hlinkClick r:id="rId9" action="ppaction://hlinksldjump" tooltip="Semantic Differential"/>
          </p:cNvPr>
          <p:cNvGrpSpPr/>
          <p:nvPr/>
        </p:nvGrpSpPr>
        <p:grpSpPr>
          <a:xfrm>
            <a:off x="18380322" y="887211"/>
            <a:ext cx="561600" cy="648000"/>
            <a:chOff x="0" y="0"/>
            <a:chExt cx="0" cy="0"/>
          </a:xfrm>
        </p:grpSpPr>
        <p:sp>
          <p:nvSpPr>
            <p:cNvPr id="9412" name="9413"/>
            <p:cNvSpPr/>
            <p:nvPr/>
          </p:nvSpPr>
          <p:spPr>
            <a:xfrm>
              <a:off x="0" y="0"/>
              <a:ext cx="350000" cy="350000"/>
            </a:xfrm>
            <a:prstGeom prst="rect">
              <a:avLst/>
            </a:prstGeom>
            <a:noFill/>
            <a:ln w="30000" cap="flat" cmpd="sng" algn="ctr">
              <a:solidFill>
                <a:srgbClr val="707274"/>
              </a:solidFill>
            </a:ln>
          </p:spPr>
        </p:sp>
        <p:cxnSp>
          <p:nvCxnSpPr>
            <p:cNvPr id="9414" name="object_941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9416" name="object_941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9418" name="9419">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420" name="9421">
            <a:hlinkClick r:id="rId10" action="ppaction://hlinksldjump"/>
          </p:cNvPr>
          <p:cNvGrpSpPr/>
          <p:nvPr/>
        </p:nvGrpSpPr>
        <p:grpSpPr>
          <a:xfrm>
            <a:off x="17356704" y="887211"/>
            <a:ext cx="561600" cy="648000"/>
            <a:chOff x="0" y="0"/>
            <a:chExt cx="0" cy="0"/>
          </a:xfrm>
        </p:grpSpPr>
        <p:sp>
          <p:nvSpPr>
            <p:cNvPr id="9422" name="9423"/>
            <p:cNvSpPr/>
            <p:nvPr/>
          </p:nvSpPr>
          <p:spPr>
            <a:xfrm>
              <a:off x="0" y="0"/>
              <a:ext cx="350000" cy="350000"/>
            </a:xfrm>
            <a:prstGeom prst="rect">
              <a:avLst/>
            </a:prstGeom>
            <a:noFill/>
            <a:ln w="30000" cap="flat" cmpd="sng" algn="ctr">
              <a:solidFill>
                <a:srgbClr val="707274"/>
              </a:solidFill>
            </a:ln>
          </p:spPr>
        </p:sp>
        <p:sp>
          <p:nvSpPr>
            <p:cNvPr id="9424" name="object_942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9426" name="object_9427"/>
            <p:cNvSpPr/>
            <p:nvPr/>
          </p:nvSpPr>
          <p:spPr>
            <a:xfrm>
              <a:off x="136856" y="41051"/>
              <a:ext cx="54000" cy="59400"/>
            </a:xfrm>
            <a:prstGeom prst="rect">
              <a:avLst/>
            </a:prstGeom>
            <a:solidFill>
              <a:srgbClr val="707274"/>
            </a:solidFill>
          </p:spPr>
        </p:sp>
        <p:sp>
          <p:nvSpPr>
            <p:cNvPr id="9428" name="object_9429"/>
            <p:cNvSpPr/>
            <p:nvPr/>
          </p:nvSpPr>
          <p:spPr>
            <a:xfrm>
              <a:off x="180596" y="70751"/>
              <a:ext cx="55300" cy="0"/>
            </a:xfrm>
            <a:prstGeom prst="line">
              <a:avLst/>
            </a:prstGeom>
            <a:solidFill>
              <a:srgbClr val="000000"/>
            </a:solidFill>
            <a:ln w="11000" cap="flat" cmpd="sng" algn="ctr">
              <a:solidFill>
                <a:srgbClr val="707274"/>
              </a:solidFill>
            </a:ln>
          </p:spPr>
        </p:sp>
        <p:sp>
          <p:nvSpPr>
            <p:cNvPr id="9430" name="object_9431"/>
            <p:cNvSpPr/>
            <p:nvPr/>
          </p:nvSpPr>
          <p:spPr>
            <a:xfrm>
              <a:off x="245893" y="41051"/>
              <a:ext cx="54000" cy="59400"/>
            </a:xfrm>
            <a:prstGeom prst="ellipse">
              <a:avLst/>
            </a:prstGeom>
            <a:solidFill>
              <a:srgbClr val="707274"/>
            </a:solidFill>
          </p:spPr>
        </p:sp>
        <p:sp>
          <p:nvSpPr>
            <p:cNvPr id="9432" name="object_9433"/>
            <p:cNvSpPr/>
            <p:nvPr/>
          </p:nvSpPr>
          <p:spPr>
            <a:xfrm>
              <a:off x="136856" y="143142"/>
              <a:ext cx="54000" cy="59400"/>
            </a:xfrm>
            <a:prstGeom prst="rect">
              <a:avLst/>
            </a:prstGeom>
            <a:solidFill>
              <a:srgbClr val="707274"/>
            </a:solidFill>
          </p:spPr>
        </p:sp>
        <p:sp>
          <p:nvSpPr>
            <p:cNvPr id="9434" name="object_9435"/>
            <p:cNvSpPr/>
            <p:nvPr/>
          </p:nvSpPr>
          <p:spPr>
            <a:xfrm>
              <a:off x="180596" y="172842"/>
              <a:ext cx="55300" cy="0"/>
            </a:xfrm>
            <a:prstGeom prst="line">
              <a:avLst/>
            </a:prstGeom>
            <a:solidFill>
              <a:srgbClr val="000000"/>
            </a:solidFill>
            <a:ln w="11000" cap="flat" cmpd="sng" algn="ctr">
              <a:solidFill>
                <a:srgbClr val="707274"/>
              </a:solidFill>
            </a:ln>
          </p:spPr>
        </p:sp>
        <p:sp>
          <p:nvSpPr>
            <p:cNvPr id="9436" name="object_9437"/>
            <p:cNvSpPr/>
            <p:nvPr/>
          </p:nvSpPr>
          <p:spPr>
            <a:xfrm>
              <a:off x="245893" y="143142"/>
              <a:ext cx="54000" cy="59400"/>
            </a:xfrm>
            <a:prstGeom prst="ellipse">
              <a:avLst/>
            </a:prstGeom>
            <a:solidFill>
              <a:srgbClr val="707274"/>
            </a:solidFill>
          </p:spPr>
        </p:sp>
        <p:sp>
          <p:nvSpPr>
            <p:cNvPr id="9438" name="object_9439"/>
            <p:cNvSpPr/>
            <p:nvPr/>
          </p:nvSpPr>
          <p:spPr>
            <a:xfrm>
              <a:off x="136856" y="237985"/>
              <a:ext cx="54000" cy="59400"/>
            </a:xfrm>
            <a:prstGeom prst="rect">
              <a:avLst/>
            </a:prstGeom>
            <a:solidFill>
              <a:srgbClr val="707274"/>
            </a:solidFill>
          </p:spPr>
        </p:sp>
        <p:sp>
          <p:nvSpPr>
            <p:cNvPr id="9440" name="object_9441"/>
            <p:cNvSpPr/>
            <p:nvPr/>
          </p:nvSpPr>
          <p:spPr>
            <a:xfrm>
              <a:off x="180596" y="267685"/>
              <a:ext cx="55300" cy="0"/>
            </a:xfrm>
            <a:prstGeom prst="line">
              <a:avLst/>
            </a:prstGeom>
            <a:solidFill>
              <a:srgbClr val="000000"/>
            </a:solidFill>
            <a:ln w="11000" cap="flat" cmpd="sng" algn="ctr">
              <a:solidFill>
                <a:srgbClr val="707274"/>
              </a:solidFill>
            </a:ln>
          </p:spPr>
        </p:sp>
        <p:sp>
          <p:nvSpPr>
            <p:cNvPr id="9442" name="object_9443"/>
            <p:cNvSpPr/>
            <p:nvPr/>
          </p:nvSpPr>
          <p:spPr>
            <a:xfrm>
              <a:off x="245893" y="237985"/>
              <a:ext cx="54000" cy="59400"/>
            </a:xfrm>
            <a:prstGeom prst="ellipse">
              <a:avLst/>
            </a:prstGeom>
            <a:solidFill>
              <a:srgbClr val="707274"/>
            </a:solidFill>
          </p:spPr>
        </p:sp>
        <p:sp>
          <p:nvSpPr>
            <p:cNvPr id="9444" name="9445">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446" name="9447">
            <a:hlinkClick r:id="rId11" action="ppaction://hlinksldjump"/>
          </p:cNvPr>
          <p:cNvGrpSpPr/>
          <p:nvPr/>
        </p:nvGrpSpPr>
        <p:grpSpPr>
          <a:xfrm>
            <a:off x="16333086" y="887211"/>
            <a:ext cx="350000" cy="350000"/>
            <a:chOff x="0" y="0"/>
            <a:chExt cx="0" cy="0"/>
          </a:xfrm>
        </p:grpSpPr>
        <p:sp>
          <p:nvSpPr>
            <p:cNvPr id="9448" name="9449"/>
            <p:cNvSpPr/>
            <p:nvPr/>
          </p:nvSpPr>
          <p:spPr>
            <a:xfrm>
              <a:off x="0" y="0"/>
              <a:ext cx="350000" cy="350000"/>
            </a:xfrm>
            <a:prstGeom prst="rect">
              <a:avLst/>
            </a:prstGeom>
            <a:noFill/>
            <a:ln w="30000" cap="flat" cmpd="sng" algn="ctr">
              <a:solidFill>
                <a:srgbClr val="707274"/>
              </a:solidFill>
            </a:ln>
          </p:spPr>
        </p:sp>
        <p:sp>
          <p:nvSpPr>
            <p:cNvPr id="9450" name="9451"/>
            <p:cNvSpPr/>
            <p:nvPr/>
          </p:nvSpPr>
          <p:spPr>
            <a:xfrm>
              <a:off x="70000" y="0"/>
              <a:ext cx="210000" cy="0"/>
            </a:xfrm>
            <a:prstGeom prst="line">
              <a:avLst/>
            </a:prstGeom>
            <a:solidFill>
              <a:srgbClr val="000000"/>
            </a:solidFill>
            <a:ln w="11000" cap="flat" cmpd="sng" algn="ctr">
              <a:solidFill>
                <a:srgbClr val="707274"/>
              </a:solidFill>
            </a:ln>
          </p:spPr>
        </p:sp>
        <p:sp>
          <p:nvSpPr>
            <p:cNvPr id="9452" name="9453"/>
            <p:cNvSpPr/>
            <p:nvPr/>
          </p:nvSpPr>
          <p:spPr>
            <a:xfrm>
              <a:off x="70000" y="58333"/>
              <a:ext cx="210000" cy="0"/>
            </a:xfrm>
            <a:prstGeom prst="line">
              <a:avLst/>
            </a:prstGeom>
            <a:solidFill>
              <a:srgbClr val="000000"/>
            </a:solidFill>
            <a:ln w="11000" cap="flat" cmpd="sng" algn="ctr">
              <a:solidFill>
                <a:srgbClr val="707274"/>
              </a:solidFill>
            </a:ln>
          </p:spPr>
        </p:sp>
        <p:sp>
          <p:nvSpPr>
            <p:cNvPr id="9454" name="9455"/>
            <p:cNvSpPr/>
            <p:nvPr/>
          </p:nvSpPr>
          <p:spPr>
            <a:xfrm>
              <a:off x="70000" y="116667"/>
              <a:ext cx="210000" cy="0"/>
            </a:xfrm>
            <a:prstGeom prst="line">
              <a:avLst/>
            </a:prstGeom>
            <a:solidFill>
              <a:srgbClr val="000000"/>
            </a:solidFill>
            <a:ln w="11000" cap="flat" cmpd="sng" algn="ctr">
              <a:solidFill>
                <a:srgbClr val="707274"/>
              </a:solidFill>
            </a:ln>
          </p:spPr>
        </p:sp>
        <p:sp>
          <p:nvSpPr>
            <p:cNvPr id="9456" name="9457"/>
            <p:cNvSpPr/>
            <p:nvPr/>
          </p:nvSpPr>
          <p:spPr>
            <a:xfrm>
              <a:off x="70000" y="175000"/>
              <a:ext cx="210000" cy="0"/>
            </a:xfrm>
            <a:prstGeom prst="line">
              <a:avLst/>
            </a:prstGeom>
            <a:solidFill>
              <a:srgbClr val="000000"/>
            </a:solidFill>
            <a:ln w="11000" cap="flat" cmpd="sng" algn="ctr">
              <a:solidFill>
                <a:srgbClr val="707274"/>
              </a:solidFill>
            </a:ln>
          </p:spPr>
        </p:sp>
        <p:sp>
          <p:nvSpPr>
            <p:cNvPr id="9458" name="9459"/>
            <p:cNvSpPr/>
            <p:nvPr/>
          </p:nvSpPr>
          <p:spPr>
            <a:xfrm>
              <a:off x="70000" y="233333"/>
              <a:ext cx="210000" cy="0"/>
            </a:xfrm>
            <a:prstGeom prst="line">
              <a:avLst/>
            </a:prstGeom>
            <a:solidFill>
              <a:srgbClr val="000000"/>
            </a:solidFill>
            <a:ln w="11000" cap="flat" cmpd="sng" algn="ctr">
              <a:solidFill>
                <a:srgbClr val="707274"/>
              </a:solidFill>
            </a:ln>
          </p:spPr>
        </p:sp>
        <p:sp>
          <p:nvSpPr>
            <p:cNvPr id="9460" name="9461"/>
            <p:cNvSpPr/>
            <p:nvPr/>
          </p:nvSpPr>
          <p:spPr>
            <a:xfrm>
              <a:off x="70000" y="291667"/>
              <a:ext cx="210000" cy="0"/>
            </a:xfrm>
            <a:prstGeom prst="line">
              <a:avLst/>
            </a:prstGeom>
            <a:solidFill>
              <a:srgbClr val="000000"/>
            </a:solidFill>
            <a:ln w="11000" cap="flat" cmpd="sng" algn="ctr">
              <a:solidFill>
                <a:srgbClr val="707274"/>
              </a:solidFill>
            </a:ln>
          </p:spPr>
        </p:sp>
        <p:sp>
          <p:nvSpPr>
            <p:cNvPr id="9462" name="9463"/>
            <p:cNvSpPr/>
            <p:nvPr/>
          </p:nvSpPr>
          <p:spPr>
            <a:xfrm>
              <a:off x="70000" y="350000"/>
              <a:ext cx="210000" cy="0"/>
            </a:xfrm>
            <a:prstGeom prst="line">
              <a:avLst/>
            </a:prstGeom>
            <a:solidFill>
              <a:srgbClr val="000000"/>
            </a:solidFill>
            <a:ln w="11000" cap="flat" cmpd="sng" algn="ctr">
              <a:solidFill>
                <a:srgbClr val="707274"/>
              </a:solidFill>
            </a:ln>
          </p:spPr>
        </p:sp>
        <p:sp>
          <p:nvSpPr>
            <p:cNvPr id="9464" name="9465">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466" name="object_9467">
            <a:hlinkClick r:id="rId12" action="ppaction://hlinksldjump" tooltip="Tabellenband Demoskopie"/>
          </p:cNvPr>
          <p:cNvGrpSpPr/>
          <p:nvPr/>
        </p:nvGrpSpPr>
        <p:grpSpPr>
          <a:xfrm>
            <a:off x="15309468" y="887211"/>
            <a:ext cx="350000" cy="350000"/>
            <a:chOff x="0" y="0"/>
            <a:chExt cx="0" cy="0"/>
          </a:xfrm>
        </p:grpSpPr>
        <p:sp>
          <p:nvSpPr>
            <p:cNvPr id="9470" name="object_9471"/>
            <p:cNvSpPr/>
            <p:nvPr/>
          </p:nvSpPr>
          <p:spPr>
            <a:xfrm>
              <a:off x="30600" y="27733"/>
              <a:ext cx="222300" cy="61200"/>
            </a:xfrm>
            <a:prstGeom prst="rect">
              <a:avLst/>
            </a:prstGeom>
            <a:solidFill>
              <a:srgbClr val="707274"/>
            </a:solidFill>
            <a:ln>
              <a:noFill/>
            </a:ln>
          </p:spPr>
        </p:sp>
        <p:sp>
          <p:nvSpPr>
            <p:cNvPr id="9472" name="object_9473"/>
            <p:cNvSpPr/>
            <p:nvPr/>
          </p:nvSpPr>
          <p:spPr>
            <a:xfrm>
              <a:off x="0" y="27733"/>
              <a:ext cx="61200" cy="61200"/>
            </a:xfrm>
            <a:prstGeom prst="ellipse">
              <a:avLst/>
            </a:prstGeom>
            <a:solidFill>
              <a:srgbClr val="707274"/>
            </a:solidFill>
            <a:ln>
              <a:noFill/>
            </a:ln>
          </p:spPr>
        </p:sp>
        <p:sp>
          <p:nvSpPr>
            <p:cNvPr id="9474" name="object_9475"/>
            <p:cNvSpPr/>
            <p:nvPr/>
          </p:nvSpPr>
          <p:spPr>
            <a:xfrm>
              <a:off x="222300" y="27733"/>
              <a:ext cx="61200" cy="61200"/>
            </a:xfrm>
            <a:prstGeom prst="ellipse">
              <a:avLst/>
            </a:prstGeom>
            <a:solidFill>
              <a:srgbClr val="707274"/>
            </a:solidFill>
            <a:ln>
              <a:noFill/>
            </a:ln>
          </p:spPr>
        </p:sp>
        <p:sp>
          <p:nvSpPr>
            <p:cNvPr id="9476" name="object_9477"/>
            <p:cNvSpPr/>
            <p:nvPr/>
          </p:nvSpPr>
          <p:spPr>
            <a:xfrm>
              <a:off x="30600" y="144400"/>
              <a:ext cx="141800" cy="61200"/>
            </a:xfrm>
            <a:prstGeom prst="rect">
              <a:avLst/>
            </a:prstGeom>
            <a:solidFill>
              <a:srgbClr val="707274"/>
            </a:solidFill>
            <a:ln>
              <a:noFill/>
            </a:ln>
          </p:spPr>
        </p:sp>
        <p:sp>
          <p:nvSpPr>
            <p:cNvPr id="9478" name="object_9479"/>
            <p:cNvSpPr/>
            <p:nvPr/>
          </p:nvSpPr>
          <p:spPr>
            <a:xfrm>
              <a:off x="0" y="144400"/>
              <a:ext cx="61200" cy="61200"/>
            </a:xfrm>
            <a:prstGeom prst="ellipse">
              <a:avLst/>
            </a:prstGeom>
            <a:solidFill>
              <a:srgbClr val="707274"/>
            </a:solidFill>
            <a:ln>
              <a:noFill/>
            </a:ln>
          </p:spPr>
        </p:sp>
        <p:sp>
          <p:nvSpPr>
            <p:cNvPr id="9480" name="object_9481"/>
            <p:cNvSpPr/>
            <p:nvPr/>
          </p:nvSpPr>
          <p:spPr>
            <a:xfrm>
              <a:off x="141800" y="144400"/>
              <a:ext cx="61200" cy="61200"/>
            </a:xfrm>
            <a:prstGeom prst="ellipse">
              <a:avLst/>
            </a:prstGeom>
            <a:solidFill>
              <a:srgbClr val="707274"/>
            </a:solidFill>
            <a:ln>
              <a:noFill/>
            </a:ln>
          </p:spPr>
        </p:sp>
        <p:sp>
          <p:nvSpPr>
            <p:cNvPr id="9482" name="object_9483"/>
            <p:cNvSpPr/>
            <p:nvPr/>
          </p:nvSpPr>
          <p:spPr>
            <a:xfrm>
              <a:off x="30600" y="261067"/>
              <a:ext cx="288800" cy="61200"/>
            </a:xfrm>
            <a:prstGeom prst="rect">
              <a:avLst/>
            </a:prstGeom>
            <a:solidFill>
              <a:srgbClr val="707274"/>
            </a:solidFill>
            <a:ln>
              <a:noFill/>
            </a:ln>
          </p:spPr>
        </p:sp>
        <p:sp>
          <p:nvSpPr>
            <p:cNvPr id="9484" name="object_9485"/>
            <p:cNvSpPr/>
            <p:nvPr/>
          </p:nvSpPr>
          <p:spPr>
            <a:xfrm>
              <a:off x="0" y="261067"/>
              <a:ext cx="61200" cy="61200"/>
            </a:xfrm>
            <a:prstGeom prst="ellipse">
              <a:avLst/>
            </a:prstGeom>
            <a:solidFill>
              <a:srgbClr val="707274"/>
            </a:solidFill>
            <a:ln>
              <a:noFill/>
            </a:ln>
          </p:spPr>
        </p:sp>
        <p:sp>
          <p:nvSpPr>
            <p:cNvPr id="9486" name="object_9487"/>
            <p:cNvSpPr/>
            <p:nvPr/>
          </p:nvSpPr>
          <p:spPr>
            <a:xfrm>
              <a:off x="288800" y="261067"/>
              <a:ext cx="61200" cy="61200"/>
            </a:xfrm>
            <a:prstGeom prst="ellipse">
              <a:avLst/>
            </a:prstGeom>
            <a:solidFill>
              <a:srgbClr val="707274"/>
            </a:solidFill>
            <a:ln>
              <a:noFill/>
            </a:ln>
          </p:spPr>
        </p:sp>
        <p:sp>
          <p:nvSpPr>
            <p:cNvPr id="9488" name="object_9489"/>
            <p:cNvSpPr/>
            <p:nvPr/>
          </p:nvSpPr>
          <p:spPr>
            <a:xfrm>
              <a:off x="263500" y="58333"/>
              <a:ext cx="0" cy="233333"/>
            </a:xfrm>
            <a:prstGeom prst="rect">
              <a:avLst/>
            </a:prstGeom>
            <a:noFill/>
            <a:ln w="10470">
              <a:solidFill>
                <a:srgbClr val="707274"/>
              </a:solidFill>
            </a:ln>
          </p:spPr>
        </p:sp>
        <p:sp>
          <p:nvSpPr>
            <p:cNvPr id="9490" name="949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9492" name="object_9493"/>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is excellent at recruiting enough new employees with the required knowledge and skills. (94.2%)</a:t>
            </a:r>
            <a:endParaRPr sz="2450" dirty="0">
              <a:latin typeface="Arial"/>
              <a:cs typeface="Arial"/>
            </a:endParaRPr>
          </a:p>
        </p:txBody>
      </p:sp>
      <p:sp>
        <p:nvSpPr>
          <p:cNvPr id="9494" name="object_9495"/>
          <p:cNvSpPr/>
          <p:nvPr/>
        </p:nvSpPr>
        <p:spPr>
          <a:xfrm>
            <a:off x="16376529" y="2577826"/>
            <a:ext cx="921600" cy="921600"/>
          </a:xfrm>
          <a:prstGeom prst="ellipse">
            <a:avLst/>
          </a:prstGeom>
          <a:ln w="52354">
            <a:solidFill>
              <a:srgbClr val="DB2D3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3.4</a:t>
            </a:r>
          </a:p>
        </p:txBody>
      </p:sp>
      <p:sp>
        <p:nvSpPr>
          <p:cNvPr id="9496" name="object_9497"/>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9498" name="object_9499"/>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20%</a:t>
            </a:r>
          </a:p>
        </p:txBody>
      </p:sp>
      <p:sp>
        <p:nvSpPr>
          <p:cNvPr id="9500" name="object_9501"/>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170</a:t>
            </a:r>
          </a:p>
        </p:txBody>
      </p:sp>
      <p:sp>
        <p:nvSpPr>
          <p:cNvPr id="9502" name="object_9503"/>
          <p:cNvSpPr/>
          <p:nvPr/>
        </p:nvSpPr>
        <p:spPr>
          <a:xfrm>
            <a:off x="7345326" y="4318308"/>
            <a:ext cx="8407247" cy="424573"/>
          </a:xfrm>
          <a:prstGeom prst="rect">
            <a:avLst/>
          </a:prstGeom>
          <a:solidFill>
            <a:srgbClr val="49C0B6"/>
          </a:solidFill>
        </p:spPr>
      </p:sp>
      <p:sp>
        <p:nvSpPr>
          <p:cNvPr id="9504" name="object_9505"/>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9506" name="object_9507"/>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15%</a:t>
            </a:r>
          </a:p>
        </p:txBody>
      </p:sp>
      <p:sp>
        <p:nvSpPr>
          <p:cNvPr id="9508" name="object_9509"/>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129</a:t>
            </a:r>
          </a:p>
        </p:txBody>
      </p:sp>
      <p:sp>
        <p:nvSpPr>
          <p:cNvPr id="9510" name="object_9511"/>
          <p:cNvSpPr/>
          <p:nvPr/>
        </p:nvSpPr>
        <p:spPr>
          <a:xfrm>
            <a:off x="7345326" y="5379741"/>
            <a:ext cx="6379617" cy="424573"/>
          </a:xfrm>
          <a:prstGeom prst="rect">
            <a:avLst/>
          </a:prstGeom>
          <a:solidFill>
            <a:srgbClr val="49C0B6"/>
          </a:solidFill>
        </p:spPr>
      </p:sp>
      <p:sp>
        <p:nvSpPr>
          <p:cNvPr id="9512" name="object_9513"/>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9514" name="object_9515"/>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14%</a:t>
            </a:r>
          </a:p>
        </p:txBody>
      </p:sp>
      <p:sp>
        <p:nvSpPr>
          <p:cNvPr id="9516" name="object_9517"/>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121</a:t>
            </a:r>
          </a:p>
        </p:txBody>
      </p:sp>
      <p:sp>
        <p:nvSpPr>
          <p:cNvPr id="9518" name="object_9519"/>
          <p:cNvSpPr/>
          <p:nvPr/>
        </p:nvSpPr>
        <p:spPr>
          <a:xfrm>
            <a:off x="7345326" y="6441174"/>
            <a:ext cx="5983982" cy="424573"/>
          </a:xfrm>
          <a:prstGeom prst="rect">
            <a:avLst/>
          </a:prstGeom>
          <a:solidFill>
            <a:srgbClr val="49C0B6"/>
          </a:solidFill>
        </p:spPr>
      </p:sp>
      <p:sp>
        <p:nvSpPr>
          <p:cNvPr id="9520" name="object_9521"/>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9522" name="object_9523"/>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14%</a:t>
            </a:r>
          </a:p>
        </p:txBody>
      </p:sp>
      <p:sp>
        <p:nvSpPr>
          <p:cNvPr id="9524" name="object_9525"/>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120</a:t>
            </a:r>
          </a:p>
        </p:txBody>
      </p:sp>
      <p:sp>
        <p:nvSpPr>
          <p:cNvPr id="9526" name="object_9527"/>
          <p:cNvSpPr/>
          <p:nvPr/>
        </p:nvSpPr>
        <p:spPr>
          <a:xfrm>
            <a:off x="7345326" y="7502607"/>
            <a:ext cx="5934527" cy="424573"/>
          </a:xfrm>
          <a:prstGeom prst="rect">
            <a:avLst/>
          </a:prstGeom>
          <a:solidFill>
            <a:srgbClr val="49C0B6"/>
          </a:solidFill>
        </p:spPr>
      </p:sp>
      <p:sp>
        <p:nvSpPr>
          <p:cNvPr id="9528" name="object_9529"/>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9530" name="object_9531"/>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13%</a:t>
            </a:r>
          </a:p>
        </p:txBody>
      </p:sp>
      <p:sp>
        <p:nvSpPr>
          <p:cNvPr id="9532" name="object_9533"/>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110</a:t>
            </a:r>
          </a:p>
        </p:txBody>
      </p:sp>
      <p:sp>
        <p:nvSpPr>
          <p:cNvPr id="9534" name="object_9535"/>
          <p:cNvSpPr/>
          <p:nvPr/>
        </p:nvSpPr>
        <p:spPr>
          <a:xfrm>
            <a:off x="7345326" y="8564040"/>
            <a:ext cx="5439983" cy="424573"/>
          </a:xfrm>
          <a:prstGeom prst="rect">
            <a:avLst/>
          </a:prstGeom>
          <a:solidFill>
            <a:srgbClr val="49C0B6"/>
          </a:solidFill>
        </p:spPr>
      </p:sp>
      <p:sp>
        <p:nvSpPr>
          <p:cNvPr id="9536" name="object_9537"/>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9538" name="object_9539"/>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18%</a:t>
            </a:r>
          </a:p>
        </p:txBody>
      </p:sp>
      <p:sp>
        <p:nvSpPr>
          <p:cNvPr id="9540" name="object_9541"/>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153</a:t>
            </a:r>
          </a:p>
        </p:txBody>
      </p:sp>
      <p:sp>
        <p:nvSpPr>
          <p:cNvPr id="9542" name="object_9543"/>
          <p:cNvSpPr/>
          <p:nvPr/>
        </p:nvSpPr>
        <p:spPr>
          <a:xfrm>
            <a:off x="7345326" y="9625473"/>
            <a:ext cx="7566522" cy="424573"/>
          </a:xfrm>
          <a:prstGeom prst="rect">
            <a:avLst/>
          </a:prstGeom>
          <a:solidFill>
            <a:srgbClr val="49C0B6"/>
          </a:solidFill>
        </p:spPr>
      </p:sp>
      <p:sp>
        <p:nvSpPr>
          <p:cNvPr id="9544" name="object_9545"/>
          <p:cNvSpPr/>
          <p:nvPr/>
        </p:nvSpPr>
        <p:spPr>
          <a:xfrm>
            <a:off x="7345326" y="3999878"/>
            <a:ext cx="0" cy="6368598"/>
          </a:xfrm>
          <a:prstGeom prst="rect">
            <a:avLst/>
          </a:prstGeom>
          <a:ln w="5235">
            <a:solidFill>
              <a:srgbClr val="000000"/>
            </a:solidFill>
          </a:ln>
        </p:spPr>
      </p:sp>
      <p:sp>
        <p:nvSpPr>
          <p:cNvPr id="9546" name="object_9547"/>
          <p:cNvSpPr/>
          <p:nvPr/>
        </p:nvSpPr>
        <p:spPr>
          <a:xfrm>
            <a:off x="15752573" y="3999878"/>
            <a:ext cx="0" cy="6368598"/>
          </a:xfrm>
          <a:prstGeom prst="rect">
            <a:avLst/>
          </a:prstGeom>
          <a:ln w="5235">
            <a:solidFill>
              <a:srgbClr val="000000"/>
            </a:solidFill>
          </a:ln>
        </p:spPr>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50" name="object_9551"/>
          <p:cNvSpPr>
            <a:spLocks noGrp="1"/>
          </p:cNvSpPr>
          <p:nvPr/>
        </p:nvSpPr>
        <p:spPr>
          <a:xfrm>
            <a:off x="663156" y="586369"/>
            <a:ext cx="922019" cy="922019"/>
          </a:xfrm>
          <a:prstGeom prst="ellipse">
            <a:avLst/>
          </a:prstGeom>
          <a:solidFill>
            <a:srgbClr val="5C5AA7"/>
          </a:solidFill>
        </p:spPr>
        <p:txBody>
          <a:bodyPr wrap="square" lIns="0" tIns="0" rIns="0" bIns="0" rtlCol="0" anchor="ctr"/>
          <a:lstStyle/>
          <a:p>
            <a:pPr algn="ctr"/>
            <a:r>
              <a:rPr sz="2950" b="1" dirty="0">
                <a:solidFill>
                  <a:srgbClr val="FFFFFF"/>
                </a:solidFill>
                <a:latin typeface="Arial"/>
                <a:ea typeface="Arial"/>
              </a:rPr>
              <a:t>14</a:t>
            </a:r>
            <a:endParaRPr sz="2950" b="1" dirty="0"/>
          </a:p>
        </p:txBody>
      </p:sp>
      <p:sp>
        <p:nvSpPr>
          <p:cNvPr id="9552" name="object_955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diversity</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9554" name="9555">
            <a:hlinkClick r:id="rId3" action="ppaction://hlinksldjump" tooltip="Content"/>
          </p:cNvPr>
          <p:cNvGrpSpPr/>
          <p:nvPr/>
        </p:nvGrpSpPr>
        <p:grpSpPr>
          <a:xfrm>
            <a:off x="19403940" y="295737"/>
            <a:ext cx="350000" cy="350000"/>
            <a:chOff x="0" y="0"/>
            <a:chExt cx="0" cy="0"/>
          </a:xfrm>
        </p:grpSpPr>
        <p:sp>
          <p:nvSpPr>
            <p:cNvPr id="9556" name="9557"/>
            <p:cNvSpPr/>
            <p:nvPr/>
          </p:nvSpPr>
          <p:spPr>
            <a:xfrm>
              <a:off x="0" y="0"/>
              <a:ext cx="350000" cy="350000"/>
            </a:xfrm>
            <a:prstGeom prst="rect">
              <a:avLst/>
            </a:prstGeom>
            <a:noFill/>
            <a:ln w="30000" cap="flat" cmpd="sng" algn="ctr">
              <a:solidFill>
                <a:srgbClr val="707274"/>
              </a:solidFill>
            </a:ln>
          </p:spPr>
        </p:sp>
        <p:sp>
          <p:nvSpPr>
            <p:cNvPr id="9558" name="955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9560" name="9561">
            <a:hlinkClick r:id="rId4" action="ppaction://hlinksldjump" tooltip="Project overview"/>
          </p:cNvPr>
          <p:cNvGrpSpPr/>
          <p:nvPr/>
        </p:nvGrpSpPr>
        <p:grpSpPr>
          <a:xfrm>
            <a:off x="18380322" y="295737"/>
            <a:ext cx="350000" cy="350000"/>
            <a:chOff x="0" y="0"/>
            <a:chExt cx="0" cy="0"/>
          </a:xfrm>
        </p:grpSpPr>
        <p:sp>
          <p:nvSpPr>
            <p:cNvPr id="9562" name="9563"/>
            <p:cNvSpPr/>
            <p:nvPr/>
          </p:nvSpPr>
          <p:spPr>
            <a:xfrm>
              <a:off x="0" y="0"/>
              <a:ext cx="350000" cy="350000"/>
            </a:xfrm>
            <a:prstGeom prst="rect">
              <a:avLst/>
            </a:prstGeom>
            <a:noFill/>
            <a:ln w="30000" cap="flat" cmpd="sng" algn="ctr">
              <a:solidFill>
                <a:srgbClr val="707274"/>
              </a:solidFill>
            </a:ln>
          </p:spPr>
        </p:sp>
        <p:sp>
          <p:nvSpPr>
            <p:cNvPr id="9564" name="9565"/>
            <p:cNvSpPr/>
            <p:nvPr/>
          </p:nvSpPr>
          <p:spPr>
            <a:xfrm>
              <a:off x="0" y="280000"/>
              <a:ext cx="350000" cy="0"/>
            </a:xfrm>
            <a:prstGeom prst="line">
              <a:avLst/>
            </a:prstGeom>
            <a:solidFill>
              <a:srgbClr val="000000"/>
            </a:solidFill>
            <a:ln w="11000" cap="flat" cmpd="sng" algn="ctr">
              <a:solidFill>
                <a:srgbClr val="707274"/>
              </a:solidFill>
            </a:ln>
          </p:spPr>
        </p:sp>
        <p:sp>
          <p:nvSpPr>
            <p:cNvPr id="9566" name="9567"/>
            <p:cNvSpPr/>
            <p:nvPr/>
          </p:nvSpPr>
          <p:spPr>
            <a:xfrm>
              <a:off x="175000" y="280000"/>
              <a:ext cx="0" cy="70000"/>
            </a:xfrm>
            <a:prstGeom prst="line">
              <a:avLst/>
            </a:prstGeom>
            <a:solidFill>
              <a:srgbClr val="000000"/>
            </a:solidFill>
            <a:ln w="11000" cap="flat" cmpd="sng" algn="ctr">
              <a:solidFill>
                <a:srgbClr val="707274"/>
              </a:solidFill>
            </a:ln>
          </p:spPr>
        </p:sp>
        <p:sp>
          <p:nvSpPr>
            <p:cNvPr id="9568" name="object_9569"/>
            <p:cNvSpPr/>
            <p:nvPr/>
          </p:nvSpPr>
          <p:spPr>
            <a:xfrm>
              <a:off x="50000" y="87500"/>
              <a:ext cx="75000" cy="75000"/>
            </a:xfrm>
            <a:prstGeom prst="ellipse">
              <a:avLst/>
            </a:prstGeom>
            <a:solidFill>
              <a:srgbClr val="707274"/>
            </a:solidFill>
          </p:spPr>
        </p:sp>
        <p:sp>
          <p:nvSpPr>
            <p:cNvPr id="9570" name="object_9571"/>
            <p:cNvSpPr/>
            <p:nvPr/>
          </p:nvSpPr>
          <p:spPr>
            <a:xfrm>
              <a:off x="137500" y="87500"/>
              <a:ext cx="75000" cy="75000"/>
            </a:xfrm>
            <a:prstGeom prst="ellipse">
              <a:avLst/>
            </a:prstGeom>
            <a:solidFill>
              <a:srgbClr val="707274"/>
            </a:solidFill>
          </p:spPr>
        </p:sp>
        <p:sp>
          <p:nvSpPr>
            <p:cNvPr id="9572" name="object_9573"/>
            <p:cNvSpPr/>
            <p:nvPr/>
          </p:nvSpPr>
          <p:spPr>
            <a:xfrm>
              <a:off x="225000" y="87500"/>
              <a:ext cx="75000" cy="75000"/>
            </a:xfrm>
            <a:prstGeom prst="ellipse">
              <a:avLst/>
            </a:prstGeom>
            <a:solidFill>
              <a:srgbClr val="707274"/>
            </a:solidFill>
          </p:spPr>
        </p:sp>
        <p:sp>
          <p:nvSpPr>
            <p:cNvPr id="9574" name="9575"/>
            <p:cNvSpPr/>
            <p:nvPr/>
          </p:nvSpPr>
          <p:spPr>
            <a:xfrm>
              <a:off x="105000" y="233333"/>
              <a:ext cx="140000" cy="0"/>
            </a:xfrm>
            <a:prstGeom prst="rect">
              <a:avLst/>
            </a:prstGeom>
            <a:noFill/>
            <a:ln w="30000" cap="flat" cmpd="sng" algn="ctr">
              <a:solidFill>
                <a:srgbClr val="707274"/>
              </a:solidFill>
            </a:ln>
          </p:spPr>
        </p:sp>
        <p:sp>
          <p:nvSpPr>
            <p:cNvPr id="9576" name="957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578" name="9579">
            <a:hlinkClick r:id="rId5" action="ppaction://hlinksldjump" tooltip="Response-Rate"/>
          </p:cNvPr>
          <p:cNvGrpSpPr/>
          <p:nvPr/>
        </p:nvGrpSpPr>
        <p:grpSpPr>
          <a:xfrm>
            <a:off x="17356704" y="295737"/>
            <a:ext cx="350000" cy="350000"/>
            <a:chOff x="0" y="0"/>
            <a:chExt cx="0" cy="0"/>
          </a:xfrm>
        </p:grpSpPr>
        <p:sp>
          <p:nvSpPr>
            <p:cNvPr id="9580" name="9581"/>
            <p:cNvSpPr/>
            <p:nvPr/>
          </p:nvSpPr>
          <p:spPr>
            <a:xfrm>
              <a:off x="0" y="0"/>
              <a:ext cx="350000" cy="350000"/>
            </a:xfrm>
            <a:prstGeom prst="rect">
              <a:avLst/>
            </a:prstGeom>
            <a:noFill/>
            <a:ln w="30000" cap="flat" cmpd="sng" algn="ctr">
              <a:solidFill>
                <a:srgbClr val="707274"/>
              </a:solidFill>
            </a:ln>
          </p:spPr>
        </p:sp>
        <p:sp>
          <p:nvSpPr>
            <p:cNvPr id="9582" name="958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9584" name="object_9585">
            <a:hlinkClick r:id="rId6" action="ppaction://hlinksldjump" tooltip="Index overview"/>
          </p:cNvPr>
          <p:cNvGrpSpPr/>
          <p:nvPr/>
        </p:nvGrpSpPr>
        <p:grpSpPr>
          <a:xfrm>
            <a:off x="16333086" y="295737"/>
            <a:ext cx="511198" cy="515004"/>
            <a:chOff x="17809255" y="706508"/>
            <a:chExt cx="711198" cy="715004"/>
          </a:xfrm>
        </p:grpSpPr>
        <p:sp>
          <p:nvSpPr>
            <p:cNvPr id="9586" name="object_9587"/>
            <p:cNvSpPr/>
            <p:nvPr/>
          </p:nvSpPr>
          <p:spPr>
            <a:xfrm>
              <a:off x="17809255" y="706508"/>
              <a:ext cx="711198" cy="715004"/>
            </a:xfrm>
            <a:prstGeom prst="rect">
              <a:avLst/>
            </a:prstGeom>
            <a:solidFill>
              <a:srgbClr val="FFFFFF">
                <a:alpha val="500"/>
              </a:srgbClr>
            </a:solidFill>
            <a:ln>
              <a:noFill/>
            </a:ln>
          </p:spPr>
        </p:sp>
        <p:sp>
          <p:nvSpPr>
            <p:cNvPr id="9588" name="object_958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9590" name="object_959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9592" name="object_959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9594" name="object_959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9596" name="object_959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9598" name="object_959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9600" name="object_960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9602" name="object_960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9604" name="object_960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9606" name="object_960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9608" name="object_9609">
            <a:hlinkClick r:id="rId7" action="ppaction://hlinksldjump" tooltip="Dimensions"/>
          </p:cNvPr>
          <p:cNvGrpSpPr/>
          <p:nvPr/>
        </p:nvGrpSpPr>
        <p:grpSpPr>
          <a:xfrm>
            <a:off x="15309468" y="295737"/>
            <a:ext cx="350000" cy="350000"/>
            <a:chOff x="0" y="0"/>
            <a:chExt cx="0" cy="0"/>
          </a:xfrm>
        </p:grpSpPr>
        <p:sp>
          <p:nvSpPr>
            <p:cNvPr id="9610" name="object_9611"/>
            <p:cNvSpPr/>
            <p:nvPr/>
          </p:nvSpPr>
          <p:spPr>
            <a:xfrm>
              <a:off x="30600" y="27733"/>
              <a:ext cx="113800" cy="61200"/>
            </a:xfrm>
            <a:prstGeom prst="rect">
              <a:avLst/>
            </a:prstGeom>
            <a:solidFill>
              <a:srgbClr val="707274"/>
            </a:solidFill>
            <a:ln>
              <a:noFill/>
            </a:ln>
          </p:spPr>
        </p:sp>
        <p:sp>
          <p:nvSpPr>
            <p:cNvPr id="9612" name="object_9613"/>
            <p:cNvSpPr/>
            <p:nvPr/>
          </p:nvSpPr>
          <p:spPr>
            <a:xfrm>
              <a:off x="275600" y="27733"/>
              <a:ext cx="43800" cy="61200"/>
            </a:xfrm>
            <a:prstGeom prst="rect">
              <a:avLst/>
            </a:prstGeom>
            <a:solidFill>
              <a:srgbClr val="707274"/>
            </a:solidFill>
            <a:ln>
              <a:noFill/>
            </a:ln>
          </p:spPr>
        </p:sp>
        <p:sp>
          <p:nvSpPr>
            <p:cNvPr id="9614" name="object_9615"/>
            <p:cNvSpPr/>
            <p:nvPr/>
          </p:nvSpPr>
          <p:spPr>
            <a:xfrm>
              <a:off x="0" y="27733"/>
              <a:ext cx="61200" cy="61200"/>
            </a:xfrm>
            <a:prstGeom prst="ellipse">
              <a:avLst/>
            </a:prstGeom>
            <a:solidFill>
              <a:srgbClr val="707274"/>
            </a:solidFill>
            <a:ln>
              <a:noFill/>
            </a:ln>
          </p:spPr>
        </p:sp>
        <p:sp>
          <p:nvSpPr>
            <p:cNvPr id="9616" name="object_9617"/>
            <p:cNvSpPr/>
            <p:nvPr/>
          </p:nvSpPr>
          <p:spPr>
            <a:xfrm>
              <a:off x="113800" y="27733"/>
              <a:ext cx="61200" cy="61200"/>
            </a:xfrm>
            <a:prstGeom prst="ellipse">
              <a:avLst/>
            </a:prstGeom>
            <a:solidFill>
              <a:srgbClr val="707274"/>
            </a:solidFill>
            <a:ln>
              <a:noFill/>
            </a:ln>
          </p:spPr>
        </p:sp>
        <p:sp>
          <p:nvSpPr>
            <p:cNvPr id="9618" name="object_9619"/>
            <p:cNvSpPr/>
            <p:nvPr/>
          </p:nvSpPr>
          <p:spPr>
            <a:xfrm>
              <a:off x="288800" y="27733"/>
              <a:ext cx="61200" cy="61200"/>
            </a:xfrm>
            <a:prstGeom prst="ellipse">
              <a:avLst/>
            </a:prstGeom>
            <a:solidFill>
              <a:srgbClr val="707274"/>
            </a:solidFill>
            <a:ln>
              <a:noFill/>
            </a:ln>
          </p:spPr>
        </p:sp>
        <p:sp>
          <p:nvSpPr>
            <p:cNvPr id="9620" name="object_9621"/>
            <p:cNvSpPr/>
            <p:nvPr/>
          </p:nvSpPr>
          <p:spPr>
            <a:xfrm>
              <a:off x="245000" y="27733"/>
              <a:ext cx="61200" cy="61200"/>
            </a:xfrm>
            <a:prstGeom prst="ellipse">
              <a:avLst/>
            </a:prstGeom>
            <a:solidFill>
              <a:srgbClr val="707274"/>
            </a:solidFill>
            <a:ln>
              <a:noFill/>
            </a:ln>
          </p:spPr>
        </p:sp>
        <p:sp>
          <p:nvSpPr>
            <p:cNvPr id="9622" name="object_9623"/>
            <p:cNvSpPr/>
            <p:nvPr/>
          </p:nvSpPr>
          <p:spPr>
            <a:xfrm>
              <a:off x="30600" y="144400"/>
              <a:ext cx="43800" cy="61200"/>
            </a:xfrm>
            <a:prstGeom prst="rect">
              <a:avLst/>
            </a:prstGeom>
            <a:solidFill>
              <a:srgbClr val="707274"/>
            </a:solidFill>
            <a:ln>
              <a:noFill/>
            </a:ln>
          </p:spPr>
        </p:sp>
        <p:sp>
          <p:nvSpPr>
            <p:cNvPr id="9624" name="object_9625"/>
            <p:cNvSpPr/>
            <p:nvPr/>
          </p:nvSpPr>
          <p:spPr>
            <a:xfrm>
              <a:off x="205600" y="144400"/>
              <a:ext cx="113800" cy="61200"/>
            </a:xfrm>
            <a:prstGeom prst="rect">
              <a:avLst/>
            </a:prstGeom>
            <a:solidFill>
              <a:srgbClr val="707274"/>
            </a:solidFill>
            <a:ln>
              <a:noFill/>
            </a:ln>
          </p:spPr>
        </p:sp>
        <p:sp>
          <p:nvSpPr>
            <p:cNvPr id="9626" name="object_9627"/>
            <p:cNvSpPr/>
            <p:nvPr/>
          </p:nvSpPr>
          <p:spPr>
            <a:xfrm>
              <a:off x="0" y="144400"/>
              <a:ext cx="61200" cy="61200"/>
            </a:xfrm>
            <a:prstGeom prst="ellipse">
              <a:avLst/>
            </a:prstGeom>
            <a:solidFill>
              <a:srgbClr val="707274"/>
            </a:solidFill>
            <a:ln>
              <a:noFill/>
            </a:ln>
          </p:spPr>
        </p:sp>
        <p:sp>
          <p:nvSpPr>
            <p:cNvPr id="9628" name="object_9629"/>
            <p:cNvSpPr/>
            <p:nvPr/>
          </p:nvSpPr>
          <p:spPr>
            <a:xfrm>
              <a:off x="43800" y="144400"/>
              <a:ext cx="61200" cy="61200"/>
            </a:xfrm>
            <a:prstGeom prst="ellipse">
              <a:avLst/>
            </a:prstGeom>
            <a:solidFill>
              <a:srgbClr val="707274"/>
            </a:solidFill>
            <a:ln>
              <a:noFill/>
            </a:ln>
          </p:spPr>
        </p:sp>
        <p:sp>
          <p:nvSpPr>
            <p:cNvPr id="9630" name="object_9631"/>
            <p:cNvSpPr/>
            <p:nvPr/>
          </p:nvSpPr>
          <p:spPr>
            <a:xfrm>
              <a:off x="288800" y="144400"/>
              <a:ext cx="61200" cy="61200"/>
            </a:xfrm>
            <a:prstGeom prst="ellipse">
              <a:avLst/>
            </a:prstGeom>
            <a:solidFill>
              <a:srgbClr val="707274"/>
            </a:solidFill>
            <a:ln>
              <a:noFill/>
            </a:ln>
          </p:spPr>
        </p:sp>
        <p:sp>
          <p:nvSpPr>
            <p:cNvPr id="9632" name="object_9633"/>
            <p:cNvSpPr/>
            <p:nvPr/>
          </p:nvSpPr>
          <p:spPr>
            <a:xfrm>
              <a:off x="175000" y="144400"/>
              <a:ext cx="61200" cy="61200"/>
            </a:xfrm>
            <a:prstGeom prst="ellipse">
              <a:avLst/>
            </a:prstGeom>
            <a:solidFill>
              <a:srgbClr val="707274"/>
            </a:solidFill>
            <a:ln>
              <a:noFill/>
            </a:ln>
          </p:spPr>
        </p:sp>
        <p:sp>
          <p:nvSpPr>
            <p:cNvPr id="9634" name="object_9635"/>
            <p:cNvSpPr/>
            <p:nvPr/>
          </p:nvSpPr>
          <p:spPr>
            <a:xfrm>
              <a:off x="30600" y="261067"/>
              <a:ext cx="78800" cy="61200"/>
            </a:xfrm>
            <a:prstGeom prst="rect">
              <a:avLst/>
            </a:prstGeom>
            <a:solidFill>
              <a:srgbClr val="707274"/>
            </a:solidFill>
            <a:ln>
              <a:noFill/>
            </a:ln>
          </p:spPr>
        </p:sp>
        <p:sp>
          <p:nvSpPr>
            <p:cNvPr id="9636" name="object_9637"/>
            <p:cNvSpPr/>
            <p:nvPr/>
          </p:nvSpPr>
          <p:spPr>
            <a:xfrm>
              <a:off x="240600" y="261067"/>
              <a:ext cx="78800" cy="61200"/>
            </a:xfrm>
            <a:prstGeom prst="rect">
              <a:avLst/>
            </a:prstGeom>
            <a:solidFill>
              <a:srgbClr val="707274"/>
            </a:solidFill>
            <a:ln>
              <a:noFill/>
            </a:ln>
          </p:spPr>
        </p:sp>
        <p:sp>
          <p:nvSpPr>
            <p:cNvPr id="9638" name="object_9639"/>
            <p:cNvSpPr/>
            <p:nvPr/>
          </p:nvSpPr>
          <p:spPr>
            <a:xfrm>
              <a:off x="0" y="261067"/>
              <a:ext cx="61200" cy="61200"/>
            </a:xfrm>
            <a:prstGeom prst="ellipse">
              <a:avLst/>
            </a:prstGeom>
            <a:solidFill>
              <a:srgbClr val="707274"/>
            </a:solidFill>
            <a:ln>
              <a:noFill/>
            </a:ln>
          </p:spPr>
        </p:sp>
        <p:sp>
          <p:nvSpPr>
            <p:cNvPr id="9640" name="object_9641"/>
            <p:cNvSpPr/>
            <p:nvPr/>
          </p:nvSpPr>
          <p:spPr>
            <a:xfrm>
              <a:off x="78800" y="261067"/>
              <a:ext cx="61200" cy="61200"/>
            </a:xfrm>
            <a:prstGeom prst="ellipse">
              <a:avLst/>
            </a:prstGeom>
            <a:solidFill>
              <a:srgbClr val="707274"/>
            </a:solidFill>
            <a:ln>
              <a:noFill/>
            </a:ln>
          </p:spPr>
        </p:sp>
        <p:sp>
          <p:nvSpPr>
            <p:cNvPr id="9642" name="object_9643"/>
            <p:cNvSpPr/>
            <p:nvPr/>
          </p:nvSpPr>
          <p:spPr>
            <a:xfrm>
              <a:off x="288800" y="261067"/>
              <a:ext cx="61200" cy="61200"/>
            </a:xfrm>
            <a:prstGeom prst="ellipse">
              <a:avLst/>
            </a:prstGeom>
            <a:solidFill>
              <a:srgbClr val="707274"/>
            </a:solidFill>
            <a:ln>
              <a:noFill/>
            </a:ln>
          </p:spPr>
        </p:sp>
        <p:sp>
          <p:nvSpPr>
            <p:cNvPr id="9644" name="object_9645"/>
            <p:cNvSpPr/>
            <p:nvPr/>
          </p:nvSpPr>
          <p:spPr>
            <a:xfrm>
              <a:off x="210000" y="261067"/>
              <a:ext cx="61200" cy="61200"/>
            </a:xfrm>
            <a:prstGeom prst="ellipse">
              <a:avLst/>
            </a:prstGeom>
            <a:solidFill>
              <a:srgbClr val="707274"/>
            </a:solidFill>
            <a:ln>
              <a:noFill/>
            </a:ln>
          </p:spPr>
        </p:sp>
        <p:sp>
          <p:nvSpPr>
            <p:cNvPr id="9646" name="964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648" name="object_9649">
            <a:hlinkClick r:id="rId8" action="ppaction://hlinksldjump" tooltip="Portfolio of Action"/>
          </p:cNvPr>
          <p:cNvGrpSpPr/>
          <p:nvPr/>
        </p:nvGrpSpPr>
        <p:grpSpPr>
          <a:xfrm>
            <a:off x="19403940" y="887211"/>
            <a:ext cx="350000" cy="350000"/>
            <a:chOff x="0" y="0"/>
            <a:chExt cx="0" cy="0"/>
          </a:xfrm>
        </p:grpSpPr>
        <p:sp>
          <p:nvSpPr>
            <p:cNvPr id="9652" name="object_9653"/>
            <p:cNvSpPr/>
            <p:nvPr/>
          </p:nvSpPr>
          <p:spPr>
            <a:xfrm>
              <a:off x="11900" y="79800"/>
              <a:ext cx="51110" cy="51110"/>
            </a:xfrm>
            <a:prstGeom prst="ellipse">
              <a:avLst/>
            </a:prstGeom>
            <a:solidFill>
              <a:srgbClr val="707274"/>
            </a:solidFill>
          </p:spPr>
        </p:sp>
        <p:sp>
          <p:nvSpPr>
            <p:cNvPr id="9654" name="object_9655"/>
            <p:cNvSpPr/>
            <p:nvPr/>
          </p:nvSpPr>
          <p:spPr>
            <a:xfrm>
              <a:off x="121800" y="124250"/>
              <a:ext cx="51110" cy="51110"/>
            </a:xfrm>
            <a:prstGeom prst="ellipse">
              <a:avLst/>
            </a:prstGeom>
            <a:solidFill>
              <a:srgbClr val="707274"/>
            </a:solidFill>
          </p:spPr>
        </p:sp>
        <p:sp>
          <p:nvSpPr>
            <p:cNvPr id="9656" name="object_9657"/>
            <p:cNvSpPr/>
            <p:nvPr/>
          </p:nvSpPr>
          <p:spPr>
            <a:xfrm>
              <a:off x="244650" y="42700"/>
              <a:ext cx="51110" cy="51110"/>
            </a:xfrm>
            <a:prstGeom prst="ellipse">
              <a:avLst/>
            </a:prstGeom>
            <a:solidFill>
              <a:srgbClr val="707274"/>
            </a:solidFill>
          </p:spPr>
        </p:sp>
        <p:sp>
          <p:nvSpPr>
            <p:cNvPr id="9658" name="object_9659"/>
            <p:cNvSpPr/>
            <p:nvPr/>
          </p:nvSpPr>
          <p:spPr>
            <a:xfrm>
              <a:off x="282800" y="229250"/>
              <a:ext cx="51110" cy="51110"/>
            </a:xfrm>
            <a:prstGeom prst="ellipse">
              <a:avLst/>
            </a:prstGeom>
            <a:solidFill>
              <a:srgbClr val="707274"/>
            </a:solidFill>
          </p:spPr>
        </p:sp>
        <p:sp>
          <p:nvSpPr>
            <p:cNvPr id="9660" name="object_9661"/>
            <p:cNvSpPr/>
            <p:nvPr/>
          </p:nvSpPr>
          <p:spPr>
            <a:xfrm>
              <a:off x="79800" y="234500"/>
              <a:ext cx="51110" cy="51110"/>
            </a:xfrm>
            <a:prstGeom prst="ellipse">
              <a:avLst/>
            </a:prstGeom>
            <a:solidFill>
              <a:srgbClr val="707274"/>
            </a:solidFill>
          </p:spPr>
        </p:sp>
        <p:sp>
          <p:nvSpPr>
            <p:cNvPr id="9662" name="object_9663"/>
            <p:cNvSpPr/>
            <p:nvPr/>
          </p:nvSpPr>
          <p:spPr>
            <a:xfrm>
              <a:off x="105350" y="23800"/>
              <a:ext cx="51110" cy="51110"/>
            </a:xfrm>
            <a:prstGeom prst="ellipse">
              <a:avLst/>
            </a:prstGeom>
            <a:solidFill>
              <a:srgbClr val="707274"/>
            </a:solidFill>
          </p:spPr>
        </p:sp>
        <p:sp>
          <p:nvSpPr>
            <p:cNvPr id="9664" name="object_9665"/>
            <p:cNvSpPr/>
            <p:nvPr/>
          </p:nvSpPr>
          <p:spPr>
            <a:xfrm>
              <a:off x="232050" y="149450"/>
              <a:ext cx="51110" cy="51110"/>
            </a:xfrm>
            <a:prstGeom prst="ellipse">
              <a:avLst/>
            </a:prstGeom>
            <a:solidFill>
              <a:srgbClr val="707274"/>
            </a:solidFill>
          </p:spPr>
        </p:sp>
        <p:sp>
          <p:nvSpPr>
            <p:cNvPr id="9666" name="object_9667"/>
            <p:cNvSpPr/>
            <p:nvPr/>
          </p:nvSpPr>
          <p:spPr>
            <a:xfrm>
              <a:off x="0" y="175000"/>
              <a:ext cx="350000" cy="0"/>
            </a:xfrm>
            <a:prstGeom prst="rect">
              <a:avLst/>
            </a:prstGeom>
            <a:noFill/>
            <a:ln w="10470">
              <a:solidFill>
                <a:srgbClr val="707274"/>
              </a:solidFill>
            </a:ln>
          </p:spPr>
        </p:sp>
        <p:sp>
          <p:nvSpPr>
            <p:cNvPr id="9668" name="object_9669"/>
            <p:cNvSpPr/>
            <p:nvPr/>
          </p:nvSpPr>
          <p:spPr>
            <a:xfrm>
              <a:off x="175000" y="0"/>
              <a:ext cx="0" cy="350000"/>
            </a:xfrm>
            <a:prstGeom prst="rect">
              <a:avLst/>
            </a:prstGeom>
            <a:noFill/>
            <a:ln w="10470">
              <a:solidFill>
                <a:srgbClr val="707274"/>
              </a:solidFill>
            </a:ln>
          </p:spPr>
        </p:sp>
        <p:sp>
          <p:nvSpPr>
            <p:cNvPr id="9670" name="967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672" name="9673">
            <a:hlinkClick r:id="rId9" action="ppaction://hlinksldjump" tooltip="Semantic Differential"/>
          </p:cNvPr>
          <p:cNvGrpSpPr/>
          <p:nvPr/>
        </p:nvGrpSpPr>
        <p:grpSpPr>
          <a:xfrm>
            <a:off x="18380322" y="887211"/>
            <a:ext cx="561600" cy="648000"/>
            <a:chOff x="0" y="0"/>
            <a:chExt cx="0" cy="0"/>
          </a:xfrm>
        </p:grpSpPr>
        <p:sp>
          <p:nvSpPr>
            <p:cNvPr id="9674" name="9675"/>
            <p:cNvSpPr/>
            <p:nvPr/>
          </p:nvSpPr>
          <p:spPr>
            <a:xfrm>
              <a:off x="0" y="0"/>
              <a:ext cx="350000" cy="350000"/>
            </a:xfrm>
            <a:prstGeom prst="rect">
              <a:avLst/>
            </a:prstGeom>
            <a:noFill/>
            <a:ln w="30000" cap="flat" cmpd="sng" algn="ctr">
              <a:solidFill>
                <a:srgbClr val="707274"/>
              </a:solidFill>
            </a:ln>
          </p:spPr>
        </p:sp>
        <p:cxnSp>
          <p:nvCxnSpPr>
            <p:cNvPr id="9676" name="object_967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9678" name="object_967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9680" name="968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682" name="9683">
            <a:hlinkClick r:id="rId10" action="ppaction://hlinksldjump"/>
          </p:cNvPr>
          <p:cNvGrpSpPr/>
          <p:nvPr/>
        </p:nvGrpSpPr>
        <p:grpSpPr>
          <a:xfrm>
            <a:off x="17356704" y="887211"/>
            <a:ext cx="561600" cy="648000"/>
            <a:chOff x="0" y="0"/>
            <a:chExt cx="0" cy="0"/>
          </a:xfrm>
        </p:grpSpPr>
        <p:sp>
          <p:nvSpPr>
            <p:cNvPr id="9684" name="9685"/>
            <p:cNvSpPr/>
            <p:nvPr/>
          </p:nvSpPr>
          <p:spPr>
            <a:xfrm>
              <a:off x="0" y="0"/>
              <a:ext cx="350000" cy="350000"/>
            </a:xfrm>
            <a:prstGeom prst="rect">
              <a:avLst/>
            </a:prstGeom>
            <a:noFill/>
            <a:ln w="30000" cap="flat" cmpd="sng" algn="ctr">
              <a:solidFill>
                <a:srgbClr val="707274"/>
              </a:solidFill>
            </a:ln>
          </p:spPr>
        </p:sp>
        <p:sp>
          <p:nvSpPr>
            <p:cNvPr id="9686" name="object_968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9688" name="object_9689"/>
            <p:cNvSpPr/>
            <p:nvPr/>
          </p:nvSpPr>
          <p:spPr>
            <a:xfrm>
              <a:off x="136856" y="41051"/>
              <a:ext cx="54000" cy="59400"/>
            </a:xfrm>
            <a:prstGeom prst="rect">
              <a:avLst/>
            </a:prstGeom>
            <a:solidFill>
              <a:srgbClr val="707274"/>
            </a:solidFill>
          </p:spPr>
        </p:sp>
        <p:sp>
          <p:nvSpPr>
            <p:cNvPr id="9690" name="object_9691"/>
            <p:cNvSpPr/>
            <p:nvPr/>
          </p:nvSpPr>
          <p:spPr>
            <a:xfrm>
              <a:off x="180596" y="70751"/>
              <a:ext cx="55300" cy="0"/>
            </a:xfrm>
            <a:prstGeom prst="line">
              <a:avLst/>
            </a:prstGeom>
            <a:solidFill>
              <a:srgbClr val="000000"/>
            </a:solidFill>
            <a:ln w="11000" cap="flat" cmpd="sng" algn="ctr">
              <a:solidFill>
                <a:srgbClr val="707274"/>
              </a:solidFill>
            </a:ln>
          </p:spPr>
        </p:sp>
        <p:sp>
          <p:nvSpPr>
            <p:cNvPr id="9692" name="object_9693"/>
            <p:cNvSpPr/>
            <p:nvPr/>
          </p:nvSpPr>
          <p:spPr>
            <a:xfrm>
              <a:off x="245893" y="41051"/>
              <a:ext cx="54000" cy="59400"/>
            </a:xfrm>
            <a:prstGeom prst="ellipse">
              <a:avLst/>
            </a:prstGeom>
            <a:solidFill>
              <a:srgbClr val="707274"/>
            </a:solidFill>
          </p:spPr>
        </p:sp>
        <p:sp>
          <p:nvSpPr>
            <p:cNvPr id="9694" name="object_9695"/>
            <p:cNvSpPr/>
            <p:nvPr/>
          </p:nvSpPr>
          <p:spPr>
            <a:xfrm>
              <a:off x="136856" y="143142"/>
              <a:ext cx="54000" cy="59400"/>
            </a:xfrm>
            <a:prstGeom prst="rect">
              <a:avLst/>
            </a:prstGeom>
            <a:solidFill>
              <a:srgbClr val="707274"/>
            </a:solidFill>
          </p:spPr>
        </p:sp>
        <p:sp>
          <p:nvSpPr>
            <p:cNvPr id="9696" name="object_9697"/>
            <p:cNvSpPr/>
            <p:nvPr/>
          </p:nvSpPr>
          <p:spPr>
            <a:xfrm>
              <a:off x="180596" y="172842"/>
              <a:ext cx="55300" cy="0"/>
            </a:xfrm>
            <a:prstGeom prst="line">
              <a:avLst/>
            </a:prstGeom>
            <a:solidFill>
              <a:srgbClr val="000000"/>
            </a:solidFill>
            <a:ln w="11000" cap="flat" cmpd="sng" algn="ctr">
              <a:solidFill>
                <a:srgbClr val="707274"/>
              </a:solidFill>
            </a:ln>
          </p:spPr>
        </p:sp>
        <p:sp>
          <p:nvSpPr>
            <p:cNvPr id="9698" name="object_9699"/>
            <p:cNvSpPr/>
            <p:nvPr/>
          </p:nvSpPr>
          <p:spPr>
            <a:xfrm>
              <a:off x="245893" y="143142"/>
              <a:ext cx="54000" cy="59400"/>
            </a:xfrm>
            <a:prstGeom prst="ellipse">
              <a:avLst/>
            </a:prstGeom>
            <a:solidFill>
              <a:srgbClr val="707274"/>
            </a:solidFill>
          </p:spPr>
        </p:sp>
        <p:sp>
          <p:nvSpPr>
            <p:cNvPr id="9700" name="object_9701"/>
            <p:cNvSpPr/>
            <p:nvPr/>
          </p:nvSpPr>
          <p:spPr>
            <a:xfrm>
              <a:off x="136856" y="237985"/>
              <a:ext cx="54000" cy="59400"/>
            </a:xfrm>
            <a:prstGeom prst="rect">
              <a:avLst/>
            </a:prstGeom>
            <a:solidFill>
              <a:srgbClr val="707274"/>
            </a:solidFill>
          </p:spPr>
        </p:sp>
        <p:sp>
          <p:nvSpPr>
            <p:cNvPr id="9702" name="object_9703"/>
            <p:cNvSpPr/>
            <p:nvPr/>
          </p:nvSpPr>
          <p:spPr>
            <a:xfrm>
              <a:off x="180596" y="267685"/>
              <a:ext cx="55300" cy="0"/>
            </a:xfrm>
            <a:prstGeom prst="line">
              <a:avLst/>
            </a:prstGeom>
            <a:solidFill>
              <a:srgbClr val="000000"/>
            </a:solidFill>
            <a:ln w="11000" cap="flat" cmpd="sng" algn="ctr">
              <a:solidFill>
                <a:srgbClr val="707274"/>
              </a:solidFill>
            </a:ln>
          </p:spPr>
        </p:sp>
        <p:sp>
          <p:nvSpPr>
            <p:cNvPr id="9704" name="object_9705"/>
            <p:cNvSpPr/>
            <p:nvPr/>
          </p:nvSpPr>
          <p:spPr>
            <a:xfrm>
              <a:off x="245893" y="237985"/>
              <a:ext cx="54000" cy="59400"/>
            </a:xfrm>
            <a:prstGeom prst="ellipse">
              <a:avLst/>
            </a:prstGeom>
            <a:solidFill>
              <a:srgbClr val="707274"/>
            </a:solidFill>
          </p:spPr>
        </p:sp>
        <p:sp>
          <p:nvSpPr>
            <p:cNvPr id="9706" name="970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708" name="9709">
            <a:hlinkClick r:id="rId11" action="ppaction://hlinksldjump"/>
          </p:cNvPr>
          <p:cNvGrpSpPr/>
          <p:nvPr/>
        </p:nvGrpSpPr>
        <p:grpSpPr>
          <a:xfrm>
            <a:off x="16333086" y="887211"/>
            <a:ext cx="350000" cy="350000"/>
            <a:chOff x="0" y="0"/>
            <a:chExt cx="0" cy="0"/>
          </a:xfrm>
        </p:grpSpPr>
        <p:sp>
          <p:nvSpPr>
            <p:cNvPr id="9710" name="9711"/>
            <p:cNvSpPr/>
            <p:nvPr/>
          </p:nvSpPr>
          <p:spPr>
            <a:xfrm>
              <a:off x="0" y="0"/>
              <a:ext cx="350000" cy="350000"/>
            </a:xfrm>
            <a:prstGeom prst="rect">
              <a:avLst/>
            </a:prstGeom>
            <a:noFill/>
            <a:ln w="30000" cap="flat" cmpd="sng" algn="ctr">
              <a:solidFill>
                <a:srgbClr val="707274"/>
              </a:solidFill>
            </a:ln>
          </p:spPr>
        </p:sp>
        <p:sp>
          <p:nvSpPr>
            <p:cNvPr id="9712" name="9713"/>
            <p:cNvSpPr/>
            <p:nvPr/>
          </p:nvSpPr>
          <p:spPr>
            <a:xfrm>
              <a:off x="70000" y="0"/>
              <a:ext cx="210000" cy="0"/>
            </a:xfrm>
            <a:prstGeom prst="line">
              <a:avLst/>
            </a:prstGeom>
            <a:solidFill>
              <a:srgbClr val="000000"/>
            </a:solidFill>
            <a:ln w="11000" cap="flat" cmpd="sng" algn="ctr">
              <a:solidFill>
                <a:srgbClr val="707274"/>
              </a:solidFill>
            </a:ln>
          </p:spPr>
        </p:sp>
        <p:sp>
          <p:nvSpPr>
            <p:cNvPr id="9714" name="9715"/>
            <p:cNvSpPr/>
            <p:nvPr/>
          </p:nvSpPr>
          <p:spPr>
            <a:xfrm>
              <a:off x="70000" y="58333"/>
              <a:ext cx="210000" cy="0"/>
            </a:xfrm>
            <a:prstGeom prst="line">
              <a:avLst/>
            </a:prstGeom>
            <a:solidFill>
              <a:srgbClr val="000000"/>
            </a:solidFill>
            <a:ln w="11000" cap="flat" cmpd="sng" algn="ctr">
              <a:solidFill>
                <a:srgbClr val="707274"/>
              </a:solidFill>
            </a:ln>
          </p:spPr>
        </p:sp>
        <p:sp>
          <p:nvSpPr>
            <p:cNvPr id="9716" name="9717"/>
            <p:cNvSpPr/>
            <p:nvPr/>
          </p:nvSpPr>
          <p:spPr>
            <a:xfrm>
              <a:off x="70000" y="116667"/>
              <a:ext cx="210000" cy="0"/>
            </a:xfrm>
            <a:prstGeom prst="line">
              <a:avLst/>
            </a:prstGeom>
            <a:solidFill>
              <a:srgbClr val="000000"/>
            </a:solidFill>
            <a:ln w="11000" cap="flat" cmpd="sng" algn="ctr">
              <a:solidFill>
                <a:srgbClr val="707274"/>
              </a:solidFill>
            </a:ln>
          </p:spPr>
        </p:sp>
        <p:sp>
          <p:nvSpPr>
            <p:cNvPr id="9718" name="9719"/>
            <p:cNvSpPr/>
            <p:nvPr/>
          </p:nvSpPr>
          <p:spPr>
            <a:xfrm>
              <a:off x="70000" y="175000"/>
              <a:ext cx="210000" cy="0"/>
            </a:xfrm>
            <a:prstGeom prst="line">
              <a:avLst/>
            </a:prstGeom>
            <a:solidFill>
              <a:srgbClr val="000000"/>
            </a:solidFill>
            <a:ln w="11000" cap="flat" cmpd="sng" algn="ctr">
              <a:solidFill>
                <a:srgbClr val="707274"/>
              </a:solidFill>
            </a:ln>
          </p:spPr>
        </p:sp>
        <p:sp>
          <p:nvSpPr>
            <p:cNvPr id="9720" name="9721"/>
            <p:cNvSpPr/>
            <p:nvPr/>
          </p:nvSpPr>
          <p:spPr>
            <a:xfrm>
              <a:off x="70000" y="233333"/>
              <a:ext cx="210000" cy="0"/>
            </a:xfrm>
            <a:prstGeom prst="line">
              <a:avLst/>
            </a:prstGeom>
            <a:solidFill>
              <a:srgbClr val="000000"/>
            </a:solidFill>
            <a:ln w="11000" cap="flat" cmpd="sng" algn="ctr">
              <a:solidFill>
                <a:srgbClr val="707274"/>
              </a:solidFill>
            </a:ln>
          </p:spPr>
        </p:sp>
        <p:sp>
          <p:nvSpPr>
            <p:cNvPr id="9722" name="9723"/>
            <p:cNvSpPr/>
            <p:nvPr/>
          </p:nvSpPr>
          <p:spPr>
            <a:xfrm>
              <a:off x="70000" y="291667"/>
              <a:ext cx="210000" cy="0"/>
            </a:xfrm>
            <a:prstGeom prst="line">
              <a:avLst/>
            </a:prstGeom>
            <a:solidFill>
              <a:srgbClr val="000000"/>
            </a:solidFill>
            <a:ln w="11000" cap="flat" cmpd="sng" algn="ctr">
              <a:solidFill>
                <a:srgbClr val="707274"/>
              </a:solidFill>
            </a:ln>
          </p:spPr>
        </p:sp>
        <p:sp>
          <p:nvSpPr>
            <p:cNvPr id="9724" name="9725"/>
            <p:cNvSpPr/>
            <p:nvPr/>
          </p:nvSpPr>
          <p:spPr>
            <a:xfrm>
              <a:off x="70000" y="350000"/>
              <a:ext cx="210000" cy="0"/>
            </a:xfrm>
            <a:prstGeom prst="line">
              <a:avLst/>
            </a:prstGeom>
            <a:solidFill>
              <a:srgbClr val="000000"/>
            </a:solidFill>
            <a:ln w="11000" cap="flat" cmpd="sng" algn="ctr">
              <a:solidFill>
                <a:srgbClr val="707274"/>
              </a:solidFill>
            </a:ln>
          </p:spPr>
        </p:sp>
        <p:sp>
          <p:nvSpPr>
            <p:cNvPr id="9726" name="9727">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728" name="object_9729">
            <a:hlinkClick r:id="rId12" action="ppaction://hlinksldjump" tooltip="Tabellenband Demoskopie"/>
          </p:cNvPr>
          <p:cNvGrpSpPr/>
          <p:nvPr/>
        </p:nvGrpSpPr>
        <p:grpSpPr>
          <a:xfrm>
            <a:off x="15309468" y="887211"/>
            <a:ext cx="350000" cy="350000"/>
            <a:chOff x="0" y="0"/>
            <a:chExt cx="0" cy="0"/>
          </a:xfrm>
        </p:grpSpPr>
        <p:sp>
          <p:nvSpPr>
            <p:cNvPr id="9732" name="object_9733"/>
            <p:cNvSpPr/>
            <p:nvPr/>
          </p:nvSpPr>
          <p:spPr>
            <a:xfrm>
              <a:off x="30600" y="27733"/>
              <a:ext cx="222300" cy="61200"/>
            </a:xfrm>
            <a:prstGeom prst="rect">
              <a:avLst/>
            </a:prstGeom>
            <a:solidFill>
              <a:srgbClr val="707274"/>
            </a:solidFill>
            <a:ln>
              <a:noFill/>
            </a:ln>
          </p:spPr>
        </p:sp>
        <p:sp>
          <p:nvSpPr>
            <p:cNvPr id="9734" name="object_9735"/>
            <p:cNvSpPr/>
            <p:nvPr/>
          </p:nvSpPr>
          <p:spPr>
            <a:xfrm>
              <a:off x="0" y="27733"/>
              <a:ext cx="61200" cy="61200"/>
            </a:xfrm>
            <a:prstGeom prst="ellipse">
              <a:avLst/>
            </a:prstGeom>
            <a:solidFill>
              <a:srgbClr val="707274"/>
            </a:solidFill>
            <a:ln>
              <a:noFill/>
            </a:ln>
          </p:spPr>
        </p:sp>
        <p:sp>
          <p:nvSpPr>
            <p:cNvPr id="9736" name="object_9737"/>
            <p:cNvSpPr/>
            <p:nvPr/>
          </p:nvSpPr>
          <p:spPr>
            <a:xfrm>
              <a:off x="222300" y="27733"/>
              <a:ext cx="61200" cy="61200"/>
            </a:xfrm>
            <a:prstGeom prst="ellipse">
              <a:avLst/>
            </a:prstGeom>
            <a:solidFill>
              <a:srgbClr val="707274"/>
            </a:solidFill>
            <a:ln>
              <a:noFill/>
            </a:ln>
          </p:spPr>
        </p:sp>
        <p:sp>
          <p:nvSpPr>
            <p:cNvPr id="9738" name="object_9739"/>
            <p:cNvSpPr/>
            <p:nvPr/>
          </p:nvSpPr>
          <p:spPr>
            <a:xfrm>
              <a:off x="30600" y="144400"/>
              <a:ext cx="141800" cy="61200"/>
            </a:xfrm>
            <a:prstGeom prst="rect">
              <a:avLst/>
            </a:prstGeom>
            <a:solidFill>
              <a:srgbClr val="707274"/>
            </a:solidFill>
            <a:ln>
              <a:noFill/>
            </a:ln>
          </p:spPr>
        </p:sp>
        <p:sp>
          <p:nvSpPr>
            <p:cNvPr id="9740" name="object_9741"/>
            <p:cNvSpPr/>
            <p:nvPr/>
          </p:nvSpPr>
          <p:spPr>
            <a:xfrm>
              <a:off x="0" y="144400"/>
              <a:ext cx="61200" cy="61200"/>
            </a:xfrm>
            <a:prstGeom prst="ellipse">
              <a:avLst/>
            </a:prstGeom>
            <a:solidFill>
              <a:srgbClr val="707274"/>
            </a:solidFill>
            <a:ln>
              <a:noFill/>
            </a:ln>
          </p:spPr>
        </p:sp>
        <p:sp>
          <p:nvSpPr>
            <p:cNvPr id="9742" name="object_9743"/>
            <p:cNvSpPr/>
            <p:nvPr/>
          </p:nvSpPr>
          <p:spPr>
            <a:xfrm>
              <a:off x="141800" y="144400"/>
              <a:ext cx="61200" cy="61200"/>
            </a:xfrm>
            <a:prstGeom prst="ellipse">
              <a:avLst/>
            </a:prstGeom>
            <a:solidFill>
              <a:srgbClr val="707274"/>
            </a:solidFill>
            <a:ln>
              <a:noFill/>
            </a:ln>
          </p:spPr>
        </p:sp>
        <p:sp>
          <p:nvSpPr>
            <p:cNvPr id="9744" name="object_9745"/>
            <p:cNvSpPr/>
            <p:nvPr/>
          </p:nvSpPr>
          <p:spPr>
            <a:xfrm>
              <a:off x="30600" y="261067"/>
              <a:ext cx="288800" cy="61200"/>
            </a:xfrm>
            <a:prstGeom prst="rect">
              <a:avLst/>
            </a:prstGeom>
            <a:solidFill>
              <a:srgbClr val="707274"/>
            </a:solidFill>
            <a:ln>
              <a:noFill/>
            </a:ln>
          </p:spPr>
        </p:sp>
        <p:sp>
          <p:nvSpPr>
            <p:cNvPr id="9746" name="object_9747"/>
            <p:cNvSpPr/>
            <p:nvPr/>
          </p:nvSpPr>
          <p:spPr>
            <a:xfrm>
              <a:off x="0" y="261067"/>
              <a:ext cx="61200" cy="61200"/>
            </a:xfrm>
            <a:prstGeom prst="ellipse">
              <a:avLst/>
            </a:prstGeom>
            <a:solidFill>
              <a:srgbClr val="707274"/>
            </a:solidFill>
            <a:ln>
              <a:noFill/>
            </a:ln>
          </p:spPr>
        </p:sp>
        <p:sp>
          <p:nvSpPr>
            <p:cNvPr id="9748" name="object_9749"/>
            <p:cNvSpPr/>
            <p:nvPr/>
          </p:nvSpPr>
          <p:spPr>
            <a:xfrm>
              <a:off x="288800" y="261067"/>
              <a:ext cx="61200" cy="61200"/>
            </a:xfrm>
            <a:prstGeom prst="ellipse">
              <a:avLst/>
            </a:prstGeom>
            <a:solidFill>
              <a:srgbClr val="707274"/>
            </a:solidFill>
            <a:ln>
              <a:noFill/>
            </a:ln>
          </p:spPr>
        </p:sp>
        <p:sp>
          <p:nvSpPr>
            <p:cNvPr id="9750" name="object_9751"/>
            <p:cNvSpPr/>
            <p:nvPr/>
          </p:nvSpPr>
          <p:spPr>
            <a:xfrm>
              <a:off x="263500" y="58333"/>
              <a:ext cx="0" cy="233333"/>
            </a:xfrm>
            <a:prstGeom prst="rect">
              <a:avLst/>
            </a:prstGeom>
            <a:noFill/>
            <a:ln w="10470">
              <a:solidFill>
                <a:srgbClr val="707274"/>
              </a:solidFill>
            </a:ln>
          </p:spPr>
        </p:sp>
        <p:sp>
          <p:nvSpPr>
            <p:cNvPr id="9752" name="975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9754" name="object_9755"/>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is very good at integrating employees from different cultures with different views, ways of life and values. (84.9%)</a:t>
            </a:r>
            <a:endParaRPr sz="2450" dirty="0">
              <a:latin typeface="Arial"/>
              <a:cs typeface="Arial"/>
            </a:endParaRPr>
          </a:p>
        </p:txBody>
      </p:sp>
      <p:sp>
        <p:nvSpPr>
          <p:cNvPr id="9756" name="object_9757"/>
          <p:cNvSpPr/>
          <p:nvPr/>
        </p:nvSpPr>
        <p:spPr>
          <a:xfrm>
            <a:off x="16376529" y="2577826"/>
            <a:ext cx="921600" cy="921600"/>
          </a:xfrm>
          <a:prstGeom prst="ellipse">
            <a:avLst/>
          </a:prstGeom>
          <a:ln w="52354">
            <a:solidFill>
              <a:srgbClr val="35B77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2.0</a:t>
            </a:r>
          </a:p>
        </p:txBody>
      </p:sp>
      <p:sp>
        <p:nvSpPr>
          <p:cNvPr id="9758" name="object_9759"/>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9760" name="object_9761"/>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42%</a:t>
            </a:r>
          </a:p>
        </p:txBody>
      </p:sp>
      <p:sp>
        <p:nvSpPr>
          <p:cNvPr id="9762" name="object_9763"/>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356</a:t>
            </a:r>
          </a:p>
        </p:txBody>
      </p:sp>
      <p:sp>
        <p:nvSpPr>
          <p:cNvPr id="9764" name="object_9765"/>
          <p:cNvSpPr/>
          <p:nvPr/>
        </p:nvSpPr>
        <p:spPr>
          <a:xfrm>
            <a:off x="7345326" y="4318308"/>
            <a:ext cx="8407247" cy="424573"/>
          </a:xfrm>
          <a:prstGeom prst="rect">
            <a:avLst/>
          </a:prstGeom>
          <a:solidFill>
            <a:srgbClr val="49C0B6"/>
          </a:solidFill>
        </p:spPr>
      </p:sp>
      <p:sp>
        <p:nvSpPr>
          <p:cNvPr id="9766" name="object_9767"/>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9768" name="object_9769"/>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25%</a:t>
            </a:r>
          </a:p>
        </p:txBody>
      </p:sp>
      <p:sp>
        <p:nvSpPr>
          <p:cNvPr id="9770" name="object_9771"/>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213</a:t>
            </a:r>
          </a:p>
        </p:txBody>
      </p:sp>
      <p:sp>
        <p:nvSpPr>
          <p:cNvPr id="9772" name="object_9773"/>
          <p:cNvSpPr/>
          <p:nvPr/>
        </p:nvSpPr>
        <p:spPr>
          <a:xfrm>
            <a:off x="7345326" y="5379741"/>
            <a:ext cx="5030179" cy="424573"/>
          </a:xfrm>
          <a:prstGeom prst="rect">
            <a:avLst/>
          </a:prstGeom>
          <a:solidFill>
            <a:srgbClr val="49C0B6"/>
          </a:solidFill>
        </p:spPr>
      </p:sp>
      <p:sp>
        <p:nvSpPr>
          <p:cNvPr id="9774" name="object_9775"/>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9776" name="object_9777"/>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9778" name="object_9779"/>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51</a:t>
            </a:r>
          </a:p>
        </p:txBody>
      </p:sp>
      <p:sp>
        <p:nvSpPr>
          <p:cNvPr id="9780" name="object_9781"/>
          <p:cNvSpPr/>
          <p:nvPr/>
        </p:nvSpPr>
        <p:spPr>
          <a:xfrm>
            <a:off x="7345326" y="6441174"/>
            <a:ext cx="1204409" cy="424573"/>
          </a:xfrm>
          <a:prstGeom prst="rect">
            <a:avLst/>
          </a:prstGeom>
          <a:solidFill>
            <a:srgbClr val="49C0B6"/>
          </a:solidFill>
        </p:spPr>
      </p:sp>
      <p:sp>
        <p:nvSpPr>
          <p:cNvPr id="9782" name="object_9783"/>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9784" name="object_9785"/>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4%</a:t>
            </a:r>
          </a:p>
        </p:txBody>
      </p:sp>
      <p:sp>
        <p:nvSpPr>
          <p:cNvPr id="9786" name="object_9787"/>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34</a:t>
            </a:r>
          </a:p>
        </p:txBody>
      </p:sp>
      <p:sp>
        <p:nvSpPr>
          <p:cNvPr id="9788" name="object_9789"/>
          <p:cNvSpPr/>
          <p:nvPr/>
        </p:nvSpPr>
        <p:spPr>
          <a:xfrm>
            <a:off x="7345326" y="7502607"/>
            <a:ext cx="802939" cy="424573"/>
          </a:xfrm>
          <a:prstGeom prst="rect">
            <a:avLst/>
          </a:prstGeom>
          <a:solidFill>
            <a:srgbClr val="49C0B6"/>
          </a:solidFill>
        </p:spPr>
      </p:sp>
      <p:sp>
        <p:nvSpPr>
          <p:cNvPr id="9790" name="object_9791"/>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9792" name="object_9793"/>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5%</a:t>
            </a:r>
          </a:p>
        </p:txBody>
      </p:sp>
      <p:sp>
        <p:nvSpPr>
          <p:cNvPr id="9794" name="object_9795"/>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45</a:t>
            </a:r>
          </a:p>
        </p:txBody>
      </p:sp>
      <p:sp>
        <p:nvSpPr>
          <p:cNvPr id="9796" name="object_9797"/>
          <p:cNvSpPr/>
          <p:nvPr/>
        </p:nvSpPr>
        <p:spPr>
          <a:xfrm>
            <a:off x="7345326" y="8564040"/>
            <a:ext cx="1062714" cy="424573"/>
          </a:xfrm>
          <a:prstGeom prst="rect">
            <a:avLst/>
          </a:prstGeom>
          <a:solidFill>
            <a:srgbClr val="49C0B6"/>
          </a:solidFill>
        </p:spPr>
      </p:sp>
      <p:sp>
        <p:nvSpPr>
          <p:cNvPr id="9798" name="object_9799"/>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9800" name="object_9801"/>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3%</a:t>
            </a:r>
          </a:p>
        </p:txBody>
      </p:sp>
      <p:sp>
        <p:nvSpPr>
          <p:cNvPr id="9802" name="object_9803"/>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24</a:t>
            </a:r>
          </a:p>
        </p:txBody>
      </p:sp>
      <p:sp>
        <p:nvSpPr>
          <p:cNvPr id="9804" name="object_9805"/>
          <p:cNvSpPr/>
          <p:nvPr/>
        </p:nvSpPr>
        <p:spPr>
          <a:xfrm>
            <a:off x="7345326" y="9625473"/>
            <a:ext cx="566781" cy="424573"/>
          </a:xfrm>
          <a:prstGeom prst="rect">
            <a:avLst/>
          </a:prstGeom>
          <a:solidFill>
            <a:srgbClr val="49C0B6"/>
          </a:solidFill>
        </p:spPr>
      </p:sp>
      <p:sp>
        <p:nvSpPr>
          <p:cNvPr id="9806" name="object_9807"/>
          <p:cNvSpPr/>
          <p:nvPr/>
        </p:nvSpPr>
        <p:spPr>
          <a:xfrm>
            <a:off x="7345326" y="3999878"/>
            <a:ext cx="0" cy="6368598"/>
          </a:xfrm>
          <a:prstGeom prst="rect">
            <a:avLst/>
          </a:prstGeom>
          <a:ln w="5235">
            <a:solidFill>
              <a:srgbClr val="000000"/>
            </a:solidFill>
          </a:ln>
        </p:spPr>
      </p:sp>
      <p:sp>
        <p:nvSpPr>
          <p:cNvPr id="9808" name="object_9809"/>
          <p:cNvSpPr/>
          <p:nvPr/>
        </p:nvSpPr>
        <p:spPr>
          <a:xfrm>
            <a:off x="15752573" y="3999878"/>
            <a:ext cx="0" cy="6368598"/>
          </a:xfrm>
          <a:prstGeom prst="rect">
            <a:avLst/>
          </a:prstGeom>
          <a:ln w="5235">
            <a:solidFill>
              <a:srgbClr val="000000"/>
            </a:solidFill>
          </a:ln>
        </p:spPr>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12" name="object_9813"/>
          <p:cNvSpPr>
            <a:spLocks noGrp="1"/>
          </p:cNvSpPr>
          <p:nvPr/>
        </p:nvSpPr>
        <p:spPr>
          <a:xfrm>
            <a:off x="663156" y="586369"/>
            <a:ext cx="922019" cy="922019"/>
          </a:xfrm>
          <a:prstGeom prst="ellipse">
            <a:avLst/>
          </a:prstGeom>
          <a:solidFill>
            <a:srgbClr val="5C5AA7"/>
          </a:solidFill>
        </p:spPr>
        <p:txBody>
          <a:bodyPr wrap="square" lIns="0" tIns="0" rIns="0" bIns="0" rtlCol="0" anchor="ctr"/>
          <a:lstStyle/>
          <a:p>
            <a:pPr algn="ctr"/>
            <a:r>
              <a:rPr sz="2950" b="1" dirty="0">
                <a:solidFill>
                  <a:srgbClr val="FFFFFF"/>
                </a:solidFill>
                <a:latin typeface="Arial"/>
                <a:ea typeface="Arial"/>
              </a:rPr>
              <a:t>15</a:t>
            </a:r>
            <a:endParaRPr sz="2950" b="1" dirty="0"/>
          </a:p>
        </p:txBody>
      </p:sp>
      <p:sp>
        <p:nvSpPr>
          <p:cNvPr id="9814" name="object_981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resilience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9816" name="9817">
            <a:hlinkClick r:id="rId3" action="ppaction://hlinksldjump" tooltip="Content"/>
          </p:cNvPr>
          <p:cNvGrpSpPr/>
          <p:nvPr/>
        </p:nvGrpSpPr>
        <p:grpSpPr>
          <a:xfrm>
            <a:off x="19403940" y="295737"/>
            <a:ext cx="350000" cy="350000"/>
            <a:chOff x="0" y="0"/>
            <a:chExt cx="0" cy="0"/>
          </a:xfrm>
        </p:grpSpPr>
        <p:sp>
          <p:nvSpPr>
            <p:cNvPr id="9818" name="9819"/>
            <p:cNvSpPr/>
            <p:nvPr/>
          </p:nvSpPr>
          <p:spPr>
            <a:xfrm>
              <a:off x="0" y="0"/>
              <a:ext cx="350000" cy="350000"/>
            </a:xfrm>
            <a:prstGeom prst="rect">
              <a:avLst/>
            </a:prstGeom>
            <a:noFill/>
            <a:ln w="30000" cap="flat" cmpd="sng" algn="ctr">
              <a:solidFill>
                <a:srgbClr val="707274"/>
              </a:solidFill>
            </a:ln>
          </p:spPr>
        </p:sp>
        <p:sp>
          <p:nvSpPr>
            <p:cNvPr id="9820" name="9821">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9822" name="9823">
            <a:hlinkClick r:id="rId4" action="ppaction://hlinksldjump" tooltip="Project overview"/>
          </p:cNvPr>
          <p:cNvGrpSpPr/>
          <p:nvPr/>
        </p:nvGrpSpPr>
        <p:grpSpPr>
          <a:xfrm>
            <a:off x="18380322" y="295737"/>
            <a:ext cx="350000" cy="350000"/>
            <a:chOff x="0" y="0"/>
            <a:chExt cx="0" cy="0"/>
          </a:xfrm>
        </p:grpSpPr>
        <p:sp>
          <p:nvSpPr>
            <p:cNvPr id="9824" name="9825"/>
            <p:cNvSpPr/>
            <p:nvPr/>
          </p:nvSpPr>
          <p:spPr>
            <a:xfrm>
              <a:off x="0" y="0"/>
              <a:ext cx="350000" cy="350000"/>
            </a:xfrm>
            <a:prstGeom prst="rect">
              <a:avLst/>
            </a:prstGeom>
            <a:noFill/>
            <a:ln w="30000" cap="flat" cmpd="sng" algn="ctr">
              <a:solidFill>
                <a:srgbClr val="707274"/>
              </a:solidFill>
            </a:ln>
          </p:spPr>
        </p:sp>
        <p:sp>
          <p:nvSpPr>
            <p:cNvPr id="9826" name="9827"/>
            <p:cNvSpPr/>
            <p:nvPr/>
          </p:nvSpPr>
          <p:spPr>
            <a:xfrm>
              <a:off x="0" y="280000"/>
              <a:ext cx="350000" cy="0"/>
            </a:xfrm>
            <a:prstGeom prst="line">
              <a:avLst/>
            </a:prstGeom>
            <a:solidFill>
              <a:srgbClr val="000000"/>
            </a:solidFill>
            <a:ln w="11000" cap="flat" cmpd="sng" algn="ctr">
              <a:solidFill>
                <a:srgbClr val="707274"/>
              </a:solidFill>
            </a:ln>
          </p:spPr>
        </p:sp>
        <p:sp>
          <p:nvSpPr>
            <p:cNvPr id="9828" name="9829"/>
            <p:cNvSpPr/>
            <p:nvPr/>
          </p:nvSpPr>
          <p:spPr>
            <a:xfrm>
              <a:off x="175000" y="280000"/>
              <a:ext cx="0" cy="70000"/>
            </a:xfrm>
            <a:prstGeom prst="line">
              <a:avLst/>
            </a:prstGeom>
            <a:solidFill>
              <a:srgbClr val="000000"/>
            </a:solidFill>
            <a:ln w="11000" cap="flat" cmpd="sng" algn="ctr">
              <a:solidFill>
                <a:srgbClr val="707274"/>
              </a:solidFill>
            </a:ln>
          </p:spPr>
        </p:sp>
        <p:sp>
          <p:nvSpPr>
            <p:cNvPr id="9830" name="object_9831"/>
            <p:cNvSpPr/>
            <p:nvPr/>
          </p:nvSpPr>
          <p:spPr>
            <a:xfrm>
              <a:off x="50000" y="87500"/>
              <a:ext cx="75000" cy="75000"/>
            </a:xfrm>
            <a:prstGeom prst="ellipse">
              <a:avLst/>
            </a:prstGeom>
            <a:solidFill>
              <a:srgbClr val="707274"/>
            </a:solidFill>
          </p:spPr>
        </p:sp>
        <p:sp>
          <p:nvSpPr>
            <p:cNvPr id="9832" name="object_9833"/>
            <p:cNvSpPr/>
            <p:nvPr/>
          </p:nvSpPr>
          <p:spPr>
            <a:xfrm>
              <a:off x="137500" y="87500"/>
              <a:ext cx="75000" cy="75000"/>
            </a:xfrm>
            <a:prstGeom prst="ellipse">
              <a:avLst/>
            </a:prstGeom>
            <a:solidFill>
              <a:srgbClr val="707274"/>
            </a:solidFill>
          </p:spPr>
        </p:sp>
        <p:sp>
          <p:nvSpPr>
            <p:cNvPr id="9834" name="object_9835"/>
            <p:cNvSpPr/>
            <p:nvPr/>
          </p:nvSpPr>
          <p:spPr>
            <a:xfrm>
              <a:off x="225000" y="87500"/>
              <a:ext cx="75000" cy="75000"/>
            </a:xfrm>
            <a:prstGeom prst="ellipse">
              <a:avLst/>
            </a:prstGeom>
            <a:solidFill>
              <a:srgbClr val="707274"/>
            </a:solidFill>
          </p:spPr>
        </p:sp>
        <p:sp>
          <p:nvSpPr>
            <p:cNvPr id="9836" name="9837"/>
            <p:cNvSpPr/>
            <p:nvPr/>
          </p:nvSpPr>
          <p:spPr>
            <a:xfrm>
              <a:off x="105000" y="233333"/>
              <a:ext cx="140000" cy="0"/>
            </a:xfrm>
            <a:prstGeom prst="rect">
              <a:avLst/>
            </a:prstGeom>
            <a:noFill/>
            <a:ln w="30000" cap="flat" cmpd="sng" algn="ctr">
              <a:solidFill>
                <a:srgbClr val="707274"/>
              </a:solidFill>
            </a:ln>
          </p:spPr>
        </p:sp>
        <p:sp>
          <p:nvSpPr>
            <p:cNvPr id="9838" name="9839">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840" name="9841">
            <a:hlinkClick r:id="rId5" action="ppaction://hlinksldjump" tooltip="Response-Rate"/>
          </p:cNvPr>
          <p:cNvGrpSpPr/>
          <p:nvPr/>
        </p:nvGrpSpPr>
        <p:grpSpPr>
          <a:xfrm>
            <a:off x="17356704" y="295737"/>
            <a:ext cx="350000" cy="350000"/>
            <a:chOff x="0" y="0"/>
            <a:chExt cx="0" cy="0"/>
          </a:xfrm>
        </p:grpSpPr>
        <p:sp>
          <p:nvSpPr>
            <p:cNvPr id="9842" name="9843"/>
            <p:cNvSpPr/>
            <p:nvPr/>
          </p:nvSpPr>
          <p:spPr>
            <a:xfrm>
              <a:off x="0" y="0"/>
              <a:ext cx="350000" cy="350000"/>
            </a:xfrm>
            <a:prstGeom prst="rect">
              <a:avLst/>
            </a:prstGeom>
            <a:noFill/>
            <a:ln w="30000" cap="flat" cmpd="sng" algn="ctr">
              <a:solidFill>
                <a:srgbClr val="707274"/>
              </a:solidFill>
            </a:ln>
          </p:spPr>
        </p:sp>
        <p:sp>
          <p:nvSpPr>
            <p:cNvPr id="9844" name="9845">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9846" name="object_9847">
            <a:hlinkClick r:id="rId6" action="ppaction://hlinksldjump" tooltip="Index overview"/>
          </p:cNvPr>
          <p:cNvGrpSpPr/>
          <p:nvPr/>
        </p:nvGrpSpPr>
        <p:grpSpPr>
          <a:xfrm>
            <a:off x="16333086" y="295737"/>
            <a:ext cx="511198" cy="515004"/>
            <a:chOff x="17809255" y="706508"/>
            <a:chExt cx="711198" cy="715004"/>
          </a:xfrm>
        </p:grpSpPr>
        <p:sp>
          <p:nvSpPr>
            <p:cNvPr id="9848" name="object_9849"/>
            <p:cNvSpPr/>
            <p:nvPr/>
          </p:nvSpPr>
          <p:spPr>
            <a:xfrm>
              <a:off x="17809255" y="706508"/>
              <a:ext cx="711198" cy="715004"/>
            </a:xfrm>
            <a:prstGeom prst="rect">
              <a:avLst/>
            </a:prstGeom>
            <a:solidFill>
              <a:srgbClr val="FFFFFF">
                <a:alpha val="500"/>
              </a:srgbClr>
            </a:solidFill>
            <a:ln>
              <a:noFill/>
            </a:ln>
          </p:spPr>
        </p:sp>
        <p:sp>
          <p:nvSpPr>
            <p:cNvPr id="9850" name="object_985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9852" name="object_985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9854" name="object_985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9856" name="object_985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9858" name="object_985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9860" name="object_986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9862" name="object_986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9864" name="object_986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9866" name="object_986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9868" name="object_9869">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9870" name="object_9871">
            <a:hlinkClick r:id="rId7" action="ppaction://hlinksldjump" tooltip="Dimensions"/>
          </p:cNvPr>
          <p:cNvGrpSpPr/>
          <p:nvPr/>
        </p:nvGrpSpPr>
        <p:grpSpPr>
          <a:xfrm>
            <a:off x="15309468" y="295737"/>
            <a:ext cx="350000" cy="350000"/>
            <a:chOff x="0" y="0"/>
            <a:chExt cx="0" cy="0"/>
          </a:xfrm>
        </p:grpSpPr>
        <p:sp>
          <p:nvSpPr>
            <p:cNvPr id="9872" name="object_9873"/>
            <p:cNvSpPr/>
            <p:nvPr/>
          </p:nvSpPr>
          <p:spPr>
            <a:xfrm>
              <a:off x="30600" y="27733"/>
              <a:ext cx="113800" cy="61200"/>
            </a:xfrm>
            <a:prstGeom prst="rect">
              <a:avLst/>
            </a:prstGeom>
            <a:solidFill>
              <a:srgbClr val="707274"/>
            </a:solidFill>
            <a:ln>
              <a:noFill/>
            </a:ln>
          </p:spPr>
        </p:sp>
        <p:sp>
          <p:nvSpPr>
            <p:cNvPr id="9874" name="object_9875"/>
            <p:cNvSpPr/>
            <p:nvPr/>
          </p:nvSpPr>
          <p:spPr>
            <a:xfrm>
              <a:off x="275600" y="27733"/>
              <a:ext cx="43800" cy="61200"/>
            </a:xfrm>
            <a:prstGeom prst="rect">
              <a:avLst/>
            </a:prstGeom>
            <a:solidFill>
              <a:srgbClr val="707274"/>
            </a:solidFill>
            <a:ln>
              <a:noFill/>
            </a:ln>
          </p:spPr>
        </p:sp>
        <p:sp>
          <p:nvSpPr>
            <p:cNvPr id="9876" name="object_9877"/>
            <p:cNvSpPr/>
            <p:nvPr/>
          </p:nvSpPr>
          <p:spPr>
            <a:xfrm>
              <a:off x="0" y="27733"/>
              <a:ext cx="61200" cy="61200"/>
            </a:xfrm>
            <a:prstGeom prst="ellipse">
              <a:avLst/>
            </a:prstGeom>
            <a:solidFill>
              <a:srgbClr val="707274"/>
            </a:solidFill>
            <a:ln>
              <a:noFill/>
            </a:ln>
          </p:spPr>
        </p:sp>
        <p:sp>
          <p:nvSpPr>
            <p:cNvPr id="9878" name="object_9879"/>
            <p:cNvSpPr/>
            <p:nvPr/>
          </p:nvSpPr>
          <p:spPr>
            <a:xfrm>
              <a:off x="113800" y="27733"/>
              <a:ext cx="61200" cy="61200"/>
            </a:xfrm>
            <a:prstGeom prst="ellipse">
              <a:avLst/>
            </a:prstGeom>
            <a:solidFill>
              <a:srgbClr val="707274"/>
            </a:solidFill>
            <a:ln>
              <a:noFill/>
            </a:ln>
          </p:spPr>
        </p:sp>
        <p:sp>
          <p:nvSpPr>
            <p:cNvPr id="9880" name="object_9881"/>
            <p:cNvSpPr/>
            <p:nvPr/>
          </p:nvSpPr>
          <p:spPr>
            <a:xfrm>
              <a:off x="288800" y="27733"/>
              <a:ext cx="61200" cy="61200"/>
            </a:xfrm>
            <a:prstGeom prst="ellipse">
              <a:avLst/>
            </a:prstGeom>
            <a:solidFill>
              <a:srgbClr val="707274"/>
            </a:solidFill>
            <a:ln>
              <a:noFill/>
            </a:ln>
          </p:spPr>
        </p:sp>
        <p:sp>
          <p:nvSpPr>
            <p:cNvPr id="9882" name="object_9883"/>
            <p:cNvSpPr/>
            <p:nvPr/>
          </p:nvSpPr>
          <p:spPr>
            <a:xfrm>
              <a:off x="245000" y="27733"/>
              <a:ext cx="61200" cy="61200"/>
            </a:xfrm>
            <a:prstGeom prst="ellipse">
              <a:avLst/>
            </a:prstGeom>
            <a:solidFill>
              <a:srgbClr val="707274"/>
            </a:solidFill>
            <a:ln>
              <a:noFill/>
            </a:ln>
          </p:spPr>
        </p:sp>
        <p:sp>
          <p:nvSpPr>
            <p:cNvPr id="9884" name="object_9885"/>
            <p:cNvSpPr/>
            <p:nvPr/>
          </p:nvSpPr>
          <p:spPr>
            <a:xfrm>
              <a:off x="30600" y="144400"/>
              <a:ext cx="43800" cy="61200"/>
            </a:xfrm>
            <a:prstGeom prst="rect">
              <a:avLst/>
            </a:prstGeom>
            <a:solidFill>
              <a:srgbClr val="707274"/>
            </a:solidFill>
            <a:ln>
              <a:noFill/>
            </a:ln>
          </p:spPr>
        </p:sp>
        <p:sp>
          <p:nvSpPr>
            <p:cNvPr id="9886" name="object_9887"/>
            <p:cNvSpPr/>
            <p:nvPr/>
          </p:nvSpPr>
          <p:spPr>
            <a:xfrm>
              <a:off x="205600" y="144400"/>
              <a:ext cx="113800" cy="61200"/>
            </a:xfrm>
            <a:prstGeom prst="rect">
              <a:avLst/>
            </a:prstGeom>
            <a:solidFill>
              <a:srgbClr val="707274"/>
            </a:solidFill>
            <a:ln>
              <a:noFill/>
            </a:ln>
          </p:spPr>
        </p:sp>
        <p:sp>
          <p:nvSpPr>
            <p:cNvPr id="9888" name="object_9889"/>
            <p:cNvSpPr/>
            <p:nvPr/>
          </p:nvSpPr>
          <p:spPr>
            <a:xfrm>
              <a:off x="0" y="144400"/>
              <a:ext cx="61200" cy="61200"/>
            </a:xfrm>
            <a:prstGeom prst="ellipse">
              <a:avLst/>
            </a:prstGeom>
            <a:solidFill>
              <a:srgbClr val="707274"/>
            </a:solidFill>
            <a:ln>
              <a:noFill/>
            </a:ln>
          </p:spPr>
        </p:sp>
        <p:sp>
          <p:nvSpPr>
            <p:cNvPr id="9890" name="object_9891"/>
            <p:cNvSpPr/>
            <p:nvPr/>
          </p:nvSpPr>
          <p:spPr>
            <a:xfrm>
              <a:off x="43800" y="144400"/>
              <a:ext cx="61200" cy="61200"/>
            </a:xfrm>
            <a:prstGeom prst="ellipse">
              <a:avLst/>
            </a:prstGeom>
            <a:solidFill>
              <a:srgbClr val="707274"/>
            </a:solidFill>
            <a:ln>
              <a:noFill/>
            </a:ln>
          </p:spPr>
        </p:sp>
        <p:sp>
          <p:nvSpPr>
            <p:cNvPr id="9892" name="object_9893"/>
            <p:cNvSpPr/>
            <p:nvPr/>
          </p:nvSpPr>
          <p:spPr>
            <a:xfrm>
              <a:off x="288800" y="144400"/>
              <a:ext cx="61200" cy="61200"/>
            </a:xfrm>
            <a:prstGeom prst="ellipse">
              <a:avLst/>
            </a:prstGeom>
            <a:solidFill>
              <a:srgbClr val="707274"/>
            </a:solidFill>
            <a:ln>
              <a:noFill/>
            </a:ln>
          </p:spPr>
        </p:sp>
        <p:sp>
          <p:nvSpPr>
            <p:cNvPr id="9894" name="object_9895"/>
            <p:cNvSpPr/>
            <p:nvPr/>
          </p:nvSpPr>
          <p:spPr>
            <a:xfrm>
              <a:off x="175000" y="144400"/>
              <a:ext cx="61200" cy="61200"/>
            </a:xfrm>
            <a:prstGeom prst="ellipse">
              <a:avLst/>
            </a:prstGeom>
            <a:solidFill>
              <a:srgbClr val="707274"/>
            </a:solidFill>
            <a:ln>
              <a:noFill/>
            </a:ln>
          </p:spPr>
        </p:sp>
        <p:sp>
          <p:nvSpPr>
            <p:cNvPr id="9896" name="object_9897"/>
            <p:cNvSpPr/>
            <p:nvPr/>
          </p:nvSpPr>
          <p:spPr>
            <a:xfrm>
              <a:off x="30600" y="261067"/>
              <a:ext cx="78800" cy="61200"/>
            </a:xfrm>
            <a:prstGeom prst="rect">
              <a:avLst/>
            </a:prstGeom>
            <a:solidFill>
              <a:srgbClr val="707274"/>
            </a:solidFill>
            <a:ln>
              <a:noFill/>
            </a:ln>
          </p:spPr>
        </p:sp>
        <p:sp>
          <p:nvSpPr>
            <p:cNvPr id="9898" name="object_9899"/>
            <p:cNvSpPr/>
            <p:nvPr/>
          </p:nvSpPr>
          <p:spPr>
            <a:xfrm>
              <a:off x="240600" y="261067"/>
              <a:ext cx="78800" cy="61200"/>
            </a:xfrm>
            <a:prstGeom prst="rect">
              <a:avLst/>
            </a:prstGeom>
            <a:solidFill>
              <a:srgbClr val="707274"/>
            </a:solidFill>
            <a:ln>
              <a:noFill/>
            </a:ln>
          </p:spPr>
        </p:sp>
        <p:sp>
          <p:nvSpPr>
            <p:cNvPr id="9900" name="object_9901"/>
            <p:cNvSpPr/>
            <p:nvPr/>
          </p:nvSpPr>
          <p:spPr>
            <a:xfrm>
              <a:off x="0" y="261067"/>
              <a:ext cx="61200" cy="61200"/>
            </a:xfrm>
            <a:prstGeom prst="ellipse">
              <a:avLst/>
            </a:prstGeom>
            <a:solidFill>
              <a:srgbClr val="707274"/>
            </a:solidFill>
            <a:ln>
              <a:noFill/>
            </a:ln>
          </p:spPr>
        </p:sp>
        <p:sp>
          <p:nvSpPr>
            <p:cNvPr id="9902" name="object_9903"/>
            <p:cNvSpPr/>
            <p:nvPr/>
          </p:nvSpPr>
          <p:spPr>
            <a:xfrm>
              <a:off x="78800" y="261067"/>
              <a:ext cx="61200" cy="61200"/>
            </a:xfrm>
            <a:prstGeom prst="ellipse">
              <a:avLst/>
            </a:prstGeom>
            <a:solidFill>
              <a:srgbClr val="707274"/>
            </a:solidFill>
            <a:ln>
              <a:noFill/>
            </a:ln>
          </p:spPr>
        </p:sp>
        <p:sp>
          <p:nvSpPr>
            <p:cNvPr id="9904" name="object_9905"/>
            <p:cNvSpPr/>
            <p:nvPr/>
          </p:nvSpPr>
          <p:spPr>
            <a:xfrm>
              <a:off x="288800" y="261067"/>
              <a:ext cx="61200" cy="61200"/>
            </a:xfrm>
            <a:prstGeom prst="ellipse">
              <a:avLst/>
            </a:prstGeom>
            <a:solidFill>
              <a:srgbClr val="707274"/>
            </a:solidFill>
            <a:ln>
              <a:noFill/>
            </a:ln>
          </p:spPr>
        </p:sp>
        <p:sp>
          <p:nvSpPr>
            <p:cNvPr id="9906" name="object_9907"/>
            <p:cNvSpPr/>
            <p:nvPr/>
          </p:nvSpPr>
          <p:spPr>
            <a:xfrm>
              <a:off x="210000" y="261067"/>
              <a:ext cx="61200" cy="61200"/>
            </a:xfrm>
            <a:prstGeom prst="ellipse">
              <a:avLst/>
            </a:prstGeom>
            <a:solidFill>
              <a:srgbClr val="707274"/>
            </a:solidFill>
            <a:ln>
              <a:noFill/>
            </a:ln>
          </p:spPr>
        </p:sp>
        <p:sp>
          <p:nvSpPr>
            <p:cNvPr id="9908" name="990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910" name="object_9911">
            <a:hlinkClick r:id="rId8" action="ppaction://hlinksldjump" tooltip="Portfolio of Action"/>
          </p:cNvPr>
          <p:cNvGrpSpPr/>
          <p:nvPr/>
        </p:nvGrpSpPr>
        <p:grpSpPr>
          <a:xfrm>
            <a:off x="19403940" y="887211"/>
            <a:ext cx="350000" cy="350000"/>
            <a:chOff x="0" y="0"/>
            <a:chExt cx="0" cy="0"/>
          </a:xfrm>
        </p:grpSpPr>
        <p:sp>
          <p:nvSpPr>
            <p:cNvPr id="9914" name="object_9915"/>
            <p:cNvSpPr/>
            <p:nvPr/>
          </p:nvSpPr>
          <p:spPr>
            <a:xfrm>
              <a:off x="11900" y="79800"/>
              <a:ext cx="51110" cy="51110"/>
            </a:xfrm>
            <a:prstGeom prst="ellipse">
              <a:avLst/>
            </a:prstGeom>
            <a:solidFill>
              <a:srgbClr val="707274"/>
            </a:solidFill>
          </p:spPr>
        </p:sp>
        <p:sp>
          <p:nvSpPr>
            <p:cNvPr id="9916" name="object_9917"/>
            <p:cNvSpPr/>
            <p:nvPr/>
          </p:nvSpPr>
          <p:spPr>
            <a:xfrm>
              <a:off x="121800" y="124250"/>
              <a:ext cx="51110" cy="51110"/>
            </a:xfrm>
            <a:prstGeom prst="ellipse">
              <a:avLst/>
            </a:prstGeom>
            <a:solidFill>
              <a:srgbClr val="707274"/>
            </a:solidFill>
          </p:spPr>
        </p:sp>
        <p:sp>
          <p:nvSpPr>
            <p:cNvPr id="9918" name="object_9919"/>
            <p:cNvSpPr/>
            <p:nvPr/>
          </p:nvSpPr>
          <p:spPr>
            <a:xfrm>
              <a:off x="244650" y="42700"/>
              <a:ext cx="51110" cy="51110"/>
            </a:xfrm>
            <a:prstGeom prst="ellipse">
              <a:avLst/>
            </a:prstGeom>
            <a:solidFill>
              <a:srgbClr val="707274"/>
            </a:solidFill>
          </p:spPr>
        </p:sp>
        <p:sp>
          <p:nvSpPr>
            <p:cNvPr id="9920" name="object_9921"/>
            <p:cNvSpPr/>
            <p:nvPr/>
          </p:nvSpPr>
          <p:spPr>
            <a:xfrm>
              <a:off x="282800" y="229250"/>
              <a:ext cx="51110" cy="51110"/>
            </a:xfrm>
            <a:prstGeom prst="ellipse">
              <a:avLst/>
            </a:prstGeom>
            <a:solidFill>
              <a:srgbClr val="707274"/>
            </a:solidFill>
          </p:spPr>
        </p:sp>
        <p:sp>
          <p:nvSpPr>
            <p:cNvPr id="9922" name="object_9923"/>
            <p:cNvSpPr/>
            <p:nvPr/>
          </p:nvSpPr>
          <p:spPr>
            <a:xfrm>
              <a:off x="79800" y="234500"/>
              <a:ext cx="51110" cy="51110"/>
            </a:xfrm>
            <a:prstGeom prst="ellipse">
              <a:avLst/>
            </a:prstGeom>
            <a:solidFill>
              <a:srgbClr val="707274"/>
            </a:solidFill>
          </p:spPr>
        </p:sp>
        <p:sp>
          <p:nvSpPr>
            <p:cNvPr id="9924" name="object_9925"/>
            <p:cNvSpPr/>
            <p:nvPr/>
          </p:nvSpPr>
          <p:spPr>
            <a:xfrm>
              <a:off x="105350" y="23800"/>
              <a:ext cx="51110" cy="51110"/>
            </a:xfrm>
            <a:prstGeom prst="ellipse">
              <a:avLst/>
            </a:prstGeom>
            <a:solidFill>
              <a:srgbClr val="707274"/>
            </a:solidFill>
          </p:spPr>
        </p:sp>
        <p:sp>
          <p:nvSpPr>
            <p:cNvPr id="9926" name="object_9927"/>
            <p:cNvSpPr/>
            <p:nvPr/>
          </p:nvSpPr>
          <p:spPr>
            <a:xfrm>
              <a:off x="232050" y="149450"/>
              <a:ext cx="51110" cy="51110"/>
            </a:xfrm>
            <a:prstGeom prst="ellipse">
              <a:avLst/>
            </a:prstGeom>
            <a:solidFill>
              <a:srgbClr val="707274"/>
            </a:solidFill>
          </p:spPr>
        </p:sp>
        <p:sp>
          <p:nvSpPr>
            <p:cNvPr id="9928" name="object_9929"/>
            <p:cNvSpPr/>
            <p:nvPr/>
          </p:nvSpPr>
          <p:spPr>
            <a:xfrm>
              <a:off x="0" y="175000"/>
              <a:ext cx="350000" cy="0"/>
            </a:xfrm>
            <a:prstGeom prst="rect">
              <a:avLst/>
            </a:prstGeom>
            <a:noFill/>
            <a:ln w="10470">
              <a:solidFill>
                <a:srgbClr val="707274"/>
              </a:solidFill>
            </a:ln>
          </p:spPr>
        </p:sp>
        <p:sp>
          <p:nvSpPr>
            <p:cNvPr id="9930" name="object_9931"/>
            <p:cNvSpPr/>
            <p:nvPr/>
          </p:nvSpPr>
          <p:spPr>
            <a:xfrm>
              <a:off x="175000" y="0"/>
              <a:ext cx="0" cy="350000"/>
            </a:xfrm>
            <a:prstGeom prst="rect">
              <a:avLst/>
            </a:prstGeom>
            <a:noFill/>
            <a:ln w="10470">
              <a:solidFill>
                <a:srgbClr val="707274"/>
              </a:solidFill>
            </a:ln>
          </p:spPr>
        </p:sp>
        <p:sp>
          <p:nvSpPr>
            <p:cNvPr id="9932" name="9933">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934" name="9935">
            <a:hlinkClick r:id="rId9" action="ppaction://hlinksldjump" tooltip="Semantic Differential"/>
          </p:cNvPr>
          <p:cNvGrpSpPr/>
          <p:nvPr/>
        </p:nvGrpSpPr>
        <p:grpSpPr>
          <a:xfrm>
            <a:off x="18380322" y="887211"/>
            <a:ext cx="561600" cy="648000"/>
            <a:chOff x="0" y="0"/>
            <a:chExt cx="0" cy="0"/>
          </a:xfrm>
        </p:grpSpPr>
        <p:sp>
          <p:nvSpPr>
            <p:cNvPr id="9936" name="9937"/>
            <p:cNvSpPr/>
            <p:nvPr/>
          </p:nvSpPr>
          <p:spPr>
            <a:xfrm>
              <a:off x="0" y="0"/>
              <a:ext cx="350000" cy="350000"/>
            </a:xfrm>
            <a:prstGeom prst="rect">
              <a:avLst/>
            </a:prstGeom>
            <a:noFill/>
            <a:ln w="30000" cap="flat" cmpd="sng" algn="ctr">
              <a:solidFill>
                <a:srgbClr val="707274"/>
              </a:solidFill>
            </a:ln>
          </p:spPr>
        </p:sp>
        <p:cxnSp>
          <p:nvCxnSpPr>
            <p:cNvPr id="9938" name="object_993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9940" name="object_994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9942" name="9943">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944" name="9945">
            <a:hlinkClick r:id="rId10" action="ppaction://hlinksldjump"/>
          </p:cNvPr>
          <p:cNvGrpSpPr/>
          <p:nvPr/>
        </p:nvGrpSpPr>
        <p:grpSpPr>
          <a:xfrm>
            <a:off x="17356704" y="887211"/>
            <a:ext cx="561600" cy="648000"/>
            <a:chOff x="0" y="0"/>
            <a:chExt cx="0" cy="0"/>
          </a:xfrm>
        </p:grpSpPr>
        <p:sp>
          <p:nvSpPr>
            <p:cNvPr id="9946" name="9947"/>
            <p:cNvSpPr/>
            <p:nvPr/>
          </p:nvSpPr>
          <p:spPr>
            <a:xfrm>
              <a:off x="0" y="0"/>
              <a:ext cx="350000" cy="350000"/>
            </a:xfrm>
            <a:prstGeom prst="rect">
              <a:avLst/>
            </a:prstGeom>
            <a:noFill/>
            <a:ln w="30000" cap="flat" cmpd="sng" algn="ctr">
              <a:solidFill>
                <a:srgbClr val="707274"/>
              </a:solidFill>
            </a:ln>
          </p:spPr>
        </p:sp>
        <p:sp>
          <p:nvSpPr>
            <p:cNvPr id="9948" name="object_994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9950" name="object_9951"/>
            <p:cNvSpPr/>
            <p:nvPr/>
          </p:nvSpPr>
          <p:spPr>
            <a:xfrm>
              <a:off x="136856" y="41051"/>
              <a:ext cx="54000" cy="59400"/>
            </a:xfrm>
            <a:prstGeom prst="rect">
              <a:avLst/>
            </a:prstGeom>
            <a:solidFill>
              <a:srgbClr val="707274"/>
            </a:solidFill>
          </p:spPr>
        </p:sp>
        <p:sp>
          <p:nvSpPr>
            <p:cNvPr id="9952" name="object_9953"/>
            <p:cNvSpPr/>
            <p:nvPr/>
          </p:nvSpPr>
          <p:spPr>
            <a:xfrm>
              <a:off x="180596" y="70751"/>
              <a:ext cx="55300" cy="0"/>
            </a:xfrm>
            <a:prstGeom prst="line">
              <a:avLst/>
            </a:prstGeom>
            <a:solidFill>
              <a:srgbClr val="000000"/>
            </a:solidFill>
            <a:ln w="11000" cap="flat" cmpd="sng" algn="ctr">
              <a:solidFill>
                <a:srgbClr val="707274"/>
              </a:solidFill>
            </a:ln>
          </p:spPr>
        </p:sp>
        <p:sp>
          <p:nvSpPr>
            <p:cNvPr id="9954" name="object_9955"/>
            <p:cNvSpPr/>
            <p:nvPr/>
          </p:nvSpPr>
          <p:spPr>
            <a:xfrm>
              <a:off x="245893" y="41051"/>
              <a:ext cx="54000" cy="59400"/>
            </a:xfrm>
            <a:prstGeom prst="ellipse">
              <a:avLst/>
            </a:prstGeom>
            <a:solidFill>
              <a:srgbClr val="707274"/>
            </a:solidFill>
          </p:spPr>
        </p:sp>
        <p:sp>
          <p:nvSpPr>
            <p:cNvPr id="9956" name="object_9957"/>
            <p:cNvSpPr/>
            <p:nvPr/>
          </p:nvSpPr>
          <p:spPr>
            <a:xfrm>
              <a:off x="136856" y="143142"/>
              <a:ext cx="54000" cy="59400"/>
            </a:xfrm>
            <a:prstGeom prst="rect">
              <a:avLst/>
            </a:prstGeom>
            <a:solidFill>
              <a:srgbClr val="707274"/>
            </a:solidFill>
          </p:spPr>
        </p:sp>
        <p:sp>
          <p:nvSpPr>
            <p:cNvPr id="9958" name="object_9959"/>
            <p:cNvSpPr/>
            <p:nvPr/>
          </p:nvSpPr>
          <p:spPr>
            <a:xfrm>
              <a:off x="180596" y="172842"/>
              <a:ext cx="55300" cy="0"/>
            </a:xfrm>
            <a:prstGeom prst="line">
              <a:avLst/>
            </a:prstGeom>
            <a:solidFill>
              <a:srgbClr val="000000"/>
            </a:solidFill>
            <a:ln w="11000" cap="flat" cmpd="sng" algn="ctr">
              <a:solidFill>
                <a:srgbClr val="707274"/>
              </a:solidFill>
            </a:ln>
          </p:spPr>
        </p:sp>
        <p:sp>
          <p:nvSpPr>
            <p:cNvPr id="9960" name="object_9961"/>
            <p:cNvSpPr/>
            <p:nvPr/>
          </p:nvSpPr>
          <p:spPr>
            <a:xfrm>
              <a:off x="245893" y="143142"/>
              <a:ext cx="54000" cy="59400"/>
            </a:xfrm>
            <a:prstGeom prst="ellipse">
              <a:avLst/>
            </a:prstGeom>
            <a:solidFill>
              <a:srgbClr val="707274"/>
            </a:solidFill>
          </p:spPr>
        </p:sp>
        <p:sp>
          <p:nvSpPr>
            <p:cNvPr id="9962" name="object_9963"/>
            <p:cNvSpPr/>
            <p:nvPr/>
          </p:nvSpPr>
          <p:spPr>
            <a:xfrm>
              <a:off x="136856" y="237985"/>
              <a:ext cx="54000" cy="59400"/>
            </a:xfrm>
            <a:prstGeom prst="rect">
              <a:avLst/>
            </a:prstGeom>
            <a:solidFill>
              <a:srgbClr val="707274"/>
            </a:solidFill>
          </p:spPr>
        </p:sp>
        <p:sp>
          <p:nvSpPr>
            <p:cNvPr id="9964" name="object_9965"/>
            <p:cNvSpPr/>
            <p:nvPr/>
          </p:nvSpPr>
          <p:spPr>
            <a:xfrm>
              <a:off x="180596" y="267685"/>
              <a:ext cx="55300" cy="0"/>
            </a:xfrm>
            <a:prstGeom prst="line">
              <a:avLst/>
            </a:prstGeom>
            <a:solidFill>
              <a:srgbClr val="000000"/>
            </a:solidFill>
            <a:ln w="11000" cap="flat" cmpd="sng" algn="ctr">
              <a:solidFill>
                <a:srgbClr val="707274"/>
              </a:solidFill>
            </a:ln>
          </p:spPr>
        </p:sp>
        <p:sp>
          <p:nvSpPr>
            <p:cNvPr id="9966" name="object_9967"/>
            <p:cNvSpPr/>
            <p:nvPr/>
          </p:nvSpPr>
          <p:spPr>
            <a:xfrm>
              <a:off x="245893" y="237985"/>
              <a:ext cx="54000" cy="59400"/>
            </a:xfrm>
            <a:prstGeom prst="ellipse">
              <a:avLst/>
            </a:prstGeom>
            <a:solidFill>
              <a:srgbClr val="707274"/>
            </a:solidFill>
          </p:spPr>
        </p:sp>
        <p:sp>
          <p:nvSpPr>
            <p:cNvPr id="9968" name="9969">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970" name="9971">
            <a:hlinkClick r:id="rId11" action="ppaction://hlinksldjump"/>
          </p:cNvPr>
          <p:cNvGrpSpPr/>
          <p:nvPr/>
        </p:nvGrpSpPr>
        <p:grpSpPr>
          <a:xfrm>
            <a:off x="16333086" y="887211"/>
            <a:ext cx="350000" cy="350000"/>
            <a:chOff x="0" y="0"/>
            <a:chExt cx="0" cy="0"/>
          </a:xfrm>
        </p:grpSpPr>
        <p:sp>
          <p:nvSpPr>
            <p:cNvPr id="9972" name="9973"/>
            <p:cNvSpPr/>
            <p:nvPr/>
          </p:nvSpPr>
          <p:spPr>
            <a:xfrm>
              <a:off x="0" y="0"/>
              <a:ext cx="350000" cy="350000"/>
            </a:xfrm>
            <a:prstGeom prst="rect">
              <a:avLst/>
            </a:prstGeom>
            <a:noFill/>
            <a:ln w="30000" cap="flat" cmpd="sng" algn="ctr">
              <a:solidFill>
                <a:srgbClr val="707274"/>
              </a:solidFill>
            </a:ln>
          </p:spPr>
        </p:sp>
        <p:sp>
          <p:nvSpPr>
            <p:cNvPr id="9974" name="9975"/>
            <p:cNvSpPr/>
            <p:nvPr/>
          </p:nvSpPr>
          <p:spPr>
            <a:xfrm>
              <a:off x="70000" y="0"/>
              <a:ext cx="210000" cy="0"/>
            </a:xfrm>
            <a:prstGeom prst="line">
              <a:avLst/>
            </a:prstGeom>
            <a:solidFill>
              <a:srgbClr val="000000"/>
            </a:solidFill>
            <a:ln w="11000" cap="flat" cmpd="sng" algn="ctr">
              <a:solidFill>
                <a:srgbClr val="707274"/>
              </a:solidFill>
            </a:ln>
          </p:spPr>
        </p:sp>
        <p:sp>
          <p:nvSpPr>
            <p:cNvPr id="9976" name="9977"/>
            <p:cNvSpPr/>
            <p:nvPr/>
          </p:nvSpPr>
          <p:spPr>
            <a:xfrm>
              <a:off x="70000" y="58333"/>
              <a:ext cx="210000" cy="0"/>
            </a:xfrm>
            <a:prstGeom prst="line">
              <a:avLst/>
            </a:prstGeom>
            <a:solidFill>
              <a:srgbClr val="000000"/>
            </a:solidFill>
            <a:ln w="11000" cap="flat" cmpd="sng" algn="ctr">
              <a:solidFill>
                <a:srgbClr val="707274"/>
              </a:solidFill>
            </a:ln>
          </p:spPr>
        </p:sp>
        <p:sp>
          <p:nvSpPr>
            <p:cNvPr id="9978" name="9979"/>
            <p:cNvSpPr/>
            <p:nvPr/>
          </p:nvSpPr>
          <p:spPr>
            <a:xfrm>
              <a:off x="70000" y="116667"/>
              <a:ext cx="210000" cy="0"/>
            </a:xfrm>
            <a:prstGeom prst="line">
              <a:avLst/>
            </a:prstGeom>
            <a:solidFill>
              <a:srgbClr val="000000"/>
            </a:solidFill>
            <a:ln w="11000" cap="flat" cmpd="sng" algn="ctr">
              <a:solidFill>
                <a:srgbClr val="707274"/>
              </a:solidFill>
            </a:ln>
          </p:spPr>
        </p:sp>
        <p:sp>
          <p:nvSpPr>
            <p:cNvPr id="9980" name="9981"/>
            <p:cNvSpPr/>
            <p:nvPr/>
          </p:nvSpPr>
          <p:spPr>
            <a:xfrm>
              <a:off x="70000" y="175000"/>
              <a:ext cx="210000" cy="0"/>
            </a:xfrm>
            <a:prstGeom prst="line">
              <a:avLst/>
            </a:prstGeom>
            <a:solidFill>
              <a:srgbClr val="000000"/>
            </a:solidFill>
            <a:ln w="11000" cap="flat" cmpd="sng" algn="ctr">
              <a:solidFill>
                <a:srgbClr val="707274"/>
              </a:solidFill>
            </a:ln>
          </p:spPr>
        </p:sp>
        <p:sp>
          <p:nvSpPr>
            <p:cNvPr id="9982" name="9983"/>
            <p:cNvSpPr/>
            <p:nvPr/>
          </p:nvSpPr>
          <p:spPr>
            <a:xfrm>
              <a:off x="70000" y="233333"/>
              <a:ext cx="210000" cy="0"/>
            </a:xfrm>
            <a:prstGeom prst="line">
              <a:avLst/>
            </a:prstGeom>
            <a:solidFill>
              <a:srgbClr val="000000"/>
            </a:solidFill>
            <a:ln w="11000" cap="flat" cmpd="sng" algn="ctr">
              <a:solidFill>
                <a:srgbClr val="707274"/>
              </a:solidFill>
            </a:ln>
          </p:spPr>
        </p:sp>
        <p:sp>
          <p:nvSpPr>
            <p:cNvPr id="9984" name="9985"/>
            <p:cNvSpPr/>
            <p:nvPr/>
          </p:nvSpPr>
          <p:spPr>
            <a:xfrm>
              <a:off x="70000" y="291667"/>
              <a:ext cx="210000" cy="0"/>
            </a:xfrm>
            <a:prstGeom prst="line">
              <a:avLst/>
            </a:prstGeom>
            <a:solidFill>
              <a:srgbClr val="000000"/>
            </a:solidFill>
            <a:ln w="11000" cap="flat" cmpd="sng" algn="ctr">
              <a:solidFill>
                <a:srgbClr val="707274"/>
              </a:solidFill>
            </a:ln>
          </p:spPr>
        </p:sp>
        <p:sp>
          <p:nvSpPr>
            <p:cNvPr id="9986" name="9987"/>
            <p:cNvSpPr/>
            <p:nvPr/>
          </p:nvSpPr>
          <p:spPr>
            <a:xfrm>
              <a:off x="70000" y="350000"/>
              <a:ext cx="210000" cy="0"/>
            </a:xfrm>
            <a:prstGeom prst="line">
              <a:avLst/>
            </a:prstGeom>
            <a:solidFill>
              <a:srgbClr val="000000"/>
            </a:solidFill>
            <a:ln w="11000" cap="flat" cmpd="sng" algn="ctr">
              <a:solidFill>
                <a:srgbClr val="707274"/>
              </a:solidFill>
            </a:ln>
          </p:spPr>
        </p:sp>
        <p:sp>
          <p:nvSpPr>
            <p:cNvPr id="9988" name="9989">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9990" name="object_9991">
            <a:hlinkClick r:id="rId12" action="ppaction://hlinksldjump" tooltip="Tabellenband Demoskopie"/>
          </p:cNvPr>
          <p:cNvGrpSpPr/>
          <p:nvPr/>
        </p:nvGrpSpPr>
        <p:grpSpPr>
          <a:xfrm>
            <a:off x="15309468" y="887211"/>
            <a:ext cx="350000" cy="350000"/>
            <a:chOff x="0" y="0"/>
            <a:chExt cx="0" cy="0"/>
          </a:xfrm>
        </p:grpSpPr>
        <p:sp>
          <p:nvSpPr>
            <p:cNvPr id="9994" name="object_9995"/>
            <p:cNvSpPr/>
            <p:nvPr/>
          </p:nvSpPr>
          <p:spPr>
            <a:xfrm>
              <a:off x="30600" y="27733"/>
              <a:ext cx="222300" cy="61200"/>
            </a:xfrm>
            <a:prstGeom prst="rect">
              <a:avLst/>
            </a:prstGeom>
            <a:solidFill>
              <a:srgbClr val="707274"/>
            </a:solidFill>
            <a:ln>
              <a:noFill/>
            </a:ln>
          </p:spPr>
        </p:sp>
        <p:sp>
          <p:nvSpPr>
            <p:cNvPr id="9996" name="object_9997"/>
            <p:cNvSpPr/>
            <p:nvPr/>
          </p:nvSpPr>
          <p:spPr>
            <a:xfrm>
              <a:off x="0" y="27733"/>
              <a:ext cx="61200" cy="61200"/>
            </a:xfrm>
            <a:prstGeom prst="ellipse">
              <a:avLst/>
            </a:prstGeom>
            <a:solidFill>
              <a:srgbClr val="707274"/>
            </a:solidFill>
            <a:ln>
              <a:noFill/>
            </a:ln>
          </p:spPr>
        </p:sp>
        <p:sp>
          <p:nvSpPr>
            <p:cNvPr id="9998" name="object_9999"/>
            <p:cNvSpPr/>
            <p:nvPr/>
          </p:nvSpPr>
          <p:spPr>
            <a:xfrm>
              <a:off x="222300" y="27733"/>
              <a:ext cx="61200" cy="61200"/>
            </a:xfrm>
            <a:prstGeom prst="ellipse">
              <a:avLst/>
            </a:prstGeom>
            <a:solidFill>
              <a:srgbClr val="707274"/>
            </a:solidFill>
            <a:ln>
              <a:noFill/>
            </a:ln>
          </p:spPr>
        </p:sp>
        <p:sp>
          <p:nvSpPr>
            <p:cNvPr id="10000" name="object_10001"/>
            <p:cNvSpPr/>
            <p:nvPr/>
          </p:nvSpPr>
          <p:spPr>
            <a:xfrm>
              <a:off x="30600" y="144400"/>
              <a:ext cx="141800" cy="61200"/>
            </a:xfrm>
            <a:prstGeom prst="rect">
              <a:avLst/>
            </a:prstGeom>
            <a:solidFill>
              <a:srgbClr val="707274"/>
            </a:solidFill>
            <a:ln>
              <a:noFill/>
            </a:ln>
          </p:spPr>
        </p:sp>
        <p:sp>
          <p:nvSpPr>
            <p:cNvPr id="10002" name="object_10003"/>
            <p:cNvSpPr/>
            <p:nvPr/>
          </p:nvSpPr>
          <p:spPr>
            <a:xfrm>
              <a:off x="0" y="144400"/>
              <a:ext cx="61200" cy="61200"/>
            </a:xfrm>
            <a:prstGeom prst="ellipse">
              <a:avLst/>
            </a:prstGeom>
            <a:solidFill>
              <a:srgbClr val="707274"/>
            </a:solidFill>
            <a:ln>
              <a:noFill/>
            </a:ln>
          </p:spPr>
        </p:sp>
        <p:sp>
          <p:nvSpPr>
            <p:cNvPr id="10004" name="object_10005"/>
            <p:cNvSpPr/>
            <p:nvPr/>
          </p:nvSpPr>
          <p:spPr>
            <a:xfrm>
              <a:off x="141800" y="144400"/>
              <a:ext cx="61200" cy="61200"/>
            </a:xfrm>
            <a:prstGeom prst="ellipse">
              <a:avLst/>
            </a:prstGeom>
            <a:solidFill>
              <a:srgbClr val="707274"/>
            </a:solidFill>
            <a:ln>
              <a:noFill/>
            </a:ln>
          </p:spPr>
        </p:sp>
        <p:sp>
          <p:nvSpPr>
            <p:cNvPr id="10006" name="object_10007"/>
            <p:cNvSpPr/>
            <p:nvPr/>
          </p:nvSpPr>
          <p:spPr>
            <a:xfrm>
              <a:off x="30600" y="261067"/>
              <a:ext cx="288800" cy="61200"/>
            </a:xfrm>
            <a:prstGeom prst="rect">
              <a:avLst/>
            </a:prstGeom>
            <a:solidFill>
              <a:srgbClr val="707274"/>
            </a:solidFill>
            <a:ln>
              <a:noFill/>
            </a:ln>
          </p:spPr>
        </p:sp>
        <p:sp>
          <p:nvSpPr>
            <p:cNvPr id="10008" name="object_10009"/>
            <p:cNvSpPr/>
            <p:nvPr/>
          </p:nvSpPr>
          <p:spPr>
            <a:xfrm>
              <a:off x="0" y="261067"/>
              <a:ext cx="61200" cy="61200"/>
            </a:xfrm>
            <a:prstGeom prst="ellipse">
              <a:avLst/>
            </a:prstGeom>
            <a:solidFill>
              <a:srgbClr val="707274"/>
            </a:solidFill>
            <a:ln>
              <a:noFill/>
            </a:ln>
          </p:spPr>
        </p:sp>
        <p:sp>
          <p:nvSpPr>
            <p:cNvPr id="10010" name="object_10011"/>
            <p:cNvSpPr/>
            <p:nvPr/>
          </p:nvSpPr>
          <p:spPr>
            <a:xfrm>
              <a:off x="288800" y="261067"/>
              <a:ext cx="61200" cy="61200"/>
            </a:xfrm>
            <a:prstGeom prst="ellipse">
              <a:avLst/>
            </a:prstGeom>
            <a:solidFill>
              <a:srgbClr val="707274"/>
            </a:solidFill>
            <a:ln>
              <a:noFill/>
            </a:ln>
          </p:spPr>
        </p:sp>
        <p:sp>
          <p:nvSpPr>
            <p:cNvPr id="10012" name="object_10013"/>
            <p:cNvSpPr/>
            <p:nvPr/>
          </p:nvSpPr>
          <p:spPr>
            <a:xfrm>
              <a:off x="263500" y="58333"/>
              <a:ext cx="0" cy="233333"/>
            </a:xfrm>
            <a:prstGeom prst="rect">
              <a:avLst/>
            </a:prstGeom>
            <a:noFill/>
            <a:ln w="10470">
              <a:solidFill>
                <a:srgbClr val="707274"/>
              </a:solidFill>
            </a:ln>
          </p:spPr>
        </p:sp>
        <p:sp>
          <p:nvSpPr>
            <p:cNvPr id="10014" name="1001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0016" name="object_10017"/>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always adapts to changing market and framework conditions in good time. (92%)</a:t>
            </a:r>
            <a:endParaRPr sz="2450" dirty="0">
              <a:latin typeface="Arial"/>
              <a:cs typeface="Arial"/>
            </a:endParaRPr>
          </a:p>
        </p:txBody>
      </p:sp>
      <p:sp>
        <p:nvSpPr>
          <p:cNvPr id="10018" name="object_10019"/>
          <p:cNvSpPr/>
          <p:nvPr/>
        </p:nvSpPr>
        <p:spPr>
          <a:xfrm>
            <a:off x="16376529" y="2577826"/>
            <a:ext cx="921600" cy="921600"/>
          </a:xfrm>
          <a:prstGeom prst="ellipse">
            <a:avLst/>
          </a:prstGeom>
          <a:ln w="52354">
            <a:solidFill>
              <a:srgbClr val="FABC46"/>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2.9</a:t>
            </a:r>
          </a:p>
        </p:txBody>
      </p:sp>
      <p:sp>
        <p:nvSpPr>
          <p:cNvPr id="10020" name="object_10021"/>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10022" name="object_10023"/>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25%</a:t>
            </a:r>
          </a:p>
        </p:txBody>
      </p:sp>
      <p:sp>
        <p:nvSpPr>
          <p:cNvPr id="10024" name="object_10025"/>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210</a:t>
            </a:r>
          </a:p>
        </p:txBody>
      </p:sp>
      <p:sp>
        <p:nvSpPr>
          <p:cNvPr id="10026" name="object_10027"/>
          <p:cNvSpPr/>
          <p:nvPr/>
        </p:nvSpPr>
        <p:spPr>
          <a:xfrm>
            <a:off x="7345326" y="4318308"/>
            <a:ext cx="8407247" cy="424573"/>
          </a:xfrm>
          <a:prstGeom prst="rect">
            <a:avLst/>
          </a:prstGeom>
          <a:solidFill>
            <a:srgbClr val="49C0B6"/>
          </a:solidFill>
        </p:spPr>
      </p:sp>
      <p:sp>
        <p:nvSpPr>
          <p:cNvPr id="10028" name="object_10029"/>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10030" name="object_10031"/>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16%</a:t>
            </a:r>
          </a:p>
        </p:txBody>
      </p:sp>
      <p:sp>
        <p:nvSpPr>
          <p:cNvPr id="10032" name="object_10033"/>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137</a:t>
            </a:r>
          </a:p>
        </p:txBody>
      </p:sp>
      <p:sp>
        <p:nvSpPr>
          <p:cNvPr id="10034" name="object_10035"/>
          <p:cNvSpPr/>
          <p:nvPr/>
        </p:nvSpPr>
        <p:spPr>
          <a:xfrm>
            <a:off x="7345326" y="5379741"/>
            <a:ext cx="5484728" cy="424573"/>
          </a:xfrm>
          <a:prstGeom prst="rect">
            <a:avLst/>
          </a:prstGeom>
          <a:solidFill>
            <a:srgbClr val="49C0B6"/>
          </a:solidFill>
        </p:spPr>
      </p:sp>
      <p:sp>
        <p:nvSpPr>
          <p:cNvPr id="10036" name="object_10037"/>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10038" name="object_10039"/>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16%</a:t>
            </a:r>
          </a:p>
        </p:txBody>
      </p:sp>
      <p:sp>
        <p:nvSpPr>
          <p:cNvPr id="10040" name="object_10041"/>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137</a:t>
            </a:r>
          </a:p>
        </p:txBody>
      </p:sp>
      <p:sp>
        <p:nvSpPr>
          <p:cNvPr id="10042" name="object_10043"/>
          <p:cNvSpPr/>
          <p:nvPr/>
        </p:nvSpPr>
        <p:spPr>
          <a:xfrm>
            <a:off x="7345326" y="6441174"/>
            <a:ext cx="5484728" cy="424573"/>
          </a:xfrm>
          <a:prstGeom prst="rect">
            <a:avLst/>
          </a:prstGeom>
          <a:solidFill>
            <a:srgbClr val="49C0B6"/>
          </a:solidFill>
        </p:spPr>
      </p:sp>
      <p:sp>
        <p:nvSpPr>
          <p:cNvPr id="10044" name="object_10045"/>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10046" name="object_10047"/>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19%</a:t>
            </a:r>
          </a:p>
        </p:txBody>
      </p:sp>
      <p:sp>
        <p:nvSpPr>
          <p:cNvPr id="10048" name="object_10049"/>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166</a:t>
            </a:r>
          </a:p>
        </p:txBody>
      </p:sp>
      <p:sp>
        <p:nvSpPr>
          <p:cNvPr id="10050" name="object_10051"/>
          <p:cNvSpPr/>
          <p:nvPr/>
        </p:nvSpPr>
        <p:spPr>
          <a:xfrm>
            <a:off x="7345326" y="7502607"/>
            <a:ext cx="6645729" cy="424573"/>
          </a:xfrm>
          <a:prstGeom prst="rect">
            <a:avLst/>
          </a:prstGeom>
          <a:solidFill>
            <a:srgbClr val="49C0B6"/>
          </a:solidFill>
        </p:spPr>
      </p:sp>
      <p:sp>
        <p:nvSpPr>
          <p:cNvPr id="10052" name="object_10053"/>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10054" name="object_10055"/>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14%</a:t>
            </a:r>
          </a:p>
        </p:txBody>
      </p:sp>
      <p:sp>
        <p:nvSpPr>
          <p:cNvPr id="10056" name="object_10057"/>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117</a:t>
            </a:r>
          </a:p>
        </p:txBody>
      </p:sp>
      <p:sp>
        <p:nvSpPr>
          <p:cNvPr id="10058" name="object_10059"/>
          <p:cNvSpPr/>
          <p:nvPr/>
        </p:nvSpPr>
        <p:spPr>
          <a:xfrm>
            <a:off x="7345326" y="8564040"/>
            <a:ext cx="4684038" cy="424573"/>
          </a:xfrm>
          <a:prstGeom prst="rect">
            <a:avLst/>
          </a:prstGeom>
          <a:solidFill>
            <a:srgbClr val="49C0B6"/>
          </a:solidFill>
        </p:spPr>
      </p:sp>
      <p:sp>
        <p:nvSpPr>
          <p:cNvPr id="10060" name="object_10061"/>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10062" name="object_10063"/>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a:t>
            </a:r>
          </a:p>
        </p:txBody>
      </p:sp>
      <p:sp>
        <p:nvSpPr>
          <p:cNvPr id="10064" name="object_10065"/>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17</a:t>
            </a:r>
          </a:p>
        </p:txBody>
      </p:sp>
      <p:sp>
        <p:nvSpPr>
          <p:cNvPr id="10066" name="object_10067"/>
          <p:cNvSpPr/>
          <p:nvPr/>
        </p:nvSpPr>
        <p:spPr>
          <a:xfrm>
            <a:off x="7345326" y="9625473"/>
            <a:ext cx="680587" cy="424573"/>
          </a:xfrm>
          <a:prstGeom prst="rect">
            <a:avLst/>
          </a:prstGeom>
          <a:solidFill>
            <a:srgbClr val="49C0B6"/>
          </a:solidFill>
        </p:spPr>
      </p:sp>
      <p:sp>
        <p:nvSpPr>
          <p:cNvPr id="10068" name="object_10069"/>
          <p:cNvSpPr/>
          <p:nvPr/>
        </p:nvSpPr>
        <p:spPr>
          <a:xfrm>
            <a:off x="7345326" y="3999878"/>
            <a:ext cx="0" cy="6368598"/>
          </a:xfrm>
          <a:prstGeom prst="rect">
            <a:avLst/>
          </a:prstGeom>
          <a:ln w="5235">
            <a:solidFill>
              <a:srgbClr val="000000"/>
            </a:solidFill>
          </a:ln>
        </p:spPr>
      </p:sp>
      <p:sp>
        <p:nvSpPr>
          <p:cNvPr id="10070" name="object_10071"/>
          <p:cNvSpPr/>
          <p:nvPr/>
        </p:nvSpPr>
        <p:spPr>
          <a:xfrm>
            <a:off x="15752573" y="3999878"/>
            <a:ext cx="0" cy="6368598"/>
          </a:xfrm>
          <a:prstGeom prst="rect">
            <a:avLst/>
          </a:prstGeom>
          <a:ln w="5235">
            <a:solidFill>
              <a:srgbClr val="000000"/>
            </a:solidFill>
          </a:ln>
        </p:spPr>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 name="object_10087"/>
          <p:cNvSpPr>
            <a:spLocks noGrp="1"/>
          </p:cNvSpPr>
          <p:nvPr/>
        </p:nvSpPr>
        <p:spPr>
          <a:xfrm>
            <a:off x="757390" y="680607"/>
            <a:ext cx="733425" cy="733425"/>
          </a:xfrm>
          <a:prstGeom prst="rect">
            <a:avLst/>
          </a:prstGeom>
          <a:ln w="125650">
            <a:solidFill>
              <a:srgbClr val="5181B7"/>
            </a:solidFill>
          </a:ln>
        </p:spPr>
        <p:txBody>
          <a:bodyPr wrap="square" lIns="0" tIns="0" rIns="0" bIns="0" rtlCol="0"/>
          <a:lstStyle/>
          <a:p>
            <a:endParaRPr/>
          </a:p>
        </p:txBody>
      </p:sp>
      <p:sp>
        <p:nvSpPr>
          <p:cNvPr id="10088" name="object_1008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Future Orientation | Action portfolio</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0090" name="10091">
            <a:hlinkClick r:id="rId3" action="ppaction://hlinksldjump" tooltip="Content"/>
          </p:cNvPr>
          <p:cNvGrpSpPr/>
          <p:nvPr/>
        </p:nvGrpSpPr>
        <p:grpSpPr>
          <a:xfrm>
            <a:off x="19403940" y="295737"/>
            <a:ext cx="350000" cy="350000"/>
            <a:chOff x="0" y="0"/>
            <a:chExt cx="0" cy="0"/>
          </a:xfrm>
        </p:grpSpPr>
        <p:sp>
          <p:nvSpPr>
            <p:cNvPr id="10092" name="10093"/>
            <p:cNvSpPr/>
            <p:nvPr/>
          </p:nvSpPr>
          <p:spPr>
            <a:xfrm>
              <a:off x="0" y="0"/>
              <a:ext cx="350000" cy="350000"/>
            </a:xfrm>
            <a:prstGeom prst="rect">
              <a:avLst/>
            </a:prstGeom>
            <a:noFill/>
            <a:ln w="30000" cap="flat" cmpd="sng" algn="ctr">
              <a:solidFill>
                <a:srgbClr val="707274"/>
              </a:solidFill>
            </a:ln>
          </p:spPr>
        </p:sp>
        <p:sp>
          <p:nvSpPr>
            <p:cNvPr id="10094" name="1009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0096" name="10097">
            <a:hlinkClick r:id="rId4" action="ppaction://hlinksldjump" tooltip="Project overview"/>
          </p:cNvPr>
          <p:cNvGrpSpPr/>
          <p:nvPr/>
        </p:nvGrpSpPr>
        <p:grpSpPr>
          <a:xfrm>
            <a:off x="18380322" y="295737"/>
            <a:ext cx="350000" cy="350000"/>
            <a:chOff x="0" y="0"/>
            <a:chExt cx="0" cy="0"/>
          </a:xfrm>
        </p:grpSpPr>
        <p:sp>
          <p:nvSpPr>
            <p:cNvPr id="10098" name="10099"/>
            <p:cNvSpPr/>
            <p:nvPr/>
          </p:nvSpPr>
          <p:spPr>
            <a:xfrm>
              <a:off x="0" y="0"/>
              <a:ext cx="350000" cy="350000"/>
            </a:xfrm>
            <a:prstGeom prst="rect">
              <a:avLst/>
            </a:prstGeom>
            <a:noFill/>
            <a:ln w="30000" cap="flat" cmpd="sng" algn="ctr">
              <a:solidFill>
                <a:srgbClr val="707274"/>
              </a:solidFill>
            </a:ln>
          </p:spPr>
        </p:sp>
        <p:sp>
          <p:nvSpPr>
            <p:cNvPr id="10100" name="10101"/>
            <p:cNvSpPr/>
            <p:nvPr/>
          </p:nvSpPr>
          <p:spPr>
            <a:xfrm>
              <a:off x="0" y="280000"/>
              <a:ext cx="350000" cy="0"/>
            </a:xfrm>
            <a:prstGeom prst="line">
              <a:avLst/>
            </a:prstGeom>
            <a:solidFill>
              <a:srgbClr val="000000"/>
            </a:solidFill>
            <a:ln w="11000" cap="flat" cmpd="sng" algn="ctr">
              <a:solidFill>
                <a:srgbClr val="707274"/>
              </a:solidFill>
            </a:ln>
          </p:spPr>
        </p:sp>
        <p:sp>
          <p:nvSpPr>
            <p:cNvPr id="10102" name="10103"/>
            <p:cNvSpPr/>
            <p:nvPr/>
          </p:nvSpPr>
          <p:spPr>
            <a:xfrm>
              <a:off x="175000" y="280000"/>
              <a:ext cx="0" cy="70000"/>
            </a:xfrm>
            <a:prstGeom prst="line">
              <a:avLst/>
            </a:prstGeom>
            <a:solidFill>
              <a:srgbClr val="000000"/>
            </a:solidFill>
            <a:ln w="11000" cap="flat" cmpd="sng" algn="ctr">
              <a:solidFill>
                <a:srgbClr val="707274"/>
              </a:solidFill>
            </a:ln>
          </p:spPr>
        </p:sp>
        <p:sp>
          <p:nvSpPr>
            <p:cNvPr id="10104" name="object_10105"/>
            <p:cNvSpPr/>
            <p:nvPr/>
          </p:nvSpPr>
          <p:spPr>
            <a:xfrm>
              <a:off x="50000" y="87500"/>
              <a:ext cx="75000" cy="75000"/>
            </a:xfrm>
            <a:prstGeom prst="ellipse">
              <a:avLst/>
            </a:prstGeom>
            <a:solidFill>
              <a:srgbClr val="707274"/>
            </a:solidFill>
          </p:spPr>
        </p:sp>
        <p:sp>
          <p:nvSpPr>
            <p:cNvPr id="10106" name="object_10107"/>
            <p:cNvSpPr/>
            <p:nvPr/>
          </p:nvSpPr>
          <p:spPr>
            <a:xfrm>
              <a:off x="137500" y="87500"/>
              <a:ext cx="75000" cy="75000"/>
            </a:xfrm>
            <a:prstGeom prst="ellipse">
              <a:avLst/>
            </a:prstGeom>
            <a:solidFill>
              <a:srgbClr val="707274"/>
            </a:solidFill>
          </p:spPr>
        </p:sp>
        <p:sp>
          <p:nvSpPr>
            <p:cNvPr id="10108" name="object_10109"/>
            <p:cNvSpPr/>
            <p:nvPr/>
          </p:nvSpPr>
          <p:spPr>
            <a:xfrm>
              <a:off x="225000" y="87500"/>
              <a:ext cx="75000" cy="75000"/>
            </a:xfrm>
            <a:prstGeom prst="ellipse">
              <a:avLst/>
            </a:prstGeom>
            <a:solidFill>
              <a:srgbClr val="707274"/>
            </a:solidFill>
          </p:spPr>
        </p:sp>
        <p:sp>
          <p:nvSpPr>
            <p:cNvPr id="10110" name="10111"/>
            <p:cNvSpPr/>
            <p:nvPr/>
          </p:nvSpPr>
          <p:spPr>
            <a:xfrm>
              <a:off x="105000" y="233333"/>
              <a:ext cx="140000" cy="0"/>
            </a:xfrm>
            <a:prstGeom prst="rect">
              <a:avLst/>
            </a:prstGeom>
            <a:noFill/>
            <a:ln w="30000" cap="flat" cmpd="sng" algn="ctr">
              <a:solidFill>
                <a:srgbClr val="707274"/>
              </a:solidFill>
            </a:ln>
          </p:spPr>
        </p:sp>
        <p:sp>
          <p:nvSpPr>
            <p:cNvPr id="10112" name="1011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114" name="10115">
            <a:hlinkClick r:id="rId5" action="ppaction://hlinksldjump" tooltip="Response-Rate"/>
          </p:cNvPr>
          <p:cNvGrpSpPr/>
          <p:nvPr/>
        </p:nvGrpSpPr>
        <p:grpSpPr>
          <a:xfrm>
            <a:off x="17356704" y="295737"/>
            <a:ext cx="350000" cy="350000"/>
            <a:chOff x="0" y="0"/>
            <a:chExt cx="0" cy="0"/>
          </a:xfrm>
        </p:grpSpPr>
        <p:sp>
          <p:nvSpPr>
            <p:cNvPr id="10116" name="10117"/>
            <p:cNvSpPr/>
            <p:nvPr/>
          </p:nvSpPr>
          <p:spPr>
            <a:xfrm>
              <a:off x="0" y="0"/>
              <a:ext cx="350000" cy="350000"/>
            </a:xfrm>
            <a:prstGeom prst="rect">
              <a:avLst/>
            </a:prstGeom>
            <a:noFill/>
            <a:ln w="30000" cap="flat" cmpd="sng" algn="ctr">
              <a:solidFill>
                <a:srgbClr val="707274"/>
              </a:solidFill>
            </a:ln>
          </p:spPr>
        </p:sp>
        <p:sp>
          <p:nvSpPr>
            <p:cNvPr id="10118" name="1011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0120" name="object_10121">
            <a:hlinkClick r:id="rId6" action="ppaction://hlinksldjump" tooltip="Index overview"/>
          </p:cNvPr>
          <p:cNvGrpSpPr/>
          <p:nvPr/>
        </p:nvGrpSpPr>
        <p:grpSpPr>
          <a:xfrm>
            <a:off x="16333086" y="295737"/>
            <a:ext cx="511198" cy="515004"/>
            <a:chOff x="17809255" y="706508"/>
            <a:chExt cx="711198" cy="715004"/>
          </a:xfrm>
        </p:grpSpPr>
        <p:sp>
          <p:nvSpPr>
            <p:cNvPr id="10122" name="object_10123"/>
            <p:cNvSpPr/>
            <p:nvPr/>
          </p:nvSpPr>
          <p:spPr>
            <a:xfrm>
              <a:off x="17809255" y="706508"/>
              <a:ext cx="711198" cy="715004"/>
            </a:xfrm>
            <a:prstGeom prst="rect">
              <a:avLst/>
            </a:prstGeom>
            <a:solidFill>
              <a:srgbClr val="FFFFFF">
                <a:alpha val="500"/>
              </a:srgbClr>
            </a:solidFill>
            <a:ln>
              <a:noFill/>
            </a:ln>
          </p:spPr>
        </p:sp>
        <p:sp>
          <p:nvSpPr>
            <p:cNvPr id="10124" name="object_1012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0126" name="object_1012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0128" name="object_1012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0130" name="object_1013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0132" name="object_1013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0134" name="object_1013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0136" name="object_1013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0138" name="object_1013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0140" name="object_1014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0142" name="object_1014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0144" name="object_10145">
            <a:hlinkClick r:id="rId7" action="ppaction://hlinksldjump" tooltip="Dimensions"/>
          </p:cNvPr>
          <p:cNvGrpSpPr/>
          <p:nvPr/>
        </p:nvGrpSpPr>
        <p:grpSpPr>
          <a:xfrm>
            <a:off x="15309468" y="295737"/>
            <a:ext cx="350000" cy="350000"/>
            <a:chOff x="0" y="0"/>
            <a:chExt cx="0" cy="0"/>
          </a:xfrm>
        </p:grpSpPr>
        <p:sp>
          <p:nvSpPr>
            <p:cNvPr id="10146" name="object_10147"/>
            <p:cNvSpPr/>
            <p:nvPr/>
          </p:nvSpPr>
          <p:spPr>
            <a:xfrm>
              <a:off x="30600" y="27733"/>
              <a:ext cx="113800" cy="61200"/>
            </a:xfrm>
            <a:prstGeom prst="rect">
              <a:avLst/>
            </a:prstGeom>
            <a:solidFill>
              <a:srgbClr val="707274"/>
            </a:solidFill>
            <a:ln>
              <a:noFill/>
            </a:ln>
          </p:spPr>
        </p:sp>
        <p:sp>
          <p:nvSpPr>
            <p:cNvPr id="10148" name="object_10149"/>
            <p:cNvSpPr/>
            <p:nvPr/>
          </p:nvSpPr>
          <p:spPr>
            <a:xfrm>
              <a:off x="275600" y="27733"/>
              <a:ext cx="43800" cy="61200"/>
            </a:xfrm>
            <a:prstGeom prst="rect">
              <a:avLst/>
            </a:prstGeom>
            <a:solidFill>
              <a:srgbClr val="707274"/>
            </a:solidFill>
            <a:ln>
              <a:noFill/>
            </a:ln>
          </p:spPr>
        </p:sp>
        <p:sp>
          <p:nvSpPr>
            <p:cNvPr id="10150" name="object_10151"/>
            <p:cNvSpPr/>
            <p:nvPr/>
          </p:nvSpPr>
          <p:spPr>
            <a:xfrm>
              <a:off x="0" y="27733"/>
              <a:ext cx="61200" cy="61200"/>
            </a:xfrm>
            <a:prstGeom prst="ellipse">
              <a:avLst/>
            </a:prstGeom>
            <a:solidFill>
              <a:srgbClr val="707274"/>
            </a:solidFill>
            <a:ln>
              <a:noFill/>
            </a:ln>
          </p:spPr>
        </p:sp>
        <p:sp>
          <p:nvSpPr>
            <p:cNvPr id="10152" name="object_10153"/>
            <p:cNvSpPr/>
            <p:nvPr/>
          </p:nvSpPr>
          <p:spPr>
            <a:xfrm>
              <a:off x="113800" y="27733"/>
              <a:ext cx="61200" cy="61200"/>
            </a:xfrm>
            <a:prstGeom prst="ellipse">
              <a:avLst/>
            </a:prstGeom>
            <a:solidFill>
              <a:srgbClr val="707274"/>
            </a:solidFill>
            <a:ln>
              <a:noFill/>
            </a:ln>
          </p:spPr>
        </p:sp>
        <p:sp>
          <p:nvSpPr>
            <p:cNvPr id="10154" name="object_10155"/>
            <p:cNvSpPr/>
            <p:nvPr/>
          </p:nvSpPr>
          <p:spPr>
            <a:xfrm>
              <a:off x="288800" y="27733"/>
              <a:ext cx="61200" cy="61200"/>
            </a:xfrm>
            <a:prstGeom prst="ellipse">
              <a:avLst/>
            </a:prstGeom>
            <a:solidFill>
              <a:srgbClr val="707274"/>
            </a:solidFill>
            <a:ln>
              <a:noFill/>
            </a:ln>
          </p:spPr>
        </p:sp>
        <p:sp>
          <p:nvSpPr>
            <p:cNvPr id="10156" name="object_10157"/>
            <p:cNvSpPr/>
            <p:nvPr/>
          </p:nvSpPr>
          <p:spPr>
            <a:xfrm>
              <a:off x="245000" y="27733"/>
              <a:ext cx="61200" cy="61200"/>
            </a:xfrm>
            <a:prstGeom prst="ellipse">
              <a:avLst/>
            </a:prstGeom>
            <a:solidFill>
              <a:srgbClr val="707274"/>
            </a:solidFill>
            <a:ln>
              <a:noFill/>
            </a:ln>
          </p:spPr>
        </p:sp>
        <p:sp>
          <p:nvSpPr>
            <p:cNvPr id="10158" name="object_10159"/>
            <p:cNvSpPr/>
            <p:nvPr/>
          </p:nvSpPr>
          <p:spPr>
            <a:xfrm>
              <a:off x="30600" y="144400"/>
              <a:ext cx="43800" cy="61200"/>
            </a:xfrm>
            <a:prstGeom prst="rect">
              <a:avLst/>
            </a:prstGeom>
            <a:solidFill>
              <a:srgbClr val="707274"/>
            </a:solidFill>
            <a:ln>
              <a:noFill/>
            </a:ln>
          </p:spPr>
        </p:sp>
        <p:sp>
          <p:nvSpPr>
            <p:cNvPr id="10160" name="object_10161"/>
            <p:cNvSpPr/>
            <p:nvPr/>
          </p:nvSpPr>
          <p:spPr>
            <a:xfrm>
              <a:off x="205600" y="144400"/>
              <a:ext cx="113800" cy="61200"/>
            </a:xfrm>
            <a:prstGeom prst="rect">
              <a:avLst/>
            </a:prstGeom>
            <a:solidFill>
              <a:srgbClr val="707274"/>
            </a:solidFill>
            <a:ln>
              <a:noFill/>
            </a:ln>
          </p:spPr>
        </p:sp>
        <p:sp>
          <p:nvSpPr>
            <p:cNvPr id="10162" name="object_10163"/>
            <p:cNvSpPr/>
            <p:nvPr/>
          </p:nvSpPr>
          <p:spPr>
            <a:xfrm>
              <a:off x="0" y="144400"/>
              <a:ext cx="61200" cy="61200"/>
            </a:xfrm>
            <a:prstGeom prst="ellipse">
              <a:avLst/>
            </a:prstGeom>
            <a:solidFill>
              <a:srgbClr val="707274"/>
            </a:solidFill>
            <a:ln>
              <a:noFill/>
            </a:ln>
          </p:spPr>
        </p:sp>
        <p:sp>
          <p:nvSpPr>
            <p:cNvPr id="10164" name="object_10165"/>
            <p:cNvSpPr/>
            <p:nvPr/>
          </p:nvSpPr>
          <p:spPr>
            <a:xfrm>
              <a:off x="43800" y="144400"/>
              <a:ext cx="61200" cy="61200"/>
            </a:xfrm>
            <a:prstGeom prst="ellipse">
              <a:avLst/>
            </a:prstGeom>
            <a:solidFill>
              <a:srgbClr val="707274"/>
            </a:solidFill>
            <a:ln>
              <a:noFill/>
            </a:ln>
          </p:spPr>
        </p:sp>
        <p:sp>
          <p:nvSpPr>
            <p:cNvPr id="10166" name="object_10167"/>
            <p:cNvSpPr/>
            <p:nvPr/>
          </p:nvSpPr>
          <p:spPr>
            <a:xfrm>
              <a:off x="288800" y="144400"/>
              <a:ext cx="61200" cy="61200"/>
            </a:xfrm>
            <a:prstGeom prst="ellipse">
              <a:avLst/>
            </a:prstGeom>
            <a:solidFill>
              <a:srgbClr val="707274"/>
            </a:solidFill>
            <a:ln>
              <a:noFill/>
            </a:ln>
          </p:spPr>
        </p:sp>
        <p:sp>
          <p:nvSpPr>
            <p:cNvPr id="10168" name="object_10169"/>
            <p:cNvSpPr/>
            <p:nvPr/>
          </p:nvSpPr>
          <p:spPr>
            <a:xfrm>
              <a:off x="175000" y="144400"/>
              <a:ext cx="61200" cy="61200"/>
            </a:xfrm>
            <a:prstGeom prst="ellipse">
              <a:avLst/>
            </a:prstGeom>
            <a:solidFill>
              <a:srgbClr val="707274"/>
            </a:solidFill>
            <a:ln>
              <a:noFill/>
            </a:ln>
          </p:spPr>
        </p:sp>
        <p:sp>
          <p:nvSpPr>
            <p:cNvPr id="10170" name="object_10171"/>
            <p:cNvSpPr/>
            <p:nvPr/>
          </p:nvSpPr>
          <p:spPr>
            <a:xfrm>
              <a:off x="30600" y="261067"/>
              <a:ext cx="78800" cy="61200"/>
            </a:xfrm>
            <a:prstGeom prst="rect">
              <a:avLst/>
            </a:prstGeom>
            <a:solidFill>
              <a:srgbClr val="707274"/>
            </a:solidFill>
            <a:ln>
              <a:noFill/>
            </a:ln>
          </p:spPr>
        </p:sp>
        <p:sp>
          <p:nvSpPr>
            <p:cNvPr id="10172" name="object_10173"/>
            <p:cNvSpPr/>
            <p:nvPr/>
          </p:nvSpPr>
          <p:spPr>
            <a:xfrm>
              <a:off x="240600" y="261067"/>
              <a:ext cx="78800" cy="61200"/>
            </a:xfrm>
            <a:prstGeom prst="rect">
              <a:avLst/>
            </a:prstGeom>
            <a:solidFill>
              <a:srgbClr val="707274"/>
            </a:solidFill>
            <a:ln>
              <a:noFill/>
            </a:ln>
          </p:spPr>
        </p:sp>
        <p:sp>
          <p:nvSpPr>
            <p:cNvPr id="10174" name="object_10175"/>
            <p:cNvSpPr/>
            <p:nvPr/>
          </p:nvSpPr>
          <p:spPr>
            <a:xfrm>
              <a:off x="0" y="261067"/>
              <a:ext cx="61200" cy="61200"/>
            </a:xfrm>
            <a:prstGeom prst="ellipse">
              <a:avLst/>
            </a:prstGeom>
            <a:solidFill>
              <a:srgbClr val="707274"/>
            </a:solidFill>
            <a:ln>
              <a:noFill/>
            </a:ln>
          </p:spPr>
        </p:sp>
        <p:sp>
          <p:nvSpPr>
            <p:cNvPr id="10176" name="object_10177"/>
            <p:cNvSpPr/>
            <p:nvPr/>
          </p:nvSpPr>
          <p:spPr>
            <a:xfrm>
              <a:off x="78800" y="261067"/>
              <a:ext cx="61200" cy="61200"/>
            </a:xfrm>
            <a:prstGeom prst="ellipse">
              <a:avLst/>
            </a:prstGeom>
            <a:solidFill>
              <a:srgbClr val="707274"/>
            </a:solidFill>
            <a:ln>
              <a:noFill/>
            </a:ln>
          </p:spPr>
        </p:sp>
        <p:sp>
          <p:nvSpPr>
            <p:cNvPr id="10178" name="object_10179"/>
            <p:cNvSpPr/>
            <p:nvPr/>
          </p:nvSpPr>
          <p:spPr>
            <a:xfrm>
              <a:off x="288800" y="261067"/>
              <a:ext cx="61200" cy="61200"/>
            </a:xfrm>
            <a:prstGeom prst="ellipse">
              <a:avLst/>
            </a:prstGeom>
            <a:solidFill>
              <a:srgbClr val="707274"/>
            </a:solidFill>
            <a:ln>
              <a:noFill/>
            </a:ln>
          </p:spPr>
        </p:sp>
        <p:sp>
          <p:nvSpPr>
            <p:cNvPr id="10180" name="object_10181"/>
            <p:cNvSpPr/>
            <p:nvPr/>
          </p:nvSpPr>
          <p:spPr>
            <a:xfrm>
              <a:off x="210000" y="261067"/>
              <a:ext cx="61200" cy="61200"/>
            </a:xfrm>
            <a:prstGeom prst="ellipse">
              <a:avLst/>
            </a:prstGeom>
            <a:solidFill>
              <a:srgbClr val="707274"/>
            </a:solidFill>
            <a:ln>
              <a:noFill/>
            </a:ln>
          </p:spPr>
        </p:sp>
        <p:sp>
          <p:nvSpPr>
            <p:cNvPr id="10182" name="1018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184" name="object_10185">
            <a:hlinkClick r:id="rId8" action="ppaction://hlinksldjump" tooltip="Portfolio of Action"/>
          </p:cNvPr>
          <p:cNvGrpSpPr/>
          <p:nvPr/>
        </p:nvGrpSpPr>
        <p:grpSpPr>
          <a:xfrm>
            <a:off x="19403940" y="887211"/>
            <a:ext cx="350000" cy="350000"/>
            <a:chOff x="0" y="0"/>
            <a:chExt cx="0" cy="0"/>
          </a:xfrm>
        </p:grpSpPr>
        <p:sp>
          <p:nvSpPr>
            <p:cNvPr id="10188" name="object_10189"/>
            <p:cNvSpPr/>
            <p:nvPr/>
          </p:nvSpPr>
          <p:spPr>
            <a:xfrm>
              <a:off x="11900" y="79800"/>
              <a:ext cx="51110" cy="51110"/>
            </a:xfrm>
            <a:prstGeom prst="ellipse">
              <a:avLst/>
            </a:prstGeom>
            <a:solidFill>
              <a:srgbClr val="707274"/>
            </a:solidFill>
          </p:spPr>
        </p:sp>
        <p:sp>
          <p:nvSpPr>
            <p:cNvPr id="10190" name="object_10191"/>
            <p:cNvSpPr/>
            <p:nvPr/>
          </p:nvSpPr>
          <p:spPr>
            <a:xfrm>
              <a:off x="121800" y="124250"/>
              <a:ext cx="51110" cy="51110"/>
            </a:xfrm>
            <a:prstGeom prst="ellipse">
              <a:avLst/>
            </a:prstGeom>
            <a:solidFill>
              <a:srgbClr val="707274"/>
            </a:solidFill>
          </p:spPr>
        </p:sp>
        <p:sp>
          <p:nvSpPr>
            <p:cNvPr id="10192" name="object_10193"/>
            <p:cNvSpPr/>
            <p:nvPr/>
          </p:nvSpPr>
          <p:spPr>
            <a:xfrm>
              <a:off x="244650" y="42700"/>
              <a:ext cx="51110" cy="51110"/>
            </a:xfrm>
            <a:prstGeom prst="ellipse">
              <a:avLst/>
            </a:prstGeom>
            <a:solidFill>
              <a:srgbClr val="707274"/>
            </a:solidFill>
          </p:spPr>
        </p:sp>
        <p:sp>
          <p:nvSpPr>
            <p:cNvPr id="10194" name="object_10195"/>
            <p:cNvSpPr/>
            <p:nvPr/>
          </p:nvSpPr>
          <p:spPr>
            <a:xfrm>
              <a:off x="282800" y="229250"/>
              <a:ext cx="51110" cy="51110"/>
            </a:xfrm>
            <a:prstGeom prst="ellipse">
              <a:avLst/>
            </a:prstGeom>
            <a:solidFill>
              <a:srgbClr val="707274"/>
            </a:solidFill>
          </p:spPr>
        </p:sp>
        <p:sp>
          <p:nvSpPr>
            <p:cNvPr id="10196" name="object_10197"/>
            <p:cNvSpPr/>
            <p:nvPr/>
          </p:nvSpPr>
          <p:spPr>
            <a:xfrm>
              <a:off x="79800" y="234500"/>
              <a:ext cx="51110" cy="51110"/>
            </a:xfrm>
            <a:prstGeom prst="ellipse">
              <a:avLst/>
            </a:prstGeom>
            <a:solidFill>
              <a:srgbClr val="707274"/>
            </a:solidFill>
          </p:spPr>
        </p:sp>
        <p:sp>
          <p:nvSpPr>
            <p:cNvPr id="10198" name="object_10199"/>
            <p:cNvSpPr/>
            <p:nvPr/>
          </p:nvSpPr>
          <p:spPr>
            <a:xfrm>
              <a:off x="105350" y="23800"/>
              <a:ext cx="51110" cy="51110"/>
            </a:xfrm>
            <a:prstGeom prst="ellipse">
              <a:avLst/>
            </a:prstGeom>
            <a:solidFill>
              <a:srgbClr val="707274"/>
            </a:solidFill>
          </p:spPr>
        </p:sp>
        <p:sp>
          <p:nvSpPr>
            <p:cNvPr id="10200" name="object_10201"/>
            <p:cNvSpPr/>
            <p:nvPr/>
          </p:nvSpPr>
          <p:spPr>
            <a:xfrm>
              <a:off x="232050" y="149450"/>
              <a:ext cx="51110" cy="51110"/>
            </a:xfrm>
            <a:prstGeom prst="ellipse">
              <a:avLst/>
            </a:prstGeom>
            <a:solidFill>
              <a:srgbClr val="707274"/>
            </a:solidFill>
          </p:spPr>
        </p:sp>
        <p:sp>
          <p:nvSpPr>
            <p:cNvPr id="10202" name="object_10203"/>
            <p:cNvSpPr/>
            <p:nvPr/>
          </p:nvSpPr>
          <p:spPr>
            <a:xfrm>
              <a:off x="0" y="175000"/>
              <a:ext cx="350000" cy="0"/>
            </a:xfrm>
            <a:prstGeom prst="rect">
              <a:avLst/>
            </a:prstGeom>
            <a:noFill/>
            <a:ln w="10470">
              <a:solidFill>
                <a:srgbClr val="707274"/>
              </a:solidFill>
            </a:ln>
          </p:spPr>
        </p:sp>
        <p:sp>
          <p:nvSpPr>
            <p:cNvPr id="10204" name="object_10205"/>
            <p:cNvSpPr/>
            <p:nvPr/>
          </p:nvSpPr>
          <p:spPr>
            <a:xfrm>
              <a:off x="175000" y="0"/>
              <a:ext cx="0" cy="350000"/>
            </a:xfrm>
            <a:prstGeom prst="rect">
              <a:avLst/>
            </a:prstGeom>
            <a:noFill/>
            <a:ln w="10470">
              <a:solidFill>
                <a:srgbClr val="707274"/>
              </a:solidFill>
            </a:ln>
          </p:spPr>
        </p:sp>
        <p:sp>
          <p:nvSpPr>
            <p:cNvPr id="10206" name="1020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208" name="10209">
            <a:hlinkClick r:id="rId9" action="ppaction://hlinksldjump" tooltip="Semantic Differential"/>
          </p:cNvPr>
          <p:cNvGrpSpPr/>
          <p:nvPr/>
        </p:nvGrpSpPr>
        <p:grpSpPr>
          <a:xfrm>
            <a:off x="18380322" y="887211"/>
            <a:ext cx="561600" cy="648000"/>
            <a:chOff x="0" y="0"/>
            <a:chExt cx="0" cy="0"/>
          </a:xfrm>
        </p:grpSpPr>
        <p:sp>
          <p:nvSpPr>
            <p:cNvPr id="10210" name="10211"/>
            <p:cNvSpPr/>
            <p:nvPr/>
          </p:nvSpPr>
          <p:spPr>
            <a:xfrm>
              <a:off x="0" y="0"/>
              <a:ext cx="350000" cy="350000"/>
            </a:xfrm>
            <a:prstGeom prst="rect">
              <a:avLst/>
            </a:prstGeom>
            <a:noFill/>
            <a:ln w="30000" cap="flat" cmpd="sng" algn="ctr">
              <a:solidFill>
                <a:srgbClr val="707274"/>
              </a:solidFill>
            </a:ln>
          </p:spPr>
        </p:sp>
        <p:cxnSp>
          <p:nvCxnSpPr>
            <p:cNvPr id="10212" name="object_1021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0214" name="object_1021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0216" name="1021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218" name="10219">
            <a:hlinkClick r:id="rId10" action="ppaction://hlinksldjump"/>
          </p:cNvPr>
          <p:cNvGrpSpPr/>
          <p:nvPr/>
        </p:nvGrpSpPr>
        <p:grpSpPr>
          <a:xfrm>
            <a:off x="17356704" y="887211"/>
            <a:ext cx="561600" cy="648000"/>
            <a:chOff x="0" y="0"/>
            <a:chExt cx="0" cy="0"/>
          </a:xfrm>
        </p:grpSpPr>
        <p:sp>
          <p:nvSpPr>
            <p:cNvPr id="10220" name="10221"/>
            <p:cNvSpPr/>
            <p:nvPr/>
          </p:nvSpPr>
          <p:spPr>
            <a:xfrm>
              <a:off x="0" y="0"/>
              <a:ext cx="350000" cy="350000"/>
            </a:xfrm>
            <a:prstGeom prst="rect">
              <a:avLst/>
            </a:prstGeom>
            <a:noFill/>
            <a:ln w="30000" cap="flat" cmpd="sng" algn="ctr">
              <a:solidFill>
                <a:srgbClr val="707274"/>
              </a:solidFill>
            </a:ln>
          </p:spPr>
        </p:sp>
        <p:sp>
          <p:nvSpPr>
            <p:cNvPr id="10222" name="object_1022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0224" name="object_10225"/>
            <p:cNvSpPr/>
            <p:nvPr/>
          </p:nvSpPr>
          <p:spPr>
            <a:xfrm>
              <a:off x="136856" y="41051"/>
              <a:ext cx="54000" cy="59400"/>
            </a:xfrm>
            <a:prstGeom prst="rect">
              <a:avLst/>
            </a:prstGeom>
            <a:solidFill>
              <a:srgbClr val="707274"/>
            </a:solidFill>
          </p:spPr>
        </p:sp>
        <p:sp>
          <p:nvSpPr>
            <p:cNvPr id="10226" name="object_10227"/>
            <p:cNvSpPr/>
            <p:nvPr/>
          </p:nvSpPr>
          <p:spPr>
            <a:xfrm>
              <a:off x="180596" y="70751"/>
              <a:ext cx="55300" cy="0"/>
            </a:xfrm>
            <a:prstGeom prst="line">
              <a:avLst/>
            </a:prstGeom>
            <a:solidFill>
              <a:srgbClr val="000000"/>
            </a:solidFill>
            <a:ln w="11000" cap="flat" cmpd="sng" algn="ctr">
              <a:solidFill>
                <a:srgbClr val="707274"/>
              </a:solidFill>
            </a:ln>
          </p:spPr>
        </p:sp>
        <p:sp>
          <p:nvSpPr>
            <p:cNvPr id="10228" name="object_10229"/>
            <p:cNvSpPr/>
            <p:nvPr/>
          </p:nvSpPr>
          <p:spPr>
            <a:xfrm>
              <a:off x="245893" y="41051"/>
              <a:ext cx="54000" cy="59400"/>
            </a:xfrm>
            <a:prstGeom prst="ellipse">
              <a:avLst/>
            </a:prstGeom>
            <a:solidFill>
              <a:srgbClr val="707274"/>
            </a:solidFill>
          </p:spPr>
        </p:sp>
        <p:sp>
          <p:nvSpPr>
            <p:cNvPr id="10230" name="object_10231"/>
            <p:cNvSpPr/>
            <p:nvPr/>
          </p:nvSpPr>
          <p:spPr>
            <a:xfrm>
              <a:off x="136856" y="143142"/>
              <a:ext cx="54000" cy="59400"/>
            </a:xfrm>
            <a:prstGeom prst="rect">
              <a:avLst/>
            </a:prstGeom>
            <a:solidFill>
              <a:srgbClr val="707274"/>
            </a:solidFill>
          </p:spPr>
        </p:sp>
        <p:sp>
          <p:nvSpPr>
            <p:cNvPr id="10232" name="object_10233"/>
            <p:cNvSpPr/>
            <p:nvPr/>
          </p:nvSpPr>
          <p:spPr>
            <a:xfrm>
              <a:off x="180596" y="172842"/>
              <a:ext cx="55300" cy="0"/>
            </a:xfrm>
            <a:prstGeom prst="line">
              <a:avLst/>
            </a:prstGeom>
            <a:solidFill>
              <a:srgbClr val="000000"/>
            </a:solidFill>
            <a:ln w="11000" cap="flat" cmpd="sng" algn="ctr">
              <a:solidFill>
                <a:srgbClr val="707274"/>
              </a:solidFill>
            </a:ln>
          </p:spPr>
        </p:sp>
        <p:sp>
          <p:nvSpPr>
            <p:cNvPr id="10234" name="object_10235"/>
            <p:cNvSpPr/>
            <p:nvPr/>
          </p:nvSpPr>
          <p:spPr>
            <a:xfrm>
              <a:off x="245893" y="143142"/>
              <a:ext cx="54000" cy="59400"/>
            </a:xfrm>
            <a:prstGeom prst="ellipse">
              <a:avLst/>
            </a:prstGeom>
            <a:solidFill>
              <a:srgbClr val="707274"/>
            </a:solidFill>
          </p:spPr>
        </p:sp>
        <p:sp>
          <p:nvSpPr>
            <p:cNvPr id="10236" name="object_10237"/>
            <p:cNvSpPr/>
            <p:nvPr/>
          </p:nvSpPr>
          <p:spPr>
            <a:xfrm>
              <a:off x="136856" y="237985"/>
              <a:ext cx="54000" cy="59400"/>
            </a:xfrm>
            <a:prstGeom prst="rect">
              <a:avLst/>
            </a:prstGeom>
            <a:solidFill>
              <a:srgbClr val="707274"/>
            </a:solidFill>
          </p:spPr>
        </p:sp>
        <p:sp>
          <p:nvSpPr>
            <p:cNvPr id="10238" name="object_10239"/>
            <p:cNvSpPr/>
            <p:nvPr/>
          </p:nvSpPr>
          <p:spPr>
            <a:xfrm>
              <a:off x="180596" y="267685"/>
              <a:ext cx="55300" cy="0"/>
            </a:xfrm>
            <a:prstGeom prst="line">
              <a:avLst/>
            </a:prstGeom>
            <a:solidFill>
              <a:srgbClr val="000000"/>
            </a:solidFill>
            <a:ln w="11000" cap="flat" cmpd="sng" algn="ctr">
              <a:solidFill>
                <a:srgbClr val="707274"/>
              </a:solidFill>
            </a:ln>
          </p:spPr>
        </p:sp>
        <p:sp>
          <p:nvSpPr>
            <p:cNvPr id="10240" name="object_10241"/>
            <p:cNvSpPr/>
            <p:nvPr/>
          </p:nvSpPr>
          <p:spPr>
            <a:xfrm>
              <a:off x="245893" y="237985"/>
              <a:ext cx="54000" cy="59400"/>
            </a:xfrm>
            <a:prstGeom prst="ellipse">
              <a:avLst/>
            </a:prstGeom>
            <a:solidFill>
              <a:srgbClr val="707274"/>
            </a:solidFill>
          </p:spPr>
        </p:sp>
        <p:sp>
          <p:nvSpPr>
            <p:cNvPr id="10242" name="1024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244" name="object_10245">
            <a:hlinkClick r:id="rId11" action="ppaction://hlinksldjump" tooltip="Tabellenband Demoskopie"/>
          </p:cNvPr>
          <p:cNvGrpSpPr/>
          <p:nvPr/>
        </p:nvGrpSpPr>
        <p:grpSpPr>
          <a:xfrm>
            <a:off x="16333086" y="887211"/>
            <a:ext cx="350000" cy="350000"/>
            <a:chOff x="0" y="0"/>
            <a:chExt cx="0" cy="0"/>
          </a:xfrm>
        </p:grpSpPr>
        <p:sp>
          <p:nvSpPr>
            <p:cNvPr id="10248" name="object_10249"/>
            <p:cNvSpPr/>
            <p:nvPr/>
          </p:nvSpPr>
          <p:spPr>
            <a:xfrm>
              <a:off x="30600" y="27733"/>
              <a:ext cx="222300" cy="61200"/>
            </a:xfrm>
            <a:prstGeom prst="rect">
              <a:avLst/>
            </a:prstGeom>
            <a:solidFill>
              <a:srgbClr val="707274"/>
            </a:solidFill>
            <a:ln>
              <a:noFill/>
            </a:ln>
          </p:spPr>
        </p:sp>
        <p:sp>
          <p:nvSpPr>
            <p:cNvPr id="10250" name="object_10251"/>
            <p:cNvSpPr/>
            <p:nvPr/>
          </p:nvSpPr>
          <p:spPr>
            <a:xfrm>
              <a:off x="0" y="27733"/>
              <a:ext cx="61200" cy="61200"/>
            </a:xfrm>
            <a:prstGeom prst="ellipse">
              <a:avLst/>
            </a:prstGeom>
            <a:solidFill>
              <a:srgbClr val="707274"/>
            </a:solidFill>
            <a:ln>
              <a:noFill/>
            </a:ln>
          </p:spPr>
        </p:sp>
        <p:sp>
          <p:nvSpPr>
            <p:cNvPr id="10252" name="object_10253"/>
            <p:cNvSpPr/>
            <p:nvPr/>
          </p:nvSpPr>
          <p:spPr>
            <a:xfrm>
              <a:off x="222300" y="27733"/>
              <a:ext cx="61200" cy="61200"/>
            </a:xfrm>
            <a:prstGeom prst="ellipse">
              <a:avLst/>
            </a:prstGeom>
            <a:solidFill>
              <a:srgbClr val="707274"/>
            </a:solidFill>
            <a:ln>
              <a:noFill/>
            </a:ln>
          </p:spPr>
        </p:sp>
        <p:sp>
          <p:nvSpPr>
            <p:cNvPr id="10254" name="object_10255"/>
            <p:cNvSpPr/>
            <p:nvPr/>
          </p:nvSpPr>
          <p:spPr>
            <a:xfrm>
              <a:off x="30600" y="144400"/>
              <a:ext cx="141800" cy="61200"/>
            </a:xfrm>
            <a:prstGeom prst="rect">
              <a:avLst/>
            </a:prstGeom>
            <a:solidFill>
              <a:srgbClr val="707274"/>
            </a:solidFill>
            <a:ln>
              <a:noFill/>
            </a:ln>
          </p:spPr>
        </p:sp>
        <p:sp>
          <p:nvSpPr>
            <p:cNvPr id="10256" name="object_10257"/>
            <p:cNvSpPr/>
            <p:nvPr/>
          </p:nvSpPr>
          <p:spPr>
            <a:xfrm>
              <a:off x="0" y="144400"/>
              <a:ext cx="61200" cy="61200"/>
            </a:xfrm>
            <a:prstGeom prst="ellipse">
              <a:avLst/>
            </a:prstGeom>
            <a:solidFill>
              <a:srgbClr val="707274"/>
            </a:solidFill>
            <a:ln>
              <a:noFill/>
            </a:ln>
          </p:spPr>
        </p:sp>
        <p:sp>
          <p:nvSpPr>
            <p:cNvPr id="10258" name="object_10259"/>
            <p:cNvSpPr/>
            <p:nvPr/>
          </p:nvSpPr>
          <p:spPr>
            <a:xfrm>
              <a:off x="141800" y="144400"/>
              <a:ext cx="61200" cy="61200"/>
            </a:xfrm>
            <a:prstGeom prst="ellipse">
              <a:avLst/>
            </a:prstGeom>
            <a:solidFill>
              <a:srgbClr val="707274"/>
            </a:solidFill>
            <a:ln>
              <a:noFill/>
            </a:ln>
          </p:spPr>
        </p:sp>
        <p:sp>
          <p:nvSpPr>
            <p:cNvPr id="10260" name="object_10261"/>
            <p:cNvSpPr/>
            <p:nvPr/>
          </p:nvSpPr>
          <p:spPr>
            <a:xfrm>
              <a:off x="30600" y="261067"/>
              <a:ext cx="288800" cy="61200"/>
            </a:xfrm>
            <a:prstGeom prst="rect">
              <a:avLst/>
            </a:prstGeom>
            <a:solidFill>
              <a:srgbClr val="707274"/>
            </a:solidFill>
            <a:ln>
              <a:noFill/>
            </a:ln>
          </p:spPr>
        </p:sp>
        <p:sp>
          <p:nvSpPr>
            <p:cNvPr id="10262" name="object_10263"/>
            <p:cNvSpPr/>
            <p:nvPr/>
          </p:nvSpPr>
          <p:spPr>
            <a:xfrm>
              <a:off x="0" y="261067"/>
              <a:ext cx="61200" cy="61200"/>
            </a:xfrm>
            <a:prstGeom prst="ellipse">
              <a:avLst/>
            </a:prstGeom>
            <a:solidFill>
              <a:srgbClr val="707274"/>
            </a:solidFill>
            <a:ln>
              <a:noFill/>
            </a:ln>
          </p:spPr>
        </p:sp>
        <p:sp>
          <p:nvSpPr>
            <p:cNvPr id="10264" name="object_10265"/>
            <p:cNvSpPr/>
            <p:nvPr/>
          </p:nvSpPr>
          <p:spPr>
            <a:xfrm>
              <a:off x="288800" y="261067"/>
              <a:ext cx="61200" cy="61200"/>
            </a:xfrm>
            <a:prstGeom prst="ellipse">
              <a:avLst/>
            </a:prstGeom>
            <a:solidFill>
              <a:srgbClr val="707274"/>
            </a:solidFill>
            <a:ln>
              <a:noFill/>
            </a:ln>
          </p:spPr>
        </p:sp>
        <p:sp>
          <p:nvSpPr>
            <p:cNvPr id="10266" name="object_10267"/>
            <p:cNvSpPr/>
            <p:nvPr/>
          </p:nvSpPr>
          <p:spPr>
            <a:xfrm>
              <a:off x="263500" y="58333"/>
              <a:ext cx="0" cy="233333"/>
            </a:xfrm>
            <a:prstGeom prst="rect">
              <a:avLst/>
            </a:prstGeom>
            <a:noFill/>
            <a:ln w="10470">
              <a:solidFill>
                <a:srgbClr val="707274"/>
              </a:solidFill>
            </a:ln>
          </p:spPr>
        </p:sp>
        <p:sp>
          <p:nvSpPr>
            <p:cNvPr id="10268" name="10269">
              <a:hlinkClick r:id="rId11"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0270" name="object_10271"/>
          <p:cNvSpPr/>
          <p:nvPr/>
        </p:nvSpPr>
        <p:spPr>
          <a:xfrm>
            <a:off x="18761549" y="2418474"/>
            <a:ext cx="922019" cy="922019"/>
          </a:xfrm>
          <a:prstGeom prst="rect">
            <a:avLst/>
          </a:prstGeom>
          <a:ln w="52354">
            <a:solidFill>
              <a:srgbClr val="FABC46"/>
            </a:solidFill>
          </a:ln>
        </p:spPr>
        <p:txBody>
          <a:bodyPr wrap="square" lIns="0" tIns="0" rIns="0" bIns="0" rtlCol="0" anchor="ctr" anchorCtr="1"/>
          <a:lstStyle/>
          <a:p>
            <a:pPr marL="12700" algn="ctr">
              <a:lnSpc>
                <a:spcPts val="3260"/>
              </a:lnSpc>
              <a:spcBef>
                <a:spcPts val="114"/>
              </a:spcBef>
            </a:pPr>
            <a:r>
              <a:rPr lang="de-AT" sz="2950" b="1" dirty="0">
                <a:solidFill>
                  <a:srgbClr val="515455"/>
                </a:solidFill>
                <a:latin typeface="Arial"/>
                <a:ea typeface="Arial"/>
              </a:rPr>
              <a:t>2.8</a:t>
            </a:r>
          </a:p>
        </p:txBody>
      </p:sp>
      <p:sp>
        <p:nvSpPr>
          <p:cNvPr id="10272" name="object_10273"/>
          <p:cNvSpPr txBox="1"/>
          <p:nvPr/>
        </p:nvSpPr>
        <p:spPr>
          <a:xfrm>
            <a:off x="596900" y="2225675"/>
            <a:ext cx="5410200" cy="392415"/>
          </a:xfrm>
          <a:prstGeom prst="rect">
            <a:avLst/>
          </a:prstGeom>
          <a:noFill/>
        </p:spPr>
        <p:txBody>
          <a:bodyPr wrap="square" rtlCol="0">
            <a:spAutoFit/>
          </a:bodyPr>
          <a:lstStyle/>
          <a:p>
            <a:r>
              <a:rPr lang="en-US" sz="1950" dirty="0" err="1">
                <a:latin typeface="Arial" panose="02000000000000000000" pitchFamily="2" charset="0"/>
                <a:ea typeface="Arial" panose="02000000000000000000" pitchFamily="2" charset="0"/>
              </a:rPr>
              <a:t>I=100% (N=90)</a:t>
            </a:r>
            <a:endParaRPr lang="en-US" sz="1950" dirty="0">
              <a:latin typeface="Arial" panose="02000000000000000000" pitchFamily="2" charset="0"/>
              <a:ea typeface="Arial" panose="02000000000000000000" pitchFamily="2" charset="0"/>
            </a:endParaRPr>
          </a:p>
        </p:txBody>
      </p:sp>
      <p:sp>
        <p:nvSpPr>
          <p:cNvPr id="10274" name="object_10275"/>
          <p:cNvSpPr txBox="1"/>
          <p:nvPr/>
        </p:nvSpPr>
        <p:spPr>
          <a:xfrm>
            <a:off x="2790715" y="3678608"/>
            <a:ext cx="320040" cy="6517265"/>
          </a:xfrm>
          <a:prstGeom prst="rect">
            <a:avLst/>
          </a:prstGeom>
        </p:spPr>
        <p:txBody>
          <a:bodyPr vert="vert270" wrap="square" lIns="0" tIns="0" rIns="0" bIns="0" rtlCol="0">
            <a:spAutoFit/>
          </a:bodyPr>
          <a:lstStyle/>
          <a:p>
            <a:pPr marL="12700" algn="ctr">
              <a:lnSpc>
                <a:spcPts val="2325"/>
              </a:lnSpc>
            </a:pPr>
            <a:r>
              <a:rPr sz="1950" spc="10" dirty="0">
                <a:solidFill>
                  <a:srgbClr val="515455"/>
                </a:solidFill>
                <a:latin typeface="Arial"/>
                <a:cs typeface="Arial"/>
              </a:rPr>
              <a:t>The most important aspects (I)</a:t>
            </a:r>
            <a:endParaRPr sz="1950" dirty="0"/>
          </a:p>
        </p:txBody>
      </p:sp>
      <p:sp>
        <p:nvSpPr>
          <p:cNvPr id="10276" name="object_10277"/>
          <p:cNvSpPr txBox="1"/>
          <p:nvPr/>
        </p:nvSpPr>
        <p:spPr>
          <a:xfrm>
            <a:off x="3735878" y="10615248"/>
            <a:ext cx="3115772" cy="327025"/>
          </a:xfrm>
          <a:prstGeom prst="rect">
            <a:avLst/>
          </a:prstGeom>
        </p:spPr>
        <p:txBody>
          <a:bodyPr vert="horz" wrap="square" lIns="0" tIns="15875" rIns="0" bIns="0" rtlCol="0">
            <a:spAutoFit/>
          </a:bodyPr>
          <a:lstStyle/>
          <a:p>
            <a:pPr marL="12700">
              <a:lnSpc>
                <a:spcPct val="100000"/>
              </a:lnSpc>
              <a:spcBef>
                <a:spcPts val="125"/>
              </a:spcBef>
            </a:pPr>
            <a:r>
              <a:rPr sz="1950" spc="5" dirty="0">
                <a:solidFill>
                  <a:srgbClr val="515455"/>
                </a:solidFill>
                <a:latin typeface="Arial"/>
                <a:cs typeface="Arial"/>
              </a:rPr>
              <a:t>Low (3.7)</a:t>
            </a:r>
            <a:endParaRPr sz="1950" dirty="0"/>
          </a:p>
        </p:txBody>
      </p:sp>
      <p:sp>
        <p:nvSpPr>
          <p:cNvPr id="10278" name="object_10279"/>
          <p:cNvSpPr txBox="1"/>
          <p:nvPr/>
        </p:nvSpPr>
        <p:spPr>
          <a:xfrm>
            <a:off x="7385050" y="10615248"/>
            <a:ext cx="5336806" cy="327025"/>
          </a:xfrm>
          <a:prstGeom prst="rect">
            <a:avLst/>
          </a:prstGeom>
        </p:spPr>
        <p:txBody>
          <a:bodyPr vert="horz" wrap="square" lIns="0" tIns="15875" rIns="0" bIns="0" rtlCol="0">
            <a:spAutoFit/>
          </a:bodyPr>
          <a:lstStyle/>
          <a:p>
            <a:pPr marL="12700" algn="ctr">
              <a:lnSpc>
                <a:spcPct val="100000"/>
              </a:lnSpc>
              <a:spcBef>
                <a:spcPts val="125"/>
              </a:spcBef>
            </a:pPr>
            <a:r>
              <a:rPr sz="1950" spc="5" dirty="0">
                <a:solidFill>
                  <a:srgbClr val="515455"/>
                </a:solidFill>
                <a:latin typeface="Arial"/>
                <a:cs typeface="Arial"/>
              </a:rPr>
              <a:t>Agreement (A)</a:t>
            </a:r>
            <a:endParaRPr sz="1950" dirty="0"/>
          </a:p>
        </p:txBody>
      </p:sp>
      <p:sp>
        <p:nvSpPr>
          <p:cNvPr id="10280" name="object_10281"/>
          <p:cNvSpPr txBox="1"/>
          <p:nvPr/>
        </p:nvSpPr>
        <p:spPr>
          <a:xfrm>
            <a:off x="13176251" y="10615248"/>
            <a:ext cx="3179390" cy="316112"/>
          </a:xfrm>
          <a:prstGeom prst="rect">
            <a:avLst/>
          </a:prstGeom>
        </p:spPr>
        <p:txBody>
          <a:bodyPr vert="horz" wrap="square" lIns="0" tIns="15875" rIns="0" bIns="0" rtlCol="0">
            <a:spAutoFit/>
          </a:bodyPr>
          <a:lstStyle/>
          <a:p>
            <a:pPr marL="12700" algn="r">
              <a:lnSpc>
                <a:spcPct val="100000"/>
              </a:lnSpc>
              <a:spcBef>
                <a:spcPts val="125"/>
              </a:spcBef>
            </a:pPr>
            <a:r>
              <a:rPr sz="1950" spc="5" dirty="0">
                <a:solidFill>
                  <a:srgbClr val="515455"/>
                </a:solidFill>
                <a:latin typeface="Arial"/>
                <a:cs typeface="Arial"/>
              </a:rPr>
              <a:t>High (1.7)</a:t>
            </a:r>
          </a:p>
        </p:txBody>
      </p:sp>
      <p:sp>
        <p:nvSpPr>
          <p:cNvPr id="10074" name="object_10075"/>
          <p:cNvSpPr/>
          <p:nvPr/>
        </p:nvSpPr>
        <p:spPr>
          <a:xfrm>
            <a:off x="3748577" y="10104831"/>
            <a:ext cx="4741598" cy="157480"/>
          </a:xfrm>
          <a:prstGeom prst="rect">
            <a:avLst/>
          </a:prstGeom>
          <a:solidFill>
            <a:srgbClr val="DB2D3C"/>
          </a:solidFill>
        </p:spPr>
      </p:sp>
      <p:sp>
        <p:nvSpPr>
          <p:cNvPr id="10076" name="object_10077"/>
          <p:cNvSpPr/>
          <p:nvPr/>
        </p:nvSpPr>
        <p:spPr>
          <a:xfrm>
            <a:off x="3748577" y="3146501"/>
            <a:ext cx="4741598" cy="6958330"/>
          </a:xfrm>
          <a:prstGeom prst="rect">
            <a:avLst/>
          </a:prstGeom>
          <a:solidFill>
            <a:srgbClr val="DB2D3C">
              <a:alpha val="9999"/>
            </a:srgbClr>
          </a:solidFill>
        </p:spPr>
      </p:sp>
      <p:sp>
        <p:nvSpPr>
          <p:cNvPr id="10078" name="object_10079"/>
          <p:cNvSpPr/>
          <p:nvPr/>
        </p:nvSpPr>
        <p:spPr>
          <a:xfrm>
            <a:off x="8490175" y="10104831"/>
            <a:ext cx="3659111" cy="157480"/>
          </a:xfrm>
          <a:prstGeom prst="rect">
            <a:avLst/>
          </a:prstGeom>
          <a:solidFill>
            <a:srgbClr val="FABC46"/>
          </a:solidFill>
        </p:spPr>
      </p:sp>
      <p:sp>
        <p:nvSpPr>
          <p:cNvPr id="10080" name="object_10081"/>
          <p:cNvSpPr/>
          <p:nvPr/>
        </p:nvSpPr>
        <p:spPr>
          <a:xfrm>
            <a:off x="8490175" y="3146501"/>
            <a:ext cx="3659111" cy="6958330"/>
          </a:xfrm>
          <a:prstGeom prst="rect">
            <a:avLst/>
          </a:prstGeom>
          <a:solidFill>
            <a:srgbClr val="FABC46">
              <a:alpha val="9999"/>
            </a:srgbClr>
          </a:solidFill>
        </p:spPr>
      </p:sp>
      <p:sp>
        <p:nvSpPr>
          <p:cNvPr id="10082" name="object_10083"/>
          <p:cNvSpPr/>
          <p:nvPr/>
        </p:nvSpPr>
        <p:spPr>
          <a:xfrm>
            <a:off x="12149286" y="10104831"/>
            <a:ext cx="4206582" cy="157480"/>
          </a:xfrm>
          <a:prstGeom prst="rect">
            <a:avLst/>
          </a:prstGeom>
          <a:solidFill>
            <a:srgbClr val="35B77C"/>
          </a:solidFill>
        </p:spPr>
      </p:sp>
      <p:sp>
        <p:nvSpPr>
          <p:cNvPr id="10084" name="object_10085"/>
          <p:cNvSpPr/>
          <p:nvPr/>
        </p:nvSpPr>
        <p:spPr>
          <a:xfrm>
            <a:off x="12149286" y="3146501"/>
            <a:ext cx="4206582" cy="6958330"/>
          </a:xfrm>
          <a:prstGeom prst="rect">
            <a:avLst/>
          </a:prstGeom>
          <a:solidFill>
            <a:srgbClr val="35B77C">
              <a:alpha val="9999"/>
            </a:srgbClr>
          </a:solidFill>
        </p:spPr>
      </p:sp>
      <p:sp>
        <p:nvSpPr>
          <p:cNvPr id="10282" name="object_10283"/>
          <p:cNvSpPr/>
          <p:nvPr/>
        </p:nvSpPr>
        <p:spPr>
          <a:xfrm>
            <a:off x="10052222" y="3146501"/>
            <a:ext cx="0" cy="6958330"/>
          </a:xfrm>
          <a:prstGeom prst="rect">
            <a:avLst/>
          </a:prstGeom>
          <a:ln w="5235">
            <a:solidFill>
              <a:srgbClr val="767A7C"/>
            </a:solidFill>
          </a:ln>
        </p:spPr>
        <p:txBody>
          <a:bodyPr wrap="square" lIns="0" tIns="0" rIns="0" bIns="0" rtlCol="0"/>
          <a:lstStyle/>
          <a:p>
            <a:endParaRPr/>
          </a:p>
        </p:txBody>
      </p:sp>
      <p:sp>
        <p:nvSpPr>
          <p:cNvPr id="10284" name="object_10285"/>
          <p:cNvSpPr/>
          <p:nvPr/>
        </p:nvSpPr>
        <p:spPr>
          <a:xfrm>
            <a:off x="3748577" y="6625666"/>
            <a:ext cx="12607290" cy="0"/>
          </a:xfrm>
          <a:prstGeom prst="rect">
            <a:avLst/>
          </a:prstGeom>
          <a:ln w="5235">
            <a:solidFill>
              <a:srgbClr val="767A7C"/>
            </a:solidFill>
          </a:ln>
        </p:spPr>
        <p:txBody>
          <a:bodyPr wrap="square" lIns="0" tIns="0" rIns="0" bIns="0" rtlCol="0"/>
          <a:lstStyle/>
          <a:p>
            <a:endParaRPr/>
          </a:p>
        </p:txBody>
      </p:sp>
      <p:sp>
        <p:nvSpPr>
          <p:cNvPr id="10286" name="object_10287">
            <a:hlinkClick r:id="rId12" action="ppaction://hlinksldjump" tooltip="16: management culture A=2.1 / I=53%"/>
          </p:cNvPr>
          <p:cNvSpPr/>
          <p:nvPr/>
        </p:nvSpPr>
        <p:spPr>
          <a:xfrm>
            <a:off x="13559799" y="6149899"/>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16</a:t>
            </a:r>
            <a:endParaRPr sz="1950" b="1" dirty="0"/>
          </a:p>
        </p:txBody>
      </p:sp>
      <p:sp>
        <p:nvSpPr>
          <p:cNvPr id="10288" name="object_10289">
            <a:hlinkClick r:id="rId13" action="ppaction://hlinksldjump" tooltip="17: career Development Opportunities A=2.7 / I=57%"/>
          </p:cNvPr>
          <p:cNvSpPr/>
          <p:nvPr/>
        </p:nvSpPr>
        <p:spPr>
          <a:xfrm>
            <a:off x="9839464" y="5871565"/>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17</a:t>
            </a:r>
            <a:endParaRPr sz="1950" b="1" dirty="0"/>
          </a:p>
        </p:txBody>
      </p:sp>
      <p:sp>
        <p:nvSpPr>
          <p:cNvPr id="10290" name="object_10291">
            <a:hlinkClick r:id="rId14" action="ppaction://hlinksldjump" tooltip="18: innovation-friendly climate A=3.2 / I=12%"/>
          </p:cNvPr>
          <p:cNvSpPr/>
          <p:nvPr/>
        </p:nvSpPr>
        <p:spPr>
          <a:xfrm>
            <a:off x="6709173" y="9002814"/>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18</a:t>
            </a:r>
            <a:endParaRPr sz="1950" b="1" dirty="0"/>
          </a:p>
        </p:txBody>
      </p:sp>
      <p:sp>
        <p:nvSpPr>
          <p:cNvPr id="10292" name="object_10293">
            <a:hlinkClick r:id="rId15" action="ppaction://hlinksldjump" tooltip="19: digitization A=3.1 / I=41%"/>
          </p:cNvPr>
          <p:cNvSpPr/>
          <p:nvPr/>
        </p:nvSpPr>
        <p:spPr>
          <a:xfrm>
            <a:off x="7584718" y="6984898"/>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19</a:t>
            </a:r>
            <a:endParaRPr sz="1950" b="1" dirty="0"/>
          </a:p>
        </p:txBody>
      </p:sp>
      <p:sp>
        <p:nvSpPr>
          <p:cNvPr id="10294" name="object_10295">
            <a:hlinkClick r:id="rId16" action="ppaction://hlinksldjump" tooltip="20: customer focus A=2.9 / I=54%"/>
          </p:cNvPr>
          <p:cNvSpPr/>
          <p:nvPr/>
        </p:nvSpPr>
        <p:spPr>
          <a:xfrm>
            <a:off x="8485332" y="6080315"/>
            <a:ext cx="534035" cy="534035"/>
          </a:xfrm>
          <a:prstGeom prst="ellipse">
            <a:avLst/>
          </a:prstGeom>
          <a:solidFill>
            <a:srgbClr val="5181B7">
              <a:alpha val="89999"/>
            </a:srgbClr>
          </a:solidFill>
        </p:spPr>
        <p:txBody>
          <a:bodyPr wrap="square" lIns="0" tIns="0" rIns="0" bIns="0" rtlCol="0" anchor="ctr"/>
          <a:lstStyle/>
          <a:p>
            <a:pPr algn="ctr"/>
            <a:r>
              <a:rPr sz="1950" b="1" dirty="0">
                <a:solidFill>
                  <a:srgbClr val="FFFFFF"/>
                </a:solidFill>
                <a:latin typeface="Arial"/>
                <a:ea typeface="Arial"/>
              </a:rPr>
              <a:t>20</a:t>
            </a:r>
            <a:endParaRPr sz="195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8" name="object_10299"/>
          <p:cNvPicPr>
            <a:picLocks noChangeAspect="1"/>
          </p:cNvPicPr>
          <p:nvPr/>
        </p:nvPicPr>
        <p:blipFill>
          <a:blip r:embed="rId3"/>
          <a:stretch>
            <a:fillRect/>
          </a:stretch>
        </p:blipFill>
        <p:spPr>
          <a:xfrm>
            <a:off x="603250" y="519041"/>
            <a:ext cx="1098413" cy="1098413"/>
          </a:xfrm>
          <a:prstGeom prst="rect">
            <a:avLst/>
          </a:prstGeom>
        </p:spPr>
      </p:pic>
      <p:sp>
        <p:nvSpPr>
          <p:cNvPr id="10300" name="object_1030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Future Orientation | Aspect list</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0302" name="10303">
            <a:hlinkClick r:id="rId4" action="ppaction://hlinksldjump" tooltip="Content"/>
          </p:cNvPr>
          <p:cNvGrpSpPr/>
          <p:nvPr/>
        </p:nvGrpSpPr>
        <p:grpSpPr>
          <a:xfrm>
            <a:off x="19403940" y="295737"/>
            <a:ext cx="350000" cy="350000"/>
            <a:chOff x="0" y="0"/>
            <a:chExt cx="0" cy="0"/>
          </a:xfrm>
        </p:grpSpPr>
        <p:sp>
          <p:nvSpPr>
            <p:cNvPr id="10304" name="10305"/>
            <p:cNvSpPr/>
            <p:nvPr/>
          </p:nvSpPr>
          <p:spPr>
            <a:xfrm>
              <a:off x="0" y="0"/>
              <a:ext cx="350000" cy="350000"/>
            </a:xfrm>
            <a:prstGeom prst="rect">
              <a:avLst/>
            </a:prstGeom>
            <a:noFill/>
            <a:ln w="30000" cap="flat" cmpd="sng" algn="ctr">
              <a:solidFill>
                <a:srgbClr val="707274"/>
              </a:solidFill>
            </a:ln>
          </p:spPr>
        </p:sp>
        <p:sp>
          <p:nvSpPr>
            <p:cNvPr id="10306" name="10307">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0308" name="10309">
            <a:hlinkClick r:id="rId5" action="ppaction://hlinksldjump" tooltip="Project overview"/>
          </p:cNvPr>
          <p:cNvGrpSpPr/>
          <p:nvPr/>
        </p:nvGrpSpPr>
        <p:grpSpPr>
          <a:xfrm>
            <a:off x="18380322" y="295737"/>
            <a:ext cx="350000" cy="350000"/>
            <a:chOff x="0" y="0"/>
            <a:chExt cx="0" cy="0"/>
          </a:xfrm>
        </p:grpSpPr>
        <p:sp>
          <p:nvSpPr>
            <p:cNvPr id="10310" name="10311"/>
            <p:cNvSpPr/>
            <p:nvPr/>
          </p:nvSpPr>
          <p:spPr>
            <a:xfrm>
              <a:off x="0" y="0"/>
              <a:ext cx="350000" cy="350000"/>
            </a:xfrm>
            <a:prstGeom prst="rect">
              <a:avLst/>
            </a:prstGeom>
            <a:noFill/>
            <a:ln w="30000" cap="flat" cmpd="sng" algn="ctr">
              <a:solidFill>
                <a:srgbClr val="707274"/>
              </a:solidFill>
            </a:ln>
          </p:spPr>
        </p:sp>
        <p:sp>
          <p:nvSpPr>
            <p:cNvPr id="10312" name="10313"/>
            <p:cNvSpPr/>
            <p:nvPr/>
          </p:nvSpPr>
          <p:spPr>
            <a:xfrm>
              <a:off x="0" y="280000"/>
              <a:ext cx="350000" cy="0"/>
            </a:xfrm>
            <a:prstGeom prst="line">
              <a:avLst/>
            </a:prstGeom>
            <a:solidFill>
              <a:srgbClr val="000000"/>
            </a:solidFill>
            <a:ln w="11000" cap="flat" cmpd="sng" algn="ctr">
              <a:solidFill>
                <a:srgbClr val="707274"/>
              </a:solidFill>
            </a:ln>
          </p:spPr>
        </p:sp>
        <p:sp>
          <p:nvSpPr>
            <p:cNvPr id="10314" name="10315"/>
            <p:cNvSpPr/>
            <p:nvPr/>
          </p:nvSpPr>
          <p:spPr>
            <a:xfrm>
              <a:off x="175000" y="280000"/>
              <a:ext cx="0" cy="70000"/>
            </a:xfrm>
            <a:prstGeom prst="line">
              <a:avLst/>
            </a:prstGeom>
            <a:solidFill>
              <a:srgbClr val="000000"/>
            </a:solidFill>
            <a:ln w="11000" cap="flat" cmpd="sng" algn="ctr">
              <a:solidFill>
                <a:srgbClr val="707274"/>
              </a:solidFill>
            </a:ln>
          </p:spPr>
        </p:sp>
        <p:sp>
          <p:nvSpPr>
            <p:cNvPr id="10316" name="object_10317"/>
            <p:cNvSpPr/>
            <p:nvPr/>
          </p:nvSpPr>
          <p:spPr>
            <a:xfrm>
              <a:off x="50000" y="87500"/>
              <a:ext cx="75000" cy="75000"/>
            </a:xfrm>
            <a:prstGeom prst="ellipse">
              <a:avLst/>
            </a:prstGeom>
            <a:solidFill>
              <a:srgbClr val="707274"/>
            </a:solidFill>
          </p:spPr>
        </p:sp>
        <p:sp>
          <p:nvSpPr>
            <p:cNvPr id="10318" name="object_10319"/>
            <p:cNvSpPr/>
            <p:nvPr/>
          </p:nvSpPr>
          <p:spPr>
            <a:xfrm>
              <a:off x="137500" y="87500"/>
              <a:ext cx="75000" cy="75000"/>
            </a:xfrm>
            <a:prstGeom prst="ellipse">
              <a:avLst/>
            </a:prstGeom>
            <a:solidFill>
              <a:srgbClr val="707274"/>
            </a:solidFill>
          </p:spPr>
        </p:sp>
        <p:sp>
          <p:nvSpPr>
            <p:cNvPr id="10320" name="object_10321"/>
            <p:cNvSpPr/>
            <p:nvPr/>
          </p:nvSpPr>
          <p:spPr>
            <a:xfrm>
              <a:off x="225000" y="87500"/>
              <a:ext cx="75000" cy="75000"/>
            </a:xfrm>
            <a:prstGeom prst="ellipse">
              <a:avLst/>
            </a:prstGeom>
            <a:solidFill>
              <a:srgbClr val="707274"/>
            </a:solidFill>
          </p:spPr>
        </p:sp>
        <p:sp>
          <p:nvSpPr>
            <p:cNvPr id="10322" name="10323"/>
            <p:cNvSpPr/>
            <p:nvPr/>
          </p:nvSpPr>
          <p:spPr>
            <a:xfrm>
              <a:off x="105000" y="233333"/>
              <a:ext cx="140000" cy="0"/>
            </a:xfrm>
            <a:prstGeom prst="rect">
              <a:avLst/>
            </a:prstGeom>
            <a:noFill/>
            <a:ln w="30000" cap="flat" cmpd="sng" algn="ctr">
              <a:solidFill>
                <a:srgbClr val="707274"/>
              </a:solidFill>
            </a:ln>
          </p:spPr>
        </p:sp>
        <p:sp>
          <p:nvSpPr>
            <p:cNvPr id="10324" name="10325">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326" name="10327">
            <a:hlinkClick r:id="rId6" action="ppaction://hlinksldjump" tooltip="Response-Rate"/>
          </p:cNvPr>
          <p:cNvGrpSpPr/>
          <p:nvPr/>
        </p:nvGrpSpPr>
        <p:grpSpPr>
          <a:xfrm>
            <a:off x="17356704" y="295737"/>
            <a:ext cx="350000" cy="350000"/>
            <a:chOff x="0" y="0"/>
            <a:chExt cx="0" cy="0"/>
          </a:xfrm>
        </p:grpSpPr>
        <p:sp>
          <p:nvSpPr>
            <p:cNvPr id="10328" name="10329"/>
            <p:cNvSpPr/>
            <p:nvPr/>
          </p:nvSpPr>
          <p:spPr>
            <a:xfrm>
              <a:off x="0" y="0"/>
              <a:ext cx="350000" cy="350000"/>
            </a:xfrm>
            <a:prstGeom prst="rect">
              <a:avLst/>
            </a:prstGeom>
            <a:noFill/>
            <a:ln w="30000" cap="flat" cmpd="sng" algn="ctr">
              <a:solidFill>
                <a:srgbClr val="707274"/>
              </a:solidFill>
            </a:ln>
          </p:spPr>
        </p:sp>
        <p:sp>
          <p:nvSpPr>
            <p:cNvPr id="10330" name="10331">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0332" name="object_10333">
            <a:hlinkClick r:id="rId7" action="ppaction://hlinksldjump" tooltip="Index overview"/>
          </p:cNvPr>
          <p:cNvGrpSpPr/>
          <p:nvPr/>
        </p:nvGrpSpPr>
        <p:grpSpPr>
          <a:xfrm>
            <a:off x="16333086" y="295737"/>
            <a:ext cx="511198" cy="515004"/>
            <a:chOff x="17809255" y="706508"/>
            <a:chExt cx="711198" cy="715004"/>
          </a:xfrm>
        </p:grpSpPr>
        <p:sp>
          <p:nvSpPr>
            <p:cNvPr id="10334" name="object_10335"/>
            <p:cNvSpPr/>
            <p:nvPr/>
          </p:nvSpPr>
          <p:spPr>
            <a:xfrm>
              <a:off x="17809255" y="706508"/>
              <a:ext cx="711198" cy="715004"/>
            </a:xfrm>
            <a:prstGeom prst="rect">
              <a:avLst/>
            </a:prstGeom>
            <a:solidFill>
              <a:srgbClr val="FFFFFF">
                <a:alpha val="500"/>
              </a:srgbClr>
            </a:solidFill>
            <a:ln>
              <a:noFill/>
            </a:ln>
          </p:spPr>
        </p:sp>
        <p:sp>
          <p:nvSpPr>
            <p:cNvPr id="10336" name="object_1033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0338" name="object_1033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0340" name="object_1034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0342" name="object_1034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0344" name="object_1034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0346" name="object_1034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0348" name="object_1034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0350" name="object_1035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0352" name="object_1035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0354" name="object_10355">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0356" name="object_10357">
            <a:hlinkClick r:id="rId8" action="ppaction://hlinksldjump" tooltip="Dimensions"/>
          </p:cNvPr>
          <p:cNvGrpSpPr/>
          <p:nvPr/>
        </p:nvGrpSpPr>
        <p:grpSpPr>
          <a:xfrm>
            <a:off x="15309468" y="295737"/>
            <a:ext cx="350000" cy="350000"/>
            <a:chOff x="0" y="0"/>
            <a:chExt cx="0" cy="0"/>
          </a:xfrm>
        </p:grpSpPr>
        <p:sp>
          <p:nvSpPr>
            <p:cNvPr id="10358" name="object_10359"/>
            <p:cNvSpPr/>
            <p:nvPr/>
          </p:nvSpPr>
          <p:spPr>
            <a:xfrm>
              <a:off x="30600" y="27733"/>
              <a:ext cx="113800" cy="61200"/>
            </a:xfrm>
            <a:prstGeom prst="rect">
              <a:avLst/>
            </a:prstGeom>
            <a:solidFill>
              <a:srgbClr val="707274"/>
            </a:solidFill>
            <a:ln>
              <a:noFill/>
            </a:ln>
          </p:spPr>
        </p:sp>
        <p:sp>
          <p:nvSpPr>
            <p:cNvPr id="10360" name="object_10361"/>
            <p:cNvSpPr/>
            <p:nvPr/>
          </p:nvSpPr>
          <p:spPr>
            <a:xfrm>
              <a:off x="275600" y="27733"/>
              <a:ext cx="43800" cy="61200"/>
            </a:xfrm>
            <a:prstGeom prst="rect">
              <a:avLst/>
            </a:prstGeom>
            <a:solidFill>
              <a:srgbClr val="707274"/>
            </a:solidFill>
            <a:ln>
              <a:noFill/>
            </a:ln>
          </p:spPr>
        </p:sp>
        <p:sp>
          <p:nvSpPr>
            <p:cNvPr id="10362" name="object_10363"/>
            <p:cNvSpPr/>
            <p:nvPr/>
          </p:nvSpPr>
          <p:spPr>
            <a:xfrm>
              <a:off x="0" y="27733"/>
              <a:ext cx="61200" cy="61200"/>
            </a:xfrm>
            <a:prstGeom prst="ellipse">
              <a:avLst/>
            </a:prstGeom>
            <a:solidFill>
              <a:srgbClr val="707274"/>
            </a:solidFill>
            <a:ln>
              <a:noFill/>
            </a:ln>
          </p:spPr>
        </p:sp>
        <p:sp>
          <p:nvSpPr>
            <p:cNvPr id="10364" name="object_10365"/>
            <p:cNvSpPr/>
            <p:nvPr/>
          </p:nvSpPr>
          <p:spPr>
            <a:xfrm>
              <a:off x="113800" y="27733"/>
              <a:ext cx="61200" cy="61200"/>
            </a:xfrm>
            <a:prstGeom prst="ellipse">
              <a:avLst/>
            </a:prstGeom>
            <a:solidFill>
              <a:srgbClr val="707274"/>
            </a:solidFill>
            <a:ln>
              <a:noFill/>
            </a:ln>
          </p:spPr>
        </p:sp>
        <p:sp>
          <p:nvSpPr>
            <p:cNvPr id="10366" name="object_10367"/>
            <p:cNvSpPr/>
            <p:nvPr/>
          </p:nvSpPr>
          <p:spPr>
            <a:xfrm>
              <a:off x="288800" y="27733"/>
              <a:ext cx="61200" cy="61200"/>
            </a:xfrm>
            <a:prstGeom prst="ellipse">
              <a:avLst/>
            </a:prstGeom>
            <a:solidFill>
              <a:srgbClr val="707274"/>
            </a:solidFill>
            <a:ln>
              <a:noFill/>
            </a:ln>
          </p:spPr>
        </p:sp>
        <p:sp>
          <p:nvSpPr>
            <p:cNvPr id="10368" name="object_10369"/>
            <p:cNvSpPr/>
            <p:nvPr/>
          </p:nvSpPr>
          <p:spPr>
            <a:xfrm>
              <a:off x="245000" y="27733"/>
              <a:ext cx="61200" cy="61200"/>
            </a:xfrm>
            <a:prstGeom prst="ellipse">
              <a:avLst/>
            </a:prstGeom>
            <a:solidFill>
              <a:srgbClr val="707274"/>
            </a:solidFill>
            <a:ln>
              <a:noFill/>
            </a:ln>
          </p:spPr>
        </p:sp>
        <p:sp>
          <p:nvSpPr>
            <p:cNvPr id="10370" name="object_10371"/>
            <p:cNvSpPr/>
            <p:nvPr/>
          </p:nvSpPr>
          <p:spPr>
            <a:xfrm>
              <a:off x="30600" y="144400"/>
              <a:ext cx="43800" cy="61200"/>
            </a:xfrm>
            <a:prstGeom prst="rect">
              <a:avLst/>
            </a:prstGeom>
            <a:solidFill>
              <a:srgbClr val="707274"/>
            </a:solidFill>
            <a:ln>
              <a:noFill/>
            </a:ln>
          </p:spPr>
        </p:sp>
        <p:sp>
          <p:nvSpPr>
            <p:cNvPr id="10372" name="object_10373"/>
            <p:cNvSpPr/>
            <p:nvPr/>
          </p:nvSpPr>
          <p:spPr>
            <a:xfrm>
              <a:off x="205600" y="144400"/>
              <a:ext cx="113800" cy="61200"/>
            </a:xfrm>
            <a:prstGeom prst="rect">
              <a:avLst/>
            </a:prstGeom>
            <a:solidFill>
              <a:srgbClr val="707274"/>
            </a:solidFill>
            <a:ln>
              <a:noFill/>
            </a:ln>
          </p:spPr>
        </p:sp>
        <p:sp>
          <p:nvSpPr>
            <p:cNvPr id="10374" name="object_10375"/>
            <p:cNvSpPr/>
            <p:nvPr/>
          </p:nvSpPr>
          <p:spPr>
            <a:xfrm>
              <a:off x="0" y="144400"/>
              <a:ext cx="61200" cy="61200"/>
            </a:xfrm>
            <a:prstGeom prst="ellipse">
              <a:avLst/>
            </a:prstGeom>
            <a:solidFill>
              <a:srgbClr val="707274"/>
            </a:solidFill>
            <a:ln>
              <a:noFill/>
            </a:ln>
          </p:spPr>
        </p:sp>
        <p:sp>
          <p:nvSpPr>
            <p:cNvPr id="10376" name="object_10377"/>
            <p:cNvSpPr/>
            <p:nvPr/>
          </p:nvSpPr>
          <p:spPr>
            <a:xfrm>
              <a:off x="43800" y="144400"/>
              <a:ext cx="61200" cy="61200"/>
            </a:xfrm>
            <a:prstGeom prst="ellipse">
              <a:avLst/>
            </a:prstGeom>
            <a:solidFill>
              <a:srgbClr val="707274"/>
            </a:solidFill>
            <a:ln>
              <a:noFill/>
            </a:ln>
          </p:spPr>
        </p:sp>
        <p:sp>
          <p:nvSpPr>
            <p:cNvPr id="10378" name="object_10379"/>
            <p:cNvSpPr/>
            <p:nvPr/>
          </p:nvSpPr>
          <p:spPr>
            <a:xfrm>
              <a:off x="288800" y="144400"/>
              <a:ext cx="61200" cy="61200"/>
            </a:xfrm>
            <a:prstGeom prst="ellipse">
              <a:avLst/>
            </a:prstGeom>
            <a:solidFill>
              <a:srgbClr val="707274"/>
            </a:solidFill>
            <a:ln>
              <a:noFill/>
            </a:ln>
          </p:spPr>
        </p:sp>
        <p:sp>
          <p:nvSpPr>
            <p:cNvPr id="10380" name="object_10381"/>
            <p:cNvSpPr/>
            <p:nvPr/>
          </p:nvSpPr>
          <p:spPr>
            <a:xfrm>
              <a:off x="175000" y="144400"/>
              <a:ext cx="61200" cy="61200"/>
            </a:xfrm>
            <a:prstGeom prst="ellipse">
              <a:avLst/>
            </a:prstGeom>
            <a:solidFill>
              <a:srgbClr val="707274"/>
            </a:solidFill>
            <a:ln>
              <a:noFill/>
            </a:ln>
          </p:spPr>
        </p:sp>
        <p:sp>
          <p:nvSpPr>
            <p:cNvPr id="10382" name="object_10383"/>
            <p:cNvSpPr/>
            <p:nvPr/>
          </p:nvSpPr>
          <p:spPr>
            <a:xfrm>
              <a:off x="30600" y="261067"/>
              <a:ext cx="78800" cy="61200"/>
            </a:xfrm>
            <a:prstGeom prst="rect">
              <a:avLst/>
            </a:prstGeom>
            <a:solidFill>
              <a:srgbClr val="707274"/>
            </a:solidFill>
            <a:ln>
              <a:noFill/>
            </a:ln>
          </p:spPr>
        </p:sp>
        <p:sp>
          <p:nvSpPr>
            <p:cNvPr id="10384" name="object_10385"/>
            <p:cNvSpPr/>
            <p:nvPr/>
          </p:nvSpPr>
          <p:spPr>
            <a:xfrm>
              <a:off x="240600" y="261067"/>
              <a:ext cx="78800" cy="61200"/>
            </a:xfrm>
            <a:prstGeom prst="rect">
              <a:avLst/>
            </a:prstGeom>
            <a:solidFill>
              <a:srgbClr val="707274"/>
            </a:solidFill>
            <a:ln>
              <a:noFill/>
            </a:ln>
          </p:spPr>
        </p:sp>
        <p:sp>
          <p:nvSpPr>
            <p:cNvPr id="10386" name="object_10387"/>
            <p:cNvSpPr/>
            <p:nvPr/>
          </p:nvSpPr>
          <p:spPr>
            <a:xfrm>
              <a:off x="0" y="261067"/>
              <a:ext cx="61200" cy="61200"/>
            </a:xfrm>
            <a:prstGeom prst="ellipse">
              <a:avLst/>
            </a:prstGeom>
            <a:solidFill>
              <a:srgbClr val="707274"/>
            </a:solidFill>
            <a:ln>
              <a:noFill/>
            </a:ln>
          </p:spPr>
        </p:sp>
        <p:sp>
          <p:nvSpPr>
            <p:cNvPr id="10388" name="object_10389"/>
            <p:cNvSpPr/>
            <p:nvPr/>
          </p:nvSpPr>
          <p:spPr>
            <a:xfrm>
              <a:off x="78800" y="261067"/>
              <a:ext cx="61200" cy="61200"/>
            </a:xfrm>
            <a:prstGeom prst="ellipse">
              <a:avLst/>
            </a:prstGeom>
            <a:solidFill>
              <a:srgbClr val="707274"/>
            </a:solidFill>
            <a:ln>
              <a:noFill/>
            </a:ln>
          </p:spPr>
        </p:sp>
        <p:sp>
          <p:nvSpPr>
            <p:cNvPr id="10390" name="object_10391"/>
            <p:cNvSpPr/>
            <p:nvPr/>
          </p:nvSpPr>
          <p:spPr>
            <a:xfrm>
              <a:off x="288800" y="261067"/>
              <a:ext cx="61200" cy="61200"/>
            </a:xfrm>
            <a:prstGeom prst="ellipse">
              <a:avLst/>
            </a:prstGeom>
            <a:solidFill>
              <a:srgbClr val="707274"/>
            </a:solidFill>
            <a:ln>
              <a:noFill/>
            </a:ln>
          </p:spPr>
        </p:sp>
        <p:sp>
          <p:nvSpPr>
            <p:cNvPr id="10392" name="object_10393"/>
            <p:cNvSpPr/>
            <p:nvPr/>
          </p:nvSpPr>
          <p:spPr>
            <a:xfrm>
              <a:off x="210000" y="261067"/>
              <a:ext cx="61200" cy="61200"/>
            </a:xfrm>
            <a:prstGeom prst="ellipse">
              <a:avLst/>
            </a:prstGeom>
            <a:solidFill>
              <a:srgbClr val="707274"/>
            </a:solidFill>
            <a:ln>
              <a:noFill/>
            </a:ln>
          </p:spPr>
        </p:sp>
        <p:sp>
          <p:nvSpPr>
            <p:cNvPr id="10394" name="10395">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396" name="object_10397">
            <a:hlinkClick r:id="rId9" action="ppaction://hlinksldjump" tooltip="Portfolio of Action"/>
          </p:cNvPr>
          <p:cNvGrpSpPr/>
          <p:nvPr/>
        </p:nvGrpSpPr>
        <p:grpSpPr>
          <a:xfrm>
            <a:off x="19403940" y="887211"/>
            <a:ext cx="350000" cy="350000"/>
            <a:chOff x="0" y="0"/>
            <a:chExt cx="0" cy="0"/>
          </a:xfrm>
        </p:grpSpPr>
        <p:sp>
          <p:nvSpPr>
            <p:cNvPr id="10400" name="object_10401"/>
            <p:cNvSpPr/>
            <p:nvPr/>
          </p:nvSpPr>
          <p:spPr>
            <a:xfrm>
              <a:off x="11900" y="79800"/>
              <a:ext cx="51110" cy="51110"/>
            </a:xfrm>
            <a:prstGeom prst="ellipse">
              <a:avLst/>
            </a:prstGeom>
            <a:solidFill>
              <a:srgbClr val="707274"/>
            </a:solidFill>
          </p:spPr>
        </p:sp>
        <p:sp>
          <p:nvSpPr>
            <p:cNvPr id="10402" name="object_10403"/>
            <p:cNvSpPr/>
            <p:nvPr/>
          </p:nvSpPr>
          <p:spPr>
            <a:xfrm>
              <a:off x="121800" y="124250"/>
              <a:ext cx="51110" cy="51110"/>
            </a:xfrm>
            <a:prstGeom prst="ellipse">
              <a:avLst/>
            </a:prstGeom>
            <a:solidFill>
              <a:srgbClr val="707274"/>
            </a:solidFill>
          </p:spPr>
        </p:sp>
        <p:sp>
          <p:nvSpPr>
            <p:cNvPr id="10404" name="object_10405"/>
            <p:cNvSpPr/>
            <p:nvPr/>
          </p:nvSpPr>
          <p:spPr>
            <a:xfrm>
              <a:off x="244650" y="42700"/>
              <a:ext cx="51110" cy="51110"/>
            </a:xfrm>
            <a:prstGeom prst="ellipse">
              <a:avLst/>
            </a:prstGeom>
            <a:solidFill>
              <a:srgbClr val="707274"/>
            </a:solidFill>
          </p:spPr>
        </p:sp>
        <p:sp>
          <p:nvSpPr>
            <p:cNvPr id="10406" name="object_10407"/>
            <p:cNvSpPr/>
            <p:nvPr/>
          </p:nvSpPr>
          <p:spPr>
            <a:xfrm>
              <a:off x="282800" y="229250"/>
              <a:ext cx="51110" cy="51110"/>
            </a:xfrm>
            <a:prstGeom prst="ellipse">
              <a:avLst/>
            </a:prstGeom>
            <a:solidFill>
              <a:srgbClr val="707274"/>
            </a:solidFill>
          </p:spPr>
        </p:sp>
        <p:sp>
          <p:nvSpPr>
            <p:cNvPr id="10408" name="object_10409"/>
            <p:cNvSpPr/>
            <p:nvPr/>
          </p:nvSpPr>
          <p:spPr>
            <a:xfrm>
              <a:off x="79800" y="234500"/>
              <a:ext cx="51110" cy="51110"/>
            </a:xfrm>
            <a:prstGeom prst="ellipse">
              <a:avLst/>
            </a:prstGeom>
            <a:solidFill>
              <a:srgbClr val="707274"/>
            </a:solidFill>
          </p:spPr>
        </p:sp>
        <p:sp>
          <p:nvSpPr>
            <p:cNvPr id="10410" name="object_10411"/>
            <p:cNvSpPr/>
            <p:nvPr/>
          </p:nvSpPr>
          <p:spPr>
            <a:xfrm>
              <a:off x="105350" y="23800"/>
              <a:ext cx="51110" cy="51110"/>
            </a:xfrm>
            <a:prstGeom prst="ellipse">
              <a:avLst/>
            </a:prstGeom>
            <a:solidFill>
              <a:srgbClr val="707274"/>
            </a:solidFill>
          </p:spPr>
        </p:sp>
        <p:sp>
          <p:nvSpPr>
            <p:cNvPr id="10412" name="object_10413"/>
            <p:cNvSpPr/>
            <p:nvPr/>
          </p:nvSpPr>
          <p:spPr>
            <a:xfrm>
              <a:off x="232050" y="149450"/>
              <a:ext cx="51110" cy="51110"/>
            </a:xfrm>
            <a:prstGeom prst="ellipse">
              <a:avLst/>
            </a:prstGeom>
            <a:solidFill>
              <a:srgbClr val="707274"/>
            </a:solidFill>
          </p:spPr>
        </p:sp>
        <p:sp>
          <p:nvSpPr>
            <p:cNvPr id="10414" name="object_10415"/>
            <p:cNvSpPr/>
            <p:nvPr/>
          </p:nvSpPr>
          <p:spPr>
            <a:xfrm>
              <a:off x="0" y="175000"/>
              <a:ext cx="350000" cy="0"/>
            </a:xfrm>
            <a:prstGeom prst="rect">
              <a:avLst/>
            </a:prstGeom>
            <a:noFill/>
            <a:ln w="10470">
              <a:solidFill>
                <a:srgbClr val="707274"/>
              </a:solidFill>
            </a:ln>
          </p:spPr>
        </p:sp>
        <p:sp>
          <p:nvSpPr>
            <p:cNvPr id="10416" name="object_10417"/>
            <p:cNvSpPr/>
            <p:nvPr/>
          </p:nvSpPr>
          <p:spPr>
            <a:xfrm>
              <a:off x="175000" y="0"/>
              <a:ext cx="0" cy="350000"/>
            </a:xfrm>
            <a:prstGeom prst="rect">
              <a:avLst/>
            </a:prstGeom>
            <a:noFill/>
            <a:ln w="10470">
              <a:solidFill>
                <a:srgbClr val="707274"/>
              </a:solidFill>
            </a:ln>
          </p:spPr>
        </p:sp>
        <p:sp>
          <p:nvSpPr>
            <p:cNvPr id="10418" name="10419">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420" name="10421">
            <a:hlinkClick r:id="rId10" action="ppaction://hlinksldjump" tooltip="Semantic Differential"/>
          </p:cNvPr>
          <p:cNvGrpSpPr/>
          <p:nvPr/>
        </p:nvGrpSpPr>
        <p:grpSpPr>
          <a:xfrm>
            <a:off x="18380322" y="887211"/>
            <a:ext cx="561600" cy="648000"/>
            <a:chOff x="0" y="0"/>
            <a:chExt cx="0" cy="0"/>
          </a:xfrm>
        </p:grpSpPr>
        <p:sp>
          <p:nvSpPr>
            <p:cNvPr id="10422" name="10423"/>
            <p:cNvSpPr/>
            <p:nvPr/>
          </p:nvSpPr>
          <p:spPr>
            <a:xfrm>
              <a:off x="0" y="0"/>
              <a:ext cx="350000" cy="350000"/>
            </a:xfrm>
            <a:prstGeom prst="rect">
              <a:avLst/>
            </a:prstGeom>
            <a:noFill/>
            <a:ln w="30000" cap="flat" cmpd="sng" algn="ctr">
              <a:solidFill>
                <a:srgbClr val="707274"/>
              </a:solidFill>
            </a:ln>
          </p:spPr>
        </p:sp>
        <p:cxnSp>
          <p:nvCxnSpPr>
            <p:cNvPr id="10424" name="object_1042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0426" name="object_1042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0428" name="10429">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430" name="10431">
            <a:hlinkClick r:id="rId11" action="ppaction://hlinksldjump"/>
          </p:cNvPr>
          <p:cNvGrpSpPr/>
          <p:nvPr/>
        </p:nvGrpSpPr>
        <p:grpSpPr>
          <a:xfrm>
            <a:off x="17356704" y="887211"/>
            <a:ext cx="561600" cy="648000"/>
            <a:chOff x="0" y="0"/>
            <a:chExt cx="0" cy="0"/>
          </a:xfrm>
        </p:grpSpPr>
        <p:sp>
          <p:nvSpPr>
            <p:cNvPr id="10432" name="10433"/>
            <p:cNvSpPr/>
            <p:nvPr/>
          </p:nvSpPr>
          <p:spPr>
            <a:xfrm>
              <a:off x="0" y="0"/>
              <a:ext cx="350000" cy="350000"/>
            </a:xfrm>
            <a:prstGeom prst="rect">
              <a:avLst/>
            </a:prstGeom>
            <a:noFill/>
            <a:ln w="30000" cap="flat" cmpd="sng" algn="ctr">
              <a:solidFill>
                <a:srgbClr val="707274"/>
              </a:solidFill>
            </a:ln>
          </p:spPr>
        </p:sp>
        <p:sp>
          <p:nvSpPr>
            <p:cNvPr id="10434" name="object_1043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0436" name="object_10437"/>
            <p:cNvSpPr/>
            <p:nvPr/>
          </p:nvSpPr>
          <p:spPr>
            <a:xfrm>
              <a:off x="136856" y="41051"/>
              <a:ext cx="54000" cy="59400"/>
            </a:xfrm>
            <a:prstGeom prst="rect">
              <a:avLst/>
            </a:prstGeom>
            <a:solidFill>
              <a:srgbClr val="707274"/>
            </a:solidFill>
          </p:spPr>
        </p:sp>
        <p:sp>
          <p:nvSpPr>
            <p:cNvPr id="10438" name="object_10439"/>
            <p:cNvSpPr/>
            <p:nvPr/>
          </p:nvSpPr>
          <p:spPr>
            <a:xfrm>
              <a:off x="180596" y="70751"/>
              <a:ext cx="55300" cy="0"/>
            </a:xfrm>
            <a:prstGeom prst="line">
              <a:avLst/>
            </a:prstGeom>
            <a:solidFill>
              <a:srgbClr val="000000"/>
            </a:solidFill>
            <a:ln w="11000" cap="flat" cmpd="sng" algn="ctr">
              <a:solidFill>
                <a:srgbClr val="707274"/>
              </a:solidFill>
            </a:ln>
          </p:spPr>
        </p:sp>
        <p:sp>
          <p:nvSpPr>
            <p:cNvPr id="10440" name="object_10441"/>
            <p:cNvSpPr/>
            <p:nvPr/>
          </p:nvSpPr>
          <p:spPr>
            <a:xfrm>
              <a:off x="245893" y="41051"/>
              <a:ext cx="54000" cy="59400"/>
            </a:xfrm>
            <a:prstGeom prst="ellipse">
              <a:avLst/>
            </a:prstGeom>
            <a:solidFill>
              <a:srgbClr val="707274"/>
            </a:solidFill>
          </p:spPr>
        </p:sp>
        <p:sp>
          <p:nvSpPr>
            <p:cNvPr id="10442" name="object_10443"/>
            <p:cNvSpPr/>
            <p:nvPr/>
          </p:nvSpPr>
          <p:spPr>
            <a:xfrm>
              <a:off x="136856" y="143142"/>
              <a:ext cx="54000" cy="59400"/>
            </a:xfrm>
            <a:prstGeom prst="rect">
              <a:avLst/>
            </a:prstGeom>
            <a:solidFill>
              <a:srgbClr val="707274"/>
            </a:solidFill>
          </p:spPr>
        </p:sp>
        <p:sp>
          <p:nvSpPr>
            <p:cNvPr id="10444" name="object_10445"/>
            <p:cNvSpPr/>
            <p:nvPr/>
          </p:nvSpPr>
          <p:spPr>
            <a:xfrm>
              <a:off x="180596" y="172842"/>
              <a:ext cx="55300" cy="0"/>
            </a:xfrm>
            <a:prstGeom prst="line">
              <a:avLst/>
            </a:prstGeom>
            <a:solidFill>
              <a:srgbClr val="000000"/>
            </a:solidFill>
            <a:ln w="11000" cap="flat" cmpd="sng" algn="ctr">
              <a:solidFill>
                <a:srgbClr val="707274"/>
              </a:solidFill>
            </a:ln>
          </p:spPr>
        </p:sp>
        <p:sp>
          <p:nvSpPr>
            <p:cNvPr id="10446" name="object_10447"/>
            <p:cNvSpPr/>
            <p:nvPr/>
          </p:nvSpPr>
          <p:spPr>
            <a:xfrm>
              <a:off x="245893" y="143142"/>
              <a:ext cx="54000" cy="59400"/>
            </a:xfrm>
            <a:prstGeom prst="ellipse">
              <a:avLst/>
            </a:prstGeom>
            <a:solidFill>
              <a:srgbClr val="707274"/>
            </a:solidFill>
          </p:spPr>
        </p:sp>
        <p:sp>
          <p:nvSpPr>
            <p:cNvPr id="10448" name="object_10449"/>
            <p:cNvSpPr/>
            <p:nvPr/>
          </p:nvSpPr>
          <p:spPr>
            <a:xfrm>
              <a:off x="136856" y="237985"/>
              <a:ext cx="54000" cy="59400"/>
            </a:xfrm>
            <a:prstGeom prst="rect">
              <a:avLst/>
            </a:prstGeom>
            <a:solidFill>
              <a:srgbClr val="707274"/>
            </a:solidFill>
          </p:spPr>
        </p:sp>
        <p:sp>
          <p:nvSpPr>
            <p:cNvPr id="10450" name="object_10451"/>
            <p:cNvSpPr/>
            <p:nvPr/>
          </p:nvSpPr>
          <p:spPr>
            <a:xfrm>
              <a:off x="180596" y="267685"/>
              <a:ext cx="55300" cy="0"/>
            </a:xfrm>
            <a:prstGeom prst="line">
              <a:avLst/>
            </a:prstGeom>
            <a:solidFill>
              <a:srgbClr val="000000"/>
            </a:solidFill>
            <a:ln w="11000" cap="flat" cmpd="sng" algn="ctr">
              <a:solidFill>
                <a:srgbClr val="707274"/>
              </a:solidFill>
            </a:ln>
          </p:spPr>
        </p:sp>
        <p:sp>
          <p:nvSpPr>
            <p:cNvPr id="10452" name="object_10453"/>
            <p:cNvSpPr/>
            <p:nvPr/>
          </p:nvSpPr>
          <p:spPr>
            <a:xfrm>
              <a:off x="245893" y="237985"/>
              <a:ext cx="54000" cy="59400"/>
            </a:xfrm>
            <a:prstGeom prst="ellipse">
              <a:avLst/>
            </a:prstGeom>
            <a:solidFill>
              <a:srgbClr val="707274"/>
            </a:solidFill>
          </p:spPr>
        </p:sp>
        <p:sp>
          <p:nvSpPr>
            <p:cNvPr id="10454" name="10455">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456" name="object_10457">
            <a:hlinkClick r:id="rId12" action="ppaction://hlinksldjump" tooltip="Tabellenband Demoskopie"/>
          </p:cNvPr>
          <p:cNvGrpSpPr/>
          <p:nvPr/>
        </p:nvGrpSpPr>
        <p:grpSpPr>
          <a:xfrm>
            <a:off x="16333086" y="887211"/>
            <a:ext cx="350000" cy="350000"/>
            <a:chOff x="0" y="0"/>
            <a:chExt cx="0" cy="0"/>
          </a:xfrm>
        </p:grpSpPr>
        <p:sp>
          <p:nvSpPr>
            <p:cNvPr id="10460" name="object_10461"/>
            <p:cNvSpPr/>
            <p:nvPr/>
          </p:nvSpPr>
          <p:spPr>
            <a:xfrm>
              <a:off x="30600" y="27733"/>
              <a:ext cx="222300" cy="61200"/>
            </a:xfrm>
            <a:prstGeom prst="rect">
              <a:avLst/>
            </a:prstGeom>
            <a:solidFill>
              <a:srgbClr val="707274"/>
            </a:solidFill>
            <a:ln>
              <a:noFill/>
            </a:ln>
          </p:spPr>
        </p:sp>
        <p:sp>
          <p:nvSpPr>
            <p:cNvPr id="10462" name="object_10463"/>
            <p:cNvSpPr/>
            <p:nvPr/>
          </p:nvSpPr>
          <p:spPr>
            <a:xfrm>
              <a:off x="0" y="27733"/>
              <a:ext cx="61200" cy="61200"/>
            </a:xfrm>
            <a:prstGeom prst="ellipse">
              <a:avLst/>
            </a:prstGeom>
            <a:solidFill>
              <a:srgbClr val="707274"/>
            </a:solidFill>
            <a:ln>
              <a:noFill/>
            </a:ln>
          </p:spPr>
        </p:sp>
        <p:sp>
          <p:nvSpPr>
            <p:cNvPr id="10464" name="object_10465"/>
            <p:cNvSpPr/>
            <p:nvPr/>
          </p:nvSpPr>
          <p:spPr>
            <a:xfrm>
              <a:off x="222300" y="27733"/>
              <a:ext cx="61200" cy="61200"/>
            </a:xfrm>
            <a:prstGeom prst="ellipse">
              <a:avLst/>
            </a:prstGeom>
            <a:solidFill>
              <a:srgbClr val="707274"/>
            </a:solidFill>
            <a:ln>
              <a:noFill/>
            </a:ln>
          </p:spPr>
        </p:sp>
        <p:sp>
          <p:nvSpPr>
            <p:cNvPr id="10466" name="object_10467"/>
            <p:cNvSpPr/>
            <p:nvPr/>
          </p:nvSpPr>
          <p:spPr>
            <a:xfrm>
              <a:off x="30600" y="144400"/>
              <a:ext cx="141800" cy="61200"/>
            </a:xfrm>
            <a:prstGeom prst="rect">
              <a:avLst/>
            </a:prstGeom>
            <a:solidFill>
              <a:srgbClr val="707274"/>
            </a:solidFill>
            <a:ln>
              <a:noFill/>
            </a:ln>
          </p:spPr>
        </p:sp>
        <p:sp>
          <p:nvSpPr>
            <p:cNvPr id="10468" name="object_10469"/>
            <p:cNvSpPr/>
            <p:nvPr/>
          </p:nvSpPr>
          <p:spPr>
            <a:xfrm>
              <a:off x="0" y="144400"/>
              <a:ext cx="61200" cy="61200"/>
            </a:xfrm>
            <a:prstGeom prst="ellipse">
              <a:avLst/>
            </a:prstGeom>
            <a:solidFill>
              <a:srgbClr val="707274"/>
            </a:solidFill>
            <a:ln>
              <a:noFill/>
            </a:ln>
          </p:spPr>
        </p:sp>
        <p:sp>
          <p:nvSpPr>
            <p:cNvPr id="10470" name="object_10471"/>
            <p:cNvSpPr/>
            <p:nvPr/>
          </p:nvSpPr>
          <p:spPr>
            <a:xfrm>
              <a:off x="141800" y="144400"/>
              <a:ext cx="61200" cy="61200"/>
            </a:xfrm>
            <a:prstGeom prst="ellipse">
              <a:avLst/>
            </a:prstGeom>
            <a:solidFill>
              <a:srgbClr val="707274"/>
            </a:solidFill>
            <a:ln>
              <a:noFill/>
            </a:ln>
          </p:spPr>
        </p:sp>
        <p:sp>
          <p:nvSpPr>
            <p:cNvPr id="10472" name="object_10473"/>
            <p:cNvSpPr/>
            <p:nvPr/>
          </p:nvSpPr>
          <p:spPr>
            <a:xfrm>
              <a:off x="30600" y="261067"/>
              <a:ext cx="288800" cy="61200"/>
            </a:xfrm>
            <a:prstGeom prst="rect">
              <a:avLst/>
            </a:prstGeom>
            <a:solidFill>
              <a:srgbClr val="707274"/>
            </a:solidFill>
            <a:ln>
              <a:noFill/>
            </a:ln>
          </p:spPr>
        </p:sp>
        <p:sp>
          <p:nvSpPr>
            <p:cNvPr id="10474" name="object_10475"/>
            <p:cNvSpPr/>
            <p:nvPr/>
          </p:nvSpPr>
          <p:spPr>
            <a:xfrm>
              <a:off x="0" y="261067"/>
              <a:ext cx="61200" cy="61200"/>
            </a:xfrm>
            <a:prstGeom prst="ellipse">
              <a:avLst/>
            </a:prstGeom>
            <a:solidFill>
              <a:srgbClr val="707274"/>
            </a:solidFill>
            <a:ln>
              <a:noFill/>
            </a:ln>
          </p:spPr>
        </p:sp>
        <p:sp>
          <p:nvSpPr>
            <p:cNvPr id="10476" name="object_10477"/>
            <p:cNvSpPr/>
            <p:nvPr/>
          </p:nvSpPr>
          <p:spPr>
            <a:xfrm>
              <a:off x="288800" y="261067"/>
              <a:ext cx="61200" cy="61200"/>
            </a:xfrm>
            <a:prstGeom prst="ellipse">
              <a:avLst/>
            </a:prstGeom>
            <a:solidFill>
              <a:srgbClr val="707274"/>
            </a:solidFill>
            <a:ln>
              <a:noFill/>
            </a:ln>
          </p:spPr>
        </p:sp>
        <p:sp>
          <p:nvSpPr>
            <p:cNvPr id="10478" name="object_10479"/>
            <p:cNvSpPr/>
            <p:nvPr/>
          </p:nvSpPr>
          <p:spPr>
            <a:xfrm>
              <a:off x="263500" y="58333"/>
              <a:ext cx="0" cy="233333"/>
            </a:xfrm>
            <a:prstGeom prst="rect">
              <a:avLst/>
            </a:prstGeom>
            <a:noFill/>
            <a:ln w="10470">
              <a:solidFill>
                <a:srgbClr val="707274"/>
              </a:solidFill>
            </a:ln>
          </p:spPr>
        </p:sp>
        <p:sp>
          <p:nvSpPr>
            <p:cNvPr id="10480" name="1048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0482" name="object_10483"/>
          <p:cNvSpPr txBox="1"/>
          <p:nvPr/>
        </p:nvSpPr>
        <p:spPr>
          <a:xfrm>
            <a:off x="2807683" y="28290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Future Orientation</a:t>
            </a:r>
          </a:p>
        </p:txBody>
      </p:sp>
      <p:sp>
        <p:nvSpPr>
          <p:cNvPr id="10484" name="object_10485"/>
          <p:cNvSpPr/>
          <p:nvPr/>
        </p:nvSpPr>
        <p:spPr>
          <a:xfrm>
            <a:off x="7792620" y="2829096"/>
            <a:ext cx="921600" cy="921600"/>
          </a:xfrm>
          <a:prstGeom prst="rect">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2.8</a:t>
            </a:r>
          </a:p>
        </p:txBody>
      </p:sp>
      <p:sp>
        <p:nvSpPr>
          <p:cNvPr id="10486" name="object_10487"/>
          <p:cNvSpPr>
            <a:spLocks noGrp="1"/>
          </p:cNvSpPr>
          <p:nvPr/>
        </p:nvSpPr>
        <p:spPr>
          <a:xfrm>
            <a:off x="1760600" y="2875176"/>
            <a:ext cx="737280" cy="737280"/>
          </a:xfrm>
          <a:prstGeom prst="rect">
            <a:avLst/>
          </a:prstGeom>
          <a:ln w="125650">
            <a:solidFill>
              <a:srgbClr val="5181B7"/>
            </a:solidFill>
          </a:ln>
        </p:spPr>
        <p:txBody>
          <a:bodyPr wrap="square" lIns="0" tIns="0" rIns="0" bIns="0" rtlCol="0" anchor="ctr"/>
          <a:lstStyle/>
          <a:p>
            <a:pPr algn="ctr"/>
            <a:endParaRPr sz="2950" b="1" dirty="0"/>
          </a:p>
        </p:txBody>
      </p:sp>
      <p:sp>
        <p:nvSpPr>
          <p:cNvPr id="10488" name="object_10489"/>
          <p:cNvSpPr txBox="1"/>
          <p:nvPr/>
        </p:nvSpPr>
        <p:spPr>
          <a:xfrm>
            <a:off x="2807683" y="40406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management culture</a:t>
            </a:r>
          </a:p>
        </p:txBody>
      </p:sp>
      <p:sp>
        <p:nvSpPr>
          <p:cNvPr id="10490" name="object_10491"/>
          <p:cNvSpPr/>
          <p:nvPr/>
        </p:nvSpPr>
        <p:spPr>
          <a:xfrm>
            <a:off x="7792620" y="404069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2.1</a:t>
            </a:r>
          </a:p>
        </p:txBody>
      </p:sp>
      <p:sp>
        <p:nvSpPr>
          <p:cNvPr id="10492" name="object_10493">
            <a:hlinkClick r:id="rId13" action="ppaction://hlinksldjump" tooltip="Our managers show great appreciation for their employees. A=2.1"/>
          </p:cNvPr>
          <p:cNvSpPr>
            <a:spLocks noGrp="1"/>
          </p:cNvSpPr>
          <p:nvPr/>
        </p:nvSpPr>
        <p:spPr>
          <a:xfrm>
            <a:off x="1760600" y="4086776"/>
            <a:ext cx="737280" cy="737280"/>
          </a:xfrm>
          <a:prstGeom prst="ellipse">
            <a:avLst/>
          </a:prstGeom>
          <a:solidFill>
            <a:srgbClr val="5181B7"/>
          </a:solidFill>
        </p:spPr>
        <p:txBody>
          <a:bodyPr wrap="square" lIns="0" tIns="0" rIns="0" bIns="0" rtlCol="0" anchor="ctr"/>
          <a:lstStyle/>
          <a:p>
            <a:pPr algn="ctr"/>
            <a:r>
              <a:rPr sz="2900" b="1" dirty="0">
                <a:solidFill>
                  <a:srgbClr val="FFFFFF"/>
                </a:solidFill>
                <a:latin typeface="Arial"/>
                <a:ea typeface="Arial"/>
              </a:rPr>
              <a:t>16</a:t>
            </a:r>
            <a:endParaRPr sz="2950" b="1" dirty="0"/>
          </a:p>
        </p:txBody>
      </p:sp>
      <p:sp>
        <p:nvSpPr>
          <p:cNvPr id="10494" name="object_10495"/>
          <p:cNvSpPr txBox="1"/>
          <p:nvPr/>
        </p:nvSpPr>
        <p:spPr>
          <a:xfrm>
            <a:off x="2807683" y="52522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career Development Opportunities</a:t>
            </a:r>
          </a:p>
        </p:txBody>
      </p:sp>
      <p:sp>
        <p:nvSpPr>
          <p:cNvPr id="10496" name="object_10497"/>
          <p:cNvSpPr/>
          <p:nvPr/>
        </p:nvSpPr>
        <p:spPr>
          <a:xfrm>
            <a:off x="7792620" y="525229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2.7</a:t>
            </a:r>
          </a:p>
        </p:txBody>
      </p:sp>
      <p:sp>
        <p:nvSpPr>
          <p:cNvPr id="10498" name="object_10499">
            <a:hlinkClick r:id="rId13" action="ppaction://hlinksldjump" tooltip="Professional development / further training is very important to us. A=2.7"/>
          </p:cNvPr>
          <p:cNvSpPr>
            <a:spLocks noGrp="1"/>
          </p:cNvSpPr>
          <p:nvPr/>
        </p:nvSpPr>
        <p:spPr>
          <a:xfrm>
            <a:off x="1760600" y="5298376"/>
            <a:ext cx="737280" cy="737280"/>
          </a:xfrm>
          <a:prstGeom prst="ellipse">
            <a:avLst/>
          </a:prstGeom>
          <a:solidFill>
            <a:srgbClr val="5181B7"/>
          </a:solidFill>
        </p:spPr>
        <p:txBody>
          <a:bodyPr wrap="square" lIns="0" tIns="0" rIns="0" bIns="0" rtlCol="0" anchor="ctr"/>
          <a:lstStyle/>
          <a:p>
            <a:pPr algn="ctr"/>
            <a:r>
              <a:rPr sz="2900" b="1" dirty="0">
                <a:solidFill>
                  <a:srgbClr val="FFFFFF"/>
                </a:solidFill>
                <a:latin typeface="Arial"/>
                <a:ea typeface="Arial"/>
              </a:rPr>
              <a:t>17</a:t>
            </a:r>
            <a:endParaRPr sz="2950" b="1" dirty="0"/>
          </a:p>
        </p:txBody>
      </p:sp>
      <p:sp>
        <p:nvSpPr>
          <p:cNvPr id="10500" name="object_10501"/>
          <p:cNvSpPr txBox="1"/>
          <p:nvPr/>
        </p:nvSpPr>
        <p:spPr>
          <a:xfrm>
            <a:off x="2807683" y="64638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innovation-friendly climate</a:t>
            </a:r>
          </a:p>
        </p:txBody>
      </p:sp>
      <p:sp>
        <p:nvSpPr>
          <p:cNvPr id="10502" name="object_10503"/>
          <p:cNvSpPr/>
          <p:nvPr/>
        </p:nvSpPr>
        <p:spPr>
          <a:xfrm>
            <a:off x="7792620" y="646389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3.2</a:t>
            </a:r>
          </a:p>
        </p:txBody>
      </p:sp>
      <p:sp>
        <p:nvSpPr>
          <p:cNvPr id="10504" name="object_10505">
            <a:hlinkClick r:id="rId13" action="ppaction://hlinksldjump" tooltip="We have an innovation-friendly climate that promotes new ideas through to implementation. A=3.2"/>
          </p:cNvPr>
          <p:cNvSpPr>
            <a:spLocks noGrp="1"/>
          </p:cNvSpPr>
          <p:nvPr/>
        </p:nvSpPr>
        <p:spPr>
          <a:xfrm>
            <a:off x="1760600" y="6509976"/>
            <a:ext cx="737280" cy="737280"/>
          </a:xfrm>
          <a:prstGeom prst="ellipse">
            <a:avLst/>
          </a:prstGeom>
          <a:solidFill>
            <a:srgbClr val="5181B7"/>
          </a:solidFill>
        </p:spPr>
        <p:txBody>
          <a:bodyPr wrap="square" lIns="0" tIns="0" rIns="0" bIns="0" rtlCol="0" anchor="ctr"/>
          <a:lstStyle/>
          <a:p>
            <a:pPr algn="ctr"/>
            <a:r>
              <a:rPr sz="2900" b="1" dirty="0">
                <a:solidFill>
                  <a:srgbClr val="FFFFFF"/>
                </a:solidFill>
                <a:latin typeface="Arial"/>
                <a:ea typeface="Arial"/>
              </a:rPr>
              <a:t>18</a:t>
            </a:r>
            <a:endParaRPr sz="2950" b="1" dirty="0"/>
          </a:p>
        </p:txBody>
      </p:sp>
      <p:sp>
        <p:nvSpPr>
          <p:cNvPr id="10506" name="object_10507"/>
          <p:cNvSpPr txBox="1"/>
          <p:nvPr/>
        </p:nvSpPr>
        <p:spPr>
          <a:xfrm>
            <a:off x="2807683" y="76754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digitization</a:t>
            </a:r>
          </a:p>
        </p:txBody>
      </p:sp>
      <p:sp>
        <p:nvSpPr>
          <p:cNvPr id="10508" name="object_10509"/>
          <p:cNvSpPr/>
          <p:nvPr/>
        </p:nvSpPr>
        <p:spPr>
          <a:xfrm>
            <a:off x="7792620" y="767549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3.1</a:t>
            </a:r>
          </a:p>
        </p:txBody>
      </p:sp>
      <p:sp>
        <p:nvSpPr>
          <p:cNvPr id="10510" name="object_10511">
            <a:hlinkClick r:id="rId13" action="ppaction://hlinksldjump" tooltip="When it comes to digitalization, we have our finger on the pulse of the times. A=3.1"/>
          </p:cNvPr>
          <p:cNvSpPr>
            <a:spLocks noGrp="1"/>
          </p:cNvSpPr>
          <p:nvPr/>
        </p:nvSpPr>
        <p:spPr>
          <a:xfrm>
            <a:off x="1760600" y="7721576"/>
            <a:ext cx="737280" cy="737280"/>
          </a:xfrm>
          <a:prstGeom prst="ellipse">
            <a:avLst/>
          </a:prstGeom>
          <a:solidFill>
            <a:srgbClr val="5181B7"/>
          </a:solidFill>
        </p:spPr>
        <p:txBody>
          <a:bodyPr wrap="square" lIns="0" tIns="0" rIns="0" bIns="0" rtlCol="0" anchor="ctr"/>
          <a:lstStyle/>
          <a:p>
            <a:pPr algn="ctr"/>
            <a:r>
              <a:rPr sz="2900" b="1" dirty="0">
                <a:solidFill>
                  <a:srgbClr val="FFFFFF"/>
                </a:solidFill>
                <a:latin typeface="Arial"/>
                <a:ea typeface="Arial"/>
              </a:rPr>
              <a:t>19</a:t>
            </a:r>
            <a:endParaRPr sz="2950" b="1" dirty="0"/>
          </a:p>
        </p:txBody>
      </p:sp>
      <p:sp>
        <p:nvSpPr>
          <p:cNvPr id="10512" name="object_10513"/>
          <p:cNvSpPr txBox="1"/>
          <p:nvPr/>
        </p:nvSpPr>
        <p:spPr>
          <a:xfrm>
            <a:off x="2807683" y="88870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customer focus</a:t>
            </a:r>
          </a:p>
        </p:txBody>
      </p:sp>
      <p:sp>
        <p:nvSpPr>
          <p:cNvPr id="10514" name="object_10515"/>
          <p:cNvSpPr/>
          <p:nvPr/>
        </p:nvSpPr>
        <p:spPr>
          <a:xfrm>
            <a:off x="7792620" y="888709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2.9</a:t>
            </a:r>
          </a:p>
        </p:txBody>
      </p:sp>
      <p:sp>
        <p:nvSpPr>
          <p:cNvPr id="10516" name="object_10517">
            <a:hlinkClick r:id="rId13" action="ppaction://hlinksldjump" tooltip="Our actions are always noticeably geared towards the benefit of our customers (internal and external). A=2.9"/>
          </p:cNvPr>
          <p:cNvSpPr>
            <a:spLocks noGrp="1"/>
          </p:cNvSpPr>
          <p:nvPr/>
        </p:nvSpPr>
        <p:spPr>
          <a:xfrm>
            <a:off x="1760600" y="8933176"/>
            <a:ext cx="737280" cy="737280"/>
          </a:xfrm>
          <a:prstGeom prst="ellipse">
            <a:avLst/>
          </a:prstGeom>
          <a:solidFill>
            <a:srgbClr val="5181B7"/>
          </a:solidFill>
        </p:spPr>
        <p:txBody>
          <a:bodyPr wrap="square" lIns="0" tIns="0" rIns="0" bIns="0" rtlCol="0" anchor="ctr"/>
          <a:lstStyle/>
          <a:p>
            <a:pPr algn="ctr"/>
            <a:r>
              <a:rPr sz="2900" b="1" dirty="0">
                <a:solidFill>
                  <a:srgbClr val="FFFFFF"/>
                </a:solidFill>
                <a:latin typeface="Arial"/>
                <a:ea typeface="Arial"/>
              </a:rPr>
              <a:t>20</a:t>
            </a:r>
            <a:endParaRPr sz="295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2" name="object_1393"/>
          <p:cNvPicPr>
            <a:picLocks noChangeAspect="1"/>
          </p:cNvPicPr>
          <p:nvPr/>
        </p:nvPicPr>
        <p:blipFill>
          <a:blip r:embed="rId3"/>
          <a:stretch>
            <a:fillRect/>
          </a:stretch>
        </p:blipFill>
        <p:spPr>
          <a:xfrm>
            <a:off x="603250" y="519041"/>
            <a:ext cx="1098413" cy="1098413"/>
          </a:xfrm>
          <a:prstGeom prst="rect">
            <a:avLst/>
          </a:prstGeom>
        </p:spPr>
      </p:pic>
      <p:sp>
        <p:nvSpPr>
          <p:cNvPr id="1394" name="object_139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The EUCUSA traffic light scale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396" name="1397">
            <a:hlinkClick r:id="rId4" action="ppaction://hlinksldjump" tooltip="Content"/>
          </p:cNvPr>
          <p:cNvGrpSpPr/>
          <p:nvPr/>
        </p:nvGrpSpPr>
        <p:grpSpPr>
          <a:xfrm>
            <a:off x="19403940" y="295737"/>
            <a:ext cx="350000" cy="350000"/>
            <a:chOff x="0" y="0"/>
            <a:chExt cx="0" cy="0"/>
          </a:xfrm>
        </p:grpSpPr>
        <p:sp>
          <p:nvSpPr>
            <p:cNvPr id="1398" name="1399"/>
            <p:cNvSpPr/>
            <p:nvPr/>
          </p:nvSpPr>
          <p:spPr>
            <a:xfrm>
              <a:off x="0" y="0"/>
              <a:ext cx="350000" cy="350000"/>
            </a:xfrm>
            <a:prstGeom prst="rect">
              <a:avLst/>
            </a:prstGeom>
            <a:noFill/>
            <a:ln w="30000" cap="flat" cmpd="sng" algn="ctr">
              <a:solidFill>
                <a:srgbClr val="707274"/>
              </a:solidFill>
            </a:ln>
          </p:spPr>
        </p:sp>
        <p:sp>
          <p:nvSpPr>
            <p:cNvPr id="1400" name="1401">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402" name="1403">
            <a:hlinkClick r:id="rId5" action="ppaction://hlinksldjump" tooltip="Project overview"/>
          </p:cNvPr>
          <p:cNvGrpSpPr/>
          <p:nvPr/>
        </p:nvGrpSpPr>
        <p:grpSpPr>
          <a:xfrm>
            <a:off x="18380322" y="295737"/>
            <a:ext cx="350000" cy="350000"/>
            <a:chOff x="0" y="0"/>
            <a:chExt cx="0" cy="0"/>
          </a:xfrm>
        </p:grpSpPr>
        <p:sp>
          <p:nvSpPr>
            <p:cNvPr id="1404" name="1405"/>
            <p:cNvSpPr/>
            <p:nvPr/>
          </p:nvSpPr>
          <p:spPr>
            <a:xfrm>
              <a:off x="0" y="0"/>
              <a:ext cx="350000" cy="350000"/>
            </a:xfrm>
            <a:prstGeom prst="rect">
              <a:avLst/>
            </a:prstGeom>
            <a:noFill/>
            <a:ln w="30000" cap="flat" cmpd="sng" algn="ctr">
              <a:solidFill>
                <a:srgbClr val="707274"/>
              </a:solidFill>
            </a:ln>
          </p:spPr>
        </p:sp>
        <p:sp>
          <p:nvSpPr>
            <p:cNvPr id="1406" name="1407"/>
            <p:cNvSpPr/>
            <p:nvPr/>
          </p:nvSpPr>
          <p:spPr>
            <a:xfrm>
              <a:off x="0" y="280000"/>
              <a:ext cx="350000" cy="0"/>
            </a:xfrm>
            <a:prstGeom prst="line">
              <a:avLst/>
            </a:prstGeom>
            <a:solidFill>
              <a:srgbClr val="000000"/>
            </a:solidFill>
            <a:ln w="11000" cap="flat" cmpd="sng" algn="ctr">
              <a:solidFill>
                <a:srgbClr val="707274"/>
              </a:solidFill>
            </a:ln>
          </p:spPr>
        </p:sp>
        <p:sp>
          <p:nvSpPr>
            <p:cNvPr id="1408" name="1409"/>
            <p:cNvSpPr/>
            <p:nvPr/>
          </p:nvSpPr>
          <p:spPr>
            <a:xfrm>
              <a:off x="175000" y="280000"/>
              <a:ext cx="0" cy="70000"/>
            </a:xfrm>
            <a:prstGeom prst="line">
              <a:avLst/>
            </a:prstGeom>
            <a:solidFill>
              <a:srgbClr val="000000"/>
            </a:solidFill>
            <a:ln w="11000" cap="flat" cmpd="sng" algn="ctr">
              <a:solidFill>
                <a:srgbClr val="707274"/>
              </a:solidFill>
            </a:ln>
          </p:spPr>
        </p:sp>
        <p:sp>
          <p:nvSpPr>
            <p:cNvPr id="1410" name="object_1411"/>
            <p:cNvSpPr/>
            <p:nvPr/>
          </p:nvSpPr>
          <p:spPr>
            <a:xfrm>
              <a:off x="50000" y="87500"/>
              <a:ext cx="75000" cy="75000"/>
            </a:xfrm>
            <a:prstGeom prst="ellipse">
              <a:avLst/>
            </a:prstGeom>
            <a:solidFill>
              <a:srgbClr val="707274"/>
            </a:solidFill>
          </p:spPr>
        </p:sp>
        <p:sp>
          <p:nvSpPr>
            <p:cNvPr id="1412" name="object_1413"/>
            <p:cNvSpPr/>
            <p:nvPr/>
          </p:nvSpPr>
          <p:spPr>
            <a:xfrm>
              <a:off x="137500" y="87500"/>
              <a:ext cx="75000" cy="75000"/>
            </a:xfrm>
            <a:prstGeom prst="ellipse">
              <a:avLst/>
            </a:prstGeom>
            <a:solidFill>
              <a:srgbClr val="707274"/>
            </a:solidFill>
          </p:spPr>
        </p:sp>
        <p:sp>
          <p:nvSpPr>
            <p:cNvPr id="1414" name="object_1415"/>
            <p:cNvSpPr/>
            <p:nvPr/>
          </p:nvSpPr>
          <p:spPr>
            <a:xfrm>
              <a:off x="225000" y="87500"/>
              <a:ext cx="75000" cy="75000"/>
            </a:xfrm>
            <a:prstGeom prst="ellipse">
              <a:avLst/>
            </a:prstGeom>
            <a:solidFill>
              <a:srgbClr val="707274"/>
            </a:solidFill>
          </p:spPr>
        </p:sp>
        <p:sp>
          <p:nvSpPr>
            <p:cNvPr id="1416" name="1417"/>
            <p:cNvSpPr/>
            <p:nvPr/>
          </p:nvSpPr>
          <p:spPr>
            <a:xfrm>
              <a:off x="105000" y="233333"/>
              <a:ext cx="140000" cy="0"/>
            </a:xfrm>
            <a:prstGeom prst="rect">
              <a:avLst/>
            </a:prstGeom>
            <a:noFill/>
            <a:ln w="30000" cap="flat" cmpd="sng" algn="ctr">
              <a:solidFill>
                <a:srgbClr val="707274"/>
              </a:solidFill>
            </a:ln>
          </p:spPr>
        </p:sp>
        <p:sp>
          <p:nvSpPr>
            <p:cNvPr id="1418" name="1419">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20" name="1421">
            <a:hlinkClick r:id="rId6" action="ppaction://hlinksldjump" tooltip="Response-Rate"/>
          </p:cNvPr>
          <p:cNvGrpSpPr/>
          <p:nvPr/>
        </p:nvGrpSpPr>
        <p:grpSpPr>
          <a:xfrm>
            <a:off x="17356704" y="295737"/>
            <a:ext cx="350000" cy="350000"/>
            <a:chOff x="0" y="0"/>
            <a:chExt cx="0" cy="0"/>
          </a:xfrm>
        </p:grpSpPr>
        <p:sp>
          <p:nvSpPr>
            <p:cNvPr id="1422" name="1423"/>
            <p:cNvSpPr/>
            <p:nvPr/>
          </p:nvSpPr>
          <p:spPr>
            <a:xfrm>
              <a:off x="0" y="0"/>
              <a:ext cx="350000" cy="350000"/>
            </a:xfrm>
            <a:prstGeom prst="rect">
              <a:avLst/>
            </a:prstGeom>
            <a:noFill/>
            <a:ln w="30000" cap="flat" cmpd="sng" algn="ctr">
              <a:solidFill>
                <a:srgbClr val="707274"/>
              </a:solidFill>
            </a:ln>
          </p:spPr>
        </p:sp>
        <p:sp>
          <p:nvSpPr>
            <p:cNvPr id="1424" name="1425">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426" name="object_1427">
            <a:hlinkClick r:id="rId7" action="ppaction://hlinksldjump" tooltip="Index overview"/>
          </p:cNvPr>
          <p:cNvGrpSpPr/>
          <p:nvPr/>
        </p:nvGrpSpPr>
        <p:grpSpPr>
          <a:xfrm>
            <a:off x="16333086" y="295737"/>
            <a:ext cx="511198" cy="515004"/>
            <a:chOff x="17809255" y="706508"/>
            <a:chExt cx="711198" cy="715004"/>
          </a:xfrm>
        </p:grpSpPr>
        <p:sp>
          <p:nvSpPr>
            <p:cNvPr id="1428" name="object_1429"/>
            <p:cNvSpPr/>
            <p:nvPr/>
          </p:nvSpPr>
          <p:spPr>
            <a:xfrm>
              <a:off x="17809255" y="706508"/>
              <a:ext cx="711198" cy="715004"/>
            </a:xfrm>
            <a:prstGeom prst="rect">
              <a:avLst/>
            </a:prstGeom>
            <a:solidFill>
              <a:srgbClr val="FFFFFF">
                <a:alpha val="500"/>
              </a:srgbClr>
            </a:solidFill>
            <a:ln>
              <a:noFill/>
            </a:ln>
          </p:spPr>
        </p:sp>
        <p:sp>
          <p:nvSpPr>
            <p:cNvPr id="1430" name="object_143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432" name="object_143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434" name="object_143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436" name="object_143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438" name="object_143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440" name="object_144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442" name="object_144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444" name="object_144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446" name="object_144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448" name="object_1449">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450" name="object_1451">
            <a:hlinkClick r:id="rId8" action="ppaction://hlinksldjump" tooltip="Dimensions"/>
          </p:cNvPr>
          <p:cNvGrpSpPr/>
          <p:nvPr/>
        </p:nvGrpSpPr>
        <p:grpSpPr>
          <a:xfrm>
            <a:off x="15309468" y="295737"/>
            <a:ext cx="350000" cy="350000"/>
            <a:chOff x="0" y="0"/>
            <a:chExt cx="0" cy="0"/>
          </a:xfrm>
        </p:grpSpPr>
        <p:sp>
          <p:nvSpPr>
            <p:cNvPr id="1452" name="object_1453"/>
            <p:cNvSpPr/>
            <p:nvPr/>
          </p:nvSpPr>
          <p:spPr>
            <a:xfrm>
              <a:off x="30600" y="27733"/>
              <a:ext cx="113800" cy="61200"/>
            </a:xfrm>
            <a:prstGeom prst="rect">
              <a:avLst/>
            </a:prstGeom>
            <a:solidFill>
              <a:srgbClr val="707274"/>
            </a:solidFill>
            <a:ln>
              <a:noFill/>
            </a:ln>
          </p:spPr>
        </p:sp>
        <p:sp>
          <p:nvSpPr>
            <p:cNvPr id="1454" name="object_1455"/>
            <p:cNvSpPr/>
            <p:nvPr/>
          </p:nvSpPr>
          <p:spPr>
            <a:xfrm>
              <a:off x="275600" y="27733"/>
              <a:ext cx="43800" cy="61200"/>
            </a:xfrm>
            <a:prstGeom prst="rect">
              <a:avLst/>
            </a:prstGeom>
            <a:solidFill>
              <a:srgbClr val="707274"/>
            </a:solidFill>
            <a:ln>
              <a:noFill/>
            </a:ln>
          </p:spPr>
        </p:sp>
        <p:sp>
          <p:nvSpPr>
            <p:cNvPr id="1456" name="object_1457"/>
            <p:cNvSpPr/>
            <p:nvPr/>
          </p:nvSpPr>
          <p:spPr>
            <a:xfrm>
              <a:off x="0" y="27733"/>
              <a:ext cx="61200" cy="61200"/>
            </a:xfrm>
            <a:prstGeom prst="ellipse">
              <a:avLst/>
            </a:prstGeom>
            <a:solidFill>
              <a:srgbClr val="707274"/>
            </a:solidFill>
            <a:ln>
              <a:noFill/>
            </a:ln>
          </p:spPr>
        </p:sp>
        <p:sp>
          <p:nvSpPr>
            <p:cNvPr id="1458" name="object_1459"/>
            <p:cNvSpPr/>
            <p:nvPr/>
          </p:nvSpPr>
          <p:spPr>
            <a:xfrm>
              <a:off x="113800" y="27733"/>
              <a:ext cx="61200" cy="61200"/>
            </a:xfrm>
            <a:prstGeom prst="ellipse">
              <a:avLst/>
            </a:prstGeom>
            <a:solidFill>
              <a:srgbClr val="707274"/>
            </a:solidFill>
            <a:ln>
              <a:noFill/>
            </a:ln>
          </p:spPr>
        </p:sp>
        <p:sp>
          <p:nvSpPr>
            <p:cNvPr id="1460" name="object_1461"/>
            <p:cNvSpPr/>
            <p:nvPr/>
          </p:nvSpPr>
          <p:spPr>
            <a:xfrm>
              <a:off x="288800" y="27733"/>
              <a:ext cx="61200" cy="61200"/>
            </a:xfrm>
            <a:prstGeom prst="ellipse">
              <a:avLst/>
            </a:prstGeom>
            <a:solidFill>
              <a:srgbClr val="707274"/>
            </a:solidFill>
            <a:ln>
              <a:noFill/>
            </a:ln>
          </p:spPr>
        </p:sp>
        <p:sp>
          <p:nvSpPr>
            <p:cNvPr id="1462" name="object_1463"/>
            <p:cNvSpPr/>
            <p:nvPr/>
          </p:nvSpPr>
          <p:spPr>
            <a:xfrm>
              <a:off x="245000" y="27733"/>
              <a:ext cx="61200" cy="61200"/>
            </a:xfrm>
            <a:prstGeom prst="ellipse">
              <a:avLst/>
            </a:prstGeom>
            <a:solidFill>
              <a:srgbClr val="707274"/>
            </a:solidFill>
            <a:ln>
              <a:noFill/>
            </a:ln>
          </p:spPr>
        </p:sp>
        <p:sp>
          <p:nvSpPr>
            <p:cNvPr id="1464" name="object_1465"/>
            <p:cNvSpPr/>
            <p:nvPr/>
          </p:nvSpPr>
          <p:spPr>
            <a:xfrm>
              <a:off x="30600" y="144400"/>
              <a:ext cx="43800" cy="61200"/>
            </a:xfrm>
            <a:prstGeom prst="rect">
              <a:avLst/>
            </a:prstGeom>
            <a:solidFill>
              <a:srgbClr val="707274"/>
            </a:solidFill>
            <a:ln>
              <a:noFill/>
            </a:ln>
          </p:spPr>
        </p:sp>
        <p:sp>
          <p:nvSpPr>
            <p:cNvPr id="1466" name="object_1467"/>
            <p:cNvSpPr/>
            <p:nvPr/>
          </p:nvSpPr>
          <p:spPr>
            <a:xfrm>
              <a:off x="205600" y="144400"/>
              <a:ext cx="113800" cy="61200"/>
            </a:xfrm>
            <a:prstGeom prst="rect">
              <a:avLst/>
            </a:prstGeom>
            <a:solidFill>
              <a:srgbClr val="707274"/>
            </a:solidFill>
            <a:ln>
              <a:noFill/>
            </a:ln>
          </p:spPr>
        </p:sp>
        <p:sp>
          <p:nvSpPr>
            <p:cNvPr id="1468" name="object_1469"/>
            <p:cNvSpPr/>
            <p:nvPr/>
          </p:nvSpPr>
          <p:spPr>
            <a:xfrm>
              <a:off x="0" y="144400"/>
              <a:ext cx="61200" cy="61200"/>
            </a:xfrm>
            <a:prstGeom prst="ellipse">
              <a:avLst/>
            </a:prstGeom>
            <a:solidFill>
              <a:srgbClr val="707274"/>
            </a:solidFill>
            <a:ln>
              <a:noFill/>
            </a:ln>
          </p:spPr>
        </p:sp>
        <p:sp>
          <p:nvSpPr>
            <p:cNvPr id="1470" name="object_1471"/>
            <p:cNvSpPr/>
            <p:nvPr/>
          </p:nvSpPr>
          <p:spPr>
            <a:xfrm>
              <a:off x="43800" y="144400"/>
              <a:ext cx="61200" cy="61200"/>
            </a:xfrm>
            <a:prstGeom prst="ellipse">
              <a:avLst/>
            </a:prstGeom>
            <a:solidFill>
              <a:srgbClr val="707274"/>
            </a:solidFill>
            <a:ln>
              <a:noFill/>
            </a:ln>
          </p:spPr>
        </p:sp>
        <p:sp>
          <p:nvSpPr>
            <p:cNvPr id="1472" name="object_1473"/>
            <p:cNvSpPr/>
            <p:nvPr/>
          </p:nvSpPr>
          <p:spPr>
            <a:xfrm>
              <a:off x="288800" y="144400"/>
              <a:ext cx="61200" cy="61200"/>
            </a:xfrm>
            <a:prstGeom prst="ellipse">
              <a:avLst/>
            </a:prstGeom>
            <a:solidFill>
              <a:srgbClr val="707274"/>
            </a:solidFill>
            <a:ln>
              <a:noFill/>
            </a:ln>
          </p:spPr>
        </p:sp>
        <p:sp>
          <p:nvSpPr>
            <p:cNvPr id="1474" name="object_1475"/>
            <p:cNvSpPr/>
            <p:nvPr/>
          </p:nvSpPr>
          <p:spPr>
            <a:xfrm>
              <a:off x="175000" y="144400"/>
              <a:ext cx="61200" cy="61200"/>
            </a:xfrm>
            <a:prstGeom prst="ellipse">
              <a:avLst/>
            </a:prstGeom>
            <a:solidFill>
              <a:srgbClr val="707274"/>
            </a:solidFill>
            <a:ln>
              <a:noFill/>
            </a:ln>
          </p:spPr>
        </p:sp>
        <p:sp>
          <p:nvSpPr>
            <p:cNvPr id="1476" name="object_1477"/>
            <p:cNvSpPr/>
            <p:nvPr/>
          </p:nvSpPr>
          <p:spPr>
            <a:xfrm>
              <a:off x="30600" y="261067"/>
              <a:ext cx="78800" cy="61200"/>
            </a:xfrm>
            <a:prstGeom prst="rect">
              <a:avLst/>
            </a:prstGeom>
            <a:solidFill>
              <a:srgbClr val="707274"/>
            </a:solidFill>
            <a:ln>
              <a:noFill/>
            </a:ln>
          </p:spPr>
        </p:sp>
        <p:sp>
          <p:nvSpPr>
            <p:cNvPr id="1478" name="object_1479"/>
            <p:cNvSpPr/>
            <p:nvPr/>
          </p:nvSpPr>
          <p:spPr>
            <a:xfrm>
              <a:off x="240600" y="261067"/>
              <a:ext cx="78800" cy="61200"/>
            </a:xfrm>
            <a:prstGeom prst="rect">
              <a:avLst/>
            </a:prstGeom>
            <a:solidFill>
              <a:srgbClr val="707274"/>
            </a:solidFill>
            <a:ln>
              <a:noFill/>
            </a:ln>
          </p:spPr>
        </p:sp>
        <p:sp>
          <p:nvSpPr>
            <p:cNvPr id="1480" name="object_1481"/>
            <p:cNvSpPr/>
            <p:nvPr/>
          </p:nvSpPr>
          <p:spPr>
            <a:xfrm>
              <a:off x="0" y="261067"/>
              <a:ext cx="61200" cy="61200"/>
            </a:xfrm>
            <a:prstGeom prst="ellipse">
              <a:avLst/>
            </a:prstGeom>
            <a:solidFill>
              <a:srgbClr val="707274"/>
            </a:solidFill>
            <a:ln>
              <a:noFill/>
            </a:ln>
          </p:spPr>
        </p:sp>
        <p:sp>
          <p:nvSpPr>
            <p:cNvPr id="1482" name="object_1483"/>
            <p:cNvSpPr/>
            <p:nvPr/>
          </p:nvSpPr>
          <p:spPr>
            <a:xfrm>
              <a:off x="78800" y="261067"/>
              <a:ext cx="61200" cy="61200"/>
            </a:xfrm>
            <a:prstGeom prst="ellipse">
              <a:avLst/>
            </a:prstGeom>
            <a:solidFill>
              <a:srgbClr val="707274"/>
            </a:solidFill>
            <a:ln>
              <a:noFill/>
            </a:ln>
          </p:spPr>
        </p:sp>
        <p:sp>
          <p:nvSpPr>
            <p:cNvPr id="1484" name="object_1485"/>
            <p:cNvSpPr/>
            <p:nvPr/>
          </p:nvSpPr>
          <p:spPr>
            <a:xfrm>
              <a:off x="288800" y="261067"/>
              <a:ext cx="61200" cy="61200"/>
            </a:xfrm>
            <a:prstGeom prst="ellipse">
              <a:avLst/>
            </a:prstGeom>
            <a:solidFill>
              <a:srgbClr val="707274"/>
            </a:solidFill>
            <a:ln>
              <a:noFill/>
            </a:ln>
          </p:spPr>
        </p:sp>
        <p:sp>
          <p:nvSpPr>
            <p:cNvPr id="1486" name="object_1487"/>
            <p:cNvSpPr/>
            <p:nvPr/>
          </p:nvSpPr>
          <p:spPr>
            <a:xfrm>
              <a:off x="210000" y="261067"/>
              <a:ext cx="61200" cy="61200"/>
            </a:xfrm>
            <a:prstGeom prst="ellipse">
              <a:avLst/>
            </a:prstGeom>
            <a:solidFill>
              <a:srgbClr val="707274"/>
            </a:solidFill>
            <a:ln>
              <a:noFill/>
            </a:ln>
          </p:spPr>
        </p:sp>
        <p:sp>
          <p:nvSpPr>
            <p:cNvPr id="1488" name="1489">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90" name="object_1491">
            <a:hlinkClick r:id="rId9" action="ppaction://hlinksldjump" tooltip="Portfolio of Action"/>
          </p:cNvPr>
          <p:cNvGrpSpPr/>
          <p:nvPr/>
        </p:nvGrpSpPr>
        <p:grpSpPr>
          <a:xfrm>
            <a:off x="19403940" y="887211"/>
            <a:ext cx="350000" cy="350000"/>
            <a:chOff x="0" y="0"/>
            <a:chExt cx="0" cy="0"/>
          </a:xfrm>
        </p:grpSpPr>
        <p:sp>
          <p:nvSpPr>
            <p:cNvPr id="1494" name="object_1495"/>
            <p:cNvSpPr/>
            <p:nvPr/>
          </p:nvSpPr>
          <p:spPr>
            <a:xfrm>
              <a:off x="11900" y="79800"/>
              <a:ext cx="51110" cy="51110"/>
            </a:xfrm>
            <a:prstGeom prst="ellipse">
              <a:avLst/>
            </a:prstGeom>
            <a:solidFill>
              <a:srgbClr val="707274"/>
            </a:solidFill>
          </p:spPr>
        </p:sp>
        <p:sp>
          <p:nvSpPr>
            <p:cNvPr id="1496" name="object_1497"/>
            <p:cNvSpPr/>
            <p:nvPr/>
          </p:nvSpPr>
          <p:spPr>
            <a:xfrm>
              <a:off x="121800" y="124250"/>
              <a:ext cx="51110" cy="51110"/>
            </a:xfrm>
            <a:prstGeom prst="ellipse">
              <a:avLst/>
            </a:prstGeom>
            <a:solidFill>
              <a:srgbClr val="707274"/>
            </a:solidFill>
          </p:spPr>
        </p:sp>
        <p:sp>
          <p:nvSpPr>
            <p:cNvPr id="1498" name="object_1499"/>
            <p:cNvSpPr/>
            <p:nvPr/>
          </p:nvSpPr>
          <p:spPr>
            <a:xfrm>
              <a:off x="244650" y="42700"/>
              <a:ext cx="51110" cy="51110"/>
            </a:xfrm>
            <a:prstGeom prst="ellipse">
              <a:avLst/>
            </a:prstGeom>
            <a:solidFill>
              <a:srgbClr val="707274"/>
            </a:solidFill>
          </p:spPr>
        </p:sp>
        <p:sp>
          <p:nvSpPr>
            <p:cNvPr id="1500" name="object_1501"/>
            <p:cNvSpPr/>
            <p:nvPr/>
          </p:nvSpPr>
          <p:spPr>
            <a:xfrm>
              <a:off x="282800" y="229250"/>
              <a:ext cx="51110" cy="51110"/>
            </a:xfrm>
            <a:prstGeom prst="ellipse">
              <a:avLst/>
            </a:prstGeom>
            <a:solidFill>
              <a:srgbClr val="707274"/>
            </a:solidFill>
          </p:spPr>
        </p:sp>
        <p:sp>
          <p:nvSpPr>
            <p:cNvPr id="1502" name="object_1503"/>
            <p:cNvSpPr/>
            <p:nvPr/>
          </p:nvSpPr>
          <p:spPr>
            <a:xfrm>
              <a:off x="79800" y="234500"/>
              <a:ext cx="51110" cy="51110"/>
            </a:xfrm>
            <a:prstGeom prst="ellipse">
              <a:avLst/>
            </a:prstGeom>
            <a:solidFill>
              <a:srgbClr val="707274"/>
            </a:solidFill>
          </p:spPr>
        </p:sp>
        <p:sp>
          <p:nvSpPr>
            <p:cNvPr id="1504" name="object_1505"/>
            <p:cNvSpPr/>
            <p:nvPr/>
          </p:nvSpPr>
          <p:spPr>
            <a:xfrm>
              <a:off x="105350" y="23800"/>
              <a:ext cx="51110" cy="51110"/>
            </a:xfrm>
            <a:prstGeom prst="ellipse">
              <a:avLst/>
            </a:prstGeom>
            <a:solidFill>
              <a:srgbClr val="707274"/>
            </a:solidFill>
          </p:spPr>
        </p:sp>
        <p:sp>
          <p:nvSpPr>
            <p:cNvPr id="1506" name="object_1507"/>
            <p:cNvSpPr/>
            <p:nvPr/>
          </p:nvSpPr>
          <p:spPr>
            <a:xfrm>
              <a:off x="232050" y="149450"/>
              <a:ext cx="51110" cy="51110"/>
            </a:xfrm>
            <a:prstGeom prst="ellipse">
              <a:avLst/>
            </a:prstGeom>
            <a:solidFill>
              <a:srgbClr val="707274"/>
            </a:solidFill>
          </p:spPr>
        </p:sp>
        <p:sp>
          <p:nvSpPr>
            <p:cNvPr id="1508" name="object_1509"/>
            <p:cNvSpPr/>
            <p:nvPr/>
          </p:nvSpPr>
          <p:spPr>
            <a:xfrm>
              <a:off x="0" y="175000"/>
              <a:ext cx="350000" cy="0"/>
            </a:xfrm>
            <a:prstGeom prst="rect">
              <a:avLst/>
            </a:prstGeom>
            <a:noFill/>
            <a:ln w="10470">
              <a:solidFill>
                <a:srgbClr val="707274"/>
              </a:solidFill>
            </a:ln>
          </p:spPr>
        </p:sp>
        <p:sp>
          <p:nvSpPr>
            <p:cNvPr id="1510" name="object_1511"/>
            <p:cNvSpPr/>
            <p:nvPr/>
          </p:nvSpPr>
          <p:spPr>
            <a:xfrm>
              <a:off x="175000" y="0"/>
              <a:ext cx="0" cy="350000"/>
            </a:xfrm>
            <a:prstGeom prst="rect">
              <a:avLst/>
            </a:prstGeom>
            <a:noFill/>
            <a:ln w="10470">
              <a:solidFill>
                <a:srgbClr val="707274"/>
              </a:solidFill>
            </a:ln>
          </p:spPr>
        </p:sp>
        <p:sp>
          <p:nvSpPr>
            <p:cNvPr id="1512" name="1513">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14" name="1515">
            <a:hlinkClick r:id="rId10" action="ppaction://hlinksldjump" tooltip="Semantic Differential"/>
          </p:cNvPr>
          <p:cNvGrpSpPr/>
          <p:nvPr/>
        </p:nvGrpSpPr>
        <p:grpSpPr>
          <a:xfrm>
            <a:off x="18380322" y="887211"/>
            <a:ext cx="561600" cy="648000"/>
            <a:chOff x="0" y="0"/>
            <a:chExt cx="0" cy="0"/>
          </a:xfrm>
        </p:grpSpPr>
        <p:sp>
          <p:nvSpPr>
            <p:cNvPr id="1516" name="1517"/>
            <p:cNvSpPr/>
            <p:nvPr/>
          </p:nvSpPr>
          <p:spPr>
            <a:xfrm>
              <a:off x="0" y="0"/>
              <a:ext cx="350000" cy="350000"/>
            </a:xfrm>
            <a:prstGeom prst="rect">
              <a:avLst/>
            </a:prstGeom>
            <a:noFill/>
            <a:ln w="30000" cap="flat" cmpd="sng" algn="ctr">
              <a:solidFill>
                <a:srgbClr val="707274"/>
              </a:solidFill>
            </a:ln>
          </p:spPr>
        </p:sp>
        <p:cxnSp>
          <p:nvCxnSpPr>
            <p:cNvPr id="1518" name="object_151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520" name="object_152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522" name="1523">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24" name="1525">
            <a:hlinkClick r:id="rId11" action="ppaction://hlinksldjump"/>
          </p:cNvPr>
          <p:cNvGrpSpPr/>
          <p:nvPr/>
        </p:nvGrpSpPr>
        <p:grpSpPr>
          <a:xfrm>
            <a:off x="17356704" y="887211"/>
            <a:ext cx="561600" cy="648000"/>
            <a:chOff x="0" y="0"/>
            <a:chExt cx="0" cy="0"/>
          </a:xfrm>
        </p:grpSpPr>
        <p:sp>
          <p:nvSpPr>
            <p:cNvPr id="1526" name="1527"/>
            <p:cNvSpPr/>
            <p:nvPr/>
          </p:nvSpPr>
          <p:spPr>
            <a:xfrm>
              <a:off x="0" y="0"/>
              <a:ext cx="350000" cy="350000"/>
            </a:xfrm>
            <a:prstGeom prst="rect">
              <a:avLst/>
            </a:prstGeom>
            <a:noFill/>
            <a:ln w="30000" cap="flat" cmpd="sng" algn="ctr">
              <a:solidFill>
                <a:srgbClr val="707274"/>
              </a:solidFill>
            </a:ln>
          </p:spPr>
        </p:sp>
        <p:sp>
          <p:nvSpPr>
            <p:cNvPr id="1528" name="object_152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530" name="object_1531"/>
            <p:cNvSpPr/>
            <p:nvPr/>
          </p:nvSpPr>
          <p:spPr>
            <a:xfrm>
              <a:off x="136856" y="41051"/>
              <a:ext cx="54000" cy="59400"/>
            </a:xfrm>
            <a:prstGeom prst="rect">
              <a:avLst/>
            </a:prstGeom>
            <a:solidFill>
              <a:srgbClr val="707274"/>
            </a:solidFill>
          </p:spPr>
        </p:sp>
        <p:sp>
          <p:nvSpPr>
            <p:cNvPr id="1532" name="object_1533"/>
            <p:cNvSpPr/>
            <p:nvPr/>
          </p:nvSpPr>
          <p:spPr>
            <a:xfrm>
              <a:off x="180596" y="70751"/>
              <a:ext cx="55300" cy="0"/>
            </a:xfrm>
            <a:prstGeom prst="line">
              <a:avLst/>
            </a:prstGeom>
            <a:solidFill>
              <a:srgbClr val="000000"/>
            </a:solidFill>
            <a:ln w="11000" cap="flat" cmpd="sng" algn="ctr">
              <a:solidFill>
                <a:srgbClr val="707274"/>
              </a:solidFill>
            </a:ln>
          </p:spPr>
        </p:sp>
        <p:sp>
          <p:nvSpPr>
            <p:cNvPr id="1534" name="object_1535"/>
            <p:cNvSpPr/>
            <p:nvPr/>
          </p:nvSpPr>
          <p:spPr>
            <a:xfrm>
              <a:off x="245893" y="41051"/>
              <a:ext cx="54000" cy="59400"/>
            </a:xfrm>
            <a:prstGeom prst="ellipse">
              <a:avLst/>
            </a:prstGeom>
            <a:solidFill>
              <a:srgbClr val="707274"/>
            </a:solidFill>
          </p:spPr>
        </p:sp>
        <p:sp>
          <p:nvSpPr>
            <p:cNvPr id="1536" name="object_1537"/>
            <p:cNvSpPr/>
            <p:nvPr/>
          </p:nvSpPr>
          <p:spPr>
            <a:xfrm>
              <a:off x="136856" y="143142"/>
              <a:ext cx="54000" cy="59400"/>
            </a:xfrm>
            <a:prstGeom prst="rect">
              <a:avLst/>
            </a:prstGeom>
            <a:solidFill>
              <a:srgbClr val="707274"/>
            </a:solidFill>
          </p:spPr>
        </p:sp>
        <p:sp>
          <p:nvSpPr>
            <p:cNvPr id="1538" name="object_1539"/>
            <p:cNvSpPr/>
            <p:nvPr/>
          </p:nvSpPr>
          <p:spPr>
            <a:xfrm>
              <a:off x="180596" y="172842"/>
              <a:ext cx="55300" cy="0"/>
            </a:xfrm>
            <a:prstGeom prst="line">
              <a:avLst/>
            </a:prstGeom>
            <a:solidFill>
              <a:srgbClr val="000000"/>
            </a:solidFill>
            <a:ln w="11000" cap="flat" cmpd="sng" algn="ctr">
              <a:solidFill>
                <a:srgbClr val="707274"/>
              </a:solidFill>
            </a:ln>
          </p:spPr>
        </p:sp>
        <p:sp>
          <p:nvSpPr>
            <p:cNvPr id="1540" name="object_1541"/>
            <p:cNvSpPr/>
            <p:nvPr/>
          </p:nvSpPr>
          <p:spPr>
            <a:xfrm>
              <a:off x="245893" y="143142"/>
              <a:ext cx="54000" cy="59400"/>
            </a:xfrm>
            <a:prstGeom prst="ellipse">
              <a:avLst/>
            </a:prstGeom>
            <a:solidFill>
              <a:srgbClr val="707274"/>
            </a:solidFill>
          </p:spPr>
        </p:sp>
        <p:sp>
          <p:nvSpPr>
            <p:cNvPr id="1542" name="object_1543"/>
            <p:cNvSpPr/>
            <p:nvPr/>
          </p:nvSpPr>
          <p:spPr>
            <a:xfrm>
              <a:off x="136856" y="237985"/>
              <a:ext cx="54000" cy="59400"/>
            </a:xfrm>
            <a:prstGeom prst="rect">
              <a:avLst/>
            </a:prstGeom>
            <a:solidFill>
              <a:srgbClr val="707274"/>
            </a:solidFill>
          </p:spPr>
        </p:sp>
        <p:sp>
          <p:nvSpPr>
            <p:cNvPr id="1544" name="object_1545"/>
            <p:cNvSpPr/>
            <p:nvPr/>
          </p:nvSpPr>
          <p:spPr>
            <a:xfrm>
              <a:off x="180596" y="267685"/>
              <a:ext cx="55300" cy="0"/>
            </a:xfrm>
            <a:prstGeom prst="line">
              <a:avLst/>
            </a:prstGeom>
            <a:solidFill>
              <a:srgbClr val="000000"/>
            </a:solidFill>
            <a:ln w="11000" cap="flat" cmpd="sng" algn="ctr">
              <a:solidFill>
                <a:srgbClr val="707274"/>
              </a:solidFill>
            </a:ln>
          </p:spPr>
        </p:sp>
        <p:sp>
          <p:nvSpPr>
            <p:cNvPr id="1546" name="object_1547"/>
            <p:cNvSpPr/>
            <p:nvPr/>
          </p:nvSpPr>
          <p:spPr>
            <a:xfrm>
              <a:off x="245893" y="237985"/>
              <a:ext cx="54000" cy="59400"/>
            </a:xfrm>
            <a:prstGeom prst="ellipse">
              <a:avLst/>
            </a:prstGeom>
            <a:solidFill>
              <a:srgbClr val="707274"/>
            </a:solidFill>
          </p:spPr>
        </p:sp>
        <p:sp>
          <p:nvSpPr>
            <p:cNvPr id="1548" name="1549">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50" name="object_1551">
            <a:hlinkClick r:id="rId12" action="ppaction://hlinksldjump" tooltip="Tabellenband Demoskopie"/>
          </p:cNvPr>
          <p:cNvGrpSpPr/>
          <p:nvPr/>
        </p:nvGrpSpPr>
        <p:grpSpPr>
          <a:xfrm>
            <a:off x="16333086" y="887211"/>
            <a:ext cx="350000" cy="350000"/>
            <a:chOff x="0" y="0"/>
            <a:chExt cx="0" cy="0"/>
          </a:xfrm>
        </p:grpSpPr>
        <p:sp>
          <p:nvSpPr>
            <p:cNvPr id="1554" name="object_1555"/>
            <p:cNvSpPr/>
            <p:nvPr/>
          </p:nvSpPr>
          <p:spPr>
            <a:xfrm>
              <a:off x="30600" y="27733"/>
              <a:ext cx="222300" cy="61200"/>
            </a:xfrm>
            <a:prstGeom prst="rect">
              <a:avLst/>
            </a:prstGeom>
            <a:solidFill>
              <a:srgbClr val="707274"/>
            </a:solidFill>
            <a:ln>
              <a:noFill/>
            </a:ln>
          </p:spPr>
        </p:sp>
        <p:sp>
          <p:nvSpPr>
            <p:cNvPr id="1556" name="object_1557"/>
            <p:cNvSpPr/>
            <p:nvPr/>
          </p:nvSpPr>
          <p:spPr>
            <a:xfrm>
              <a:off x="0" y="27733"/>
              <a:ext cx="61200" cy="61200"/>
            </a:xfrm>
            <a:prstGeom prst="ellipse">
              <a:avLst/>
            </a:prstGeom>
            <a:solidFill>
              <a:srgbClr val="707274"/>
            </a:solidFill>
            <a:ln>
              <a:noFill/>
            </a:ln>
          </p:spPr>
        </p:sp>
        <p:sp>
          <p:nvSpPr>
            <p:cNvPr id="1558" name="object_1559"/>
            <p:cNvSpPr/>
            <p:nvPr/>
          </p:nvSpPr>
          <p:spPr>
            <a:xfrm>
              <a:off x="222300" y="27733"/>
              <a:ext cx="61200" cy="61200"/>
            </a:xfrm>
            <a:prstGeom prst="ellipse">
              <a:avLst/>
            </a:prstGeom>
            <a:solidFill>
              <a:srgbClr val="707274"/>
            </a:solidFill>
            <a:ln>
              <a:noFill/>
            </a:ln>
          </p:spPr>
        </p:sp>
        <p:sp>
          <p:nvSpPr>
            <p:cNvPr id="1560" name="object_1561"/>
            <p:cNvSpPr/>
            <p:nvPr/>
          </p:nvSpPr>
          <p:spPr>
            <a:xfrm>
              <a:off x="30600" y="144400"/>
              <a:ext cx="141800" cy="61200"/>
            </a:xfrm>
            <a:prstGeom prst="rect">
              <a:avLst/>
            </a:prstGeom>
            <a:solidFill>
              <a:srgbClr val="707274"/>
            </a:solidFill>
            <a:ln>
              <a:noFill/>
            </a:ln>
          </p:spPr>
        </p:sp>
        <p:sp>
          <p:nvSpPr>
            <p:cNvPr id="1562" name="object_1563"/>
            <p:cNvSpPr/>
            <p:nvPr/>
          </p:nvSpPr>
          <p:spPr>
            <a:xfrm>
              <a:off x="0" y="144400"/>
              <a:ext cx="61200" cy="61200"/>
            </a:xfrm>
            <a:prstGeom prst="ellipse">
              <a:avLst/>
            </a:prstGeom>
            <a:solidFill>
              <a:srgbClr val="707274"/>
            </a:solidFill>
            <a:ln>
              <a:noFill/>
            </a:ln>
          </p:spPr>
        </p:sp>
        <p:sp>
          <p:nvSpPr>
            <p:cNvPr id="1564" name="object_1565"/>
            <p:cNvSpPr/>
            <p:nvPr/>
          </p:nvSpPr>
          <p:spPr>
            <a:xfrm>
              <a:off x="141800" y="144400"/>
              <a:ext cx="61200" cy="61200"/>
            </a:xfrm>
            <a:prstGeom prst="ellipse">
              <a:avLst/>
            </a:prstGeom>
            <a:solidFill>
              <a:srgbClr val="707274"/>
            </a:solidFill>
            <a:ln>
              <a:noFill/>
            </a:ln>
          </p:spPr>
        </p:sp>
        <p:sp>
          <p:nvSpPr>
            <p:cNvPr id="1566" name="object_1567"/>
            <p:cNvSpPr/>
            <p:nvPr/>
          </p:nvSpPr>
          <p:spPr>
            <a:xfrm>
              <a:off x="30600" y="261067"/>
              <a:ext cx="288800" cy="61200"/>
            </a:xfrm>
            <a:prstGeom prst="rect">
              <a:avLst/>
            </a:prstGeom>
            <a:solidFill>
              <a:srgbClr val="707274"/>
            </a:solidFill>
            <a:ln>
              <a:noFill/>
            </a:ln>
          </p:spPr>
        </p:sp>
        <p:sp>
          <p:nvSpPr>
            <p:cNvPr id="1568" name="object_1569"/>
            <p:cNvSpPr/>
            <p:nvPr/>
          </p:nvSpPr>
          <p:spPr>
            <a:xfrm>
              <a:off x="0" y="261067"/>
              <a:ext cx="61200" cy="61200"/>
            </a:xfrm>
            <a:prstGeom prst="ellipse">
              <a:avLst/>
            </a:prstGeom>
            <a:solidFill>
              <a:srgbClr val="707274"/>
            </a:solidFill>
            <a:ln>
              <a:noFill/>
            </a:ln>
          </p:spPr>
        </p:sp>
        <p:sp>
          <p:nvSpPr>
            <p:cNvPr id="1570" name="object_1571"/>
            <p:cNvSpPr/>
            <p:nvPr/>
          </p:nvSpPr>
          <p:spPr>
            <a:xfrm>
              <a:off x="288800" y="261067"/>
              <a:ext cx="61200" cy="61200"/>
            </a:xfrm>
            <a:prstGeom prst="ellipse">
              <a:avLst/>
            </a:prstGeom>
            <a:solidFill>
              <a:srgbClr val="707274"/>
            </a:solidFill>
            <a:ln>
              <a:noFill/>
            </a:ln>
          </p:spPr>
        </p:sp>
        <p:sp>
          <p:nvSpPr>
            <p:cNvPr id="1572" name="object_1573"/>
            <p:cNvSpPr/>
            <p:nvPr/>
          </p:nvSpPr>
          <p:spPr>
            <a:xfrm>
              <a:off x="263500" y="58333"/>
              <a:ext cx="0" cy="233333"/>
            </a:xfrm>
            <a:prstGeom prst="rect">
              <a:avLst/>
            </a:prstGeom>
            <a:noFill/>
            <a:ln w="10470">
              <a:solidFill>
                <a:srgbClr val="707274"/>
              </a:solidFill>
            </a:ln>
          </p:spPr>
        </p:sp>
        <p:sp>
          <p:nvSpPr>
            <p:cNvPr id="1574" name="157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576" name="object_1577"/>
          <p:cNvSpPr txBox="1"/>
          <p:nvPr/>
        </p:nvSpPr>
        <p:spPr>
          <a:xfrm>
            <a:off x="2010410" y="2300000"/>
            <a:ext cx="16083280" cy="3000000"/>
          </a:xfrm>
          <a:prstGeom prst="rect">
            <a:avLst/>
          </a:prstGeom>
        </p:spPr>
        <p:txBody>
          <a:bodyPr vert="horz" wrap="square" lIns="0" tIns="15240" rIns="0" bIns="0" rtlCol="0" anchor="ctr">
            <a:spAutoFit/>
          </a:bodyPr>
          <a:lstStyle/>
          <a:p>
            <a:pPr marL="12700">
              <a:lnSpc>
                <a:spcPct val="100000"/>
              </a:lnSpc>
              <a:spcBef>
                <a:spcPts val="120"/>
              </a:spcBef>
            </a:pPr>
            <a:r>
              <a:rPr sz="3200" spc="0" dirty="0">
                <a:solidFill>
                  <a:srgbClr val="494C4D"/>
                </a:solidFill>
                <a:latin typeface="Arial"/>
                <a:cs typeface="Arial"/>
              </a:rPr>
              <a:t>The survey results are presented using a traffic light scale based on theoretical and empirical findings. The color indicates how well the individual perceptions and expectations match (or do not match). A red result means that people have higher or different expectations than they perceive the topic in question to be. The color coding is based on this logic.</a:t>
            </a:r>
            <a:endParaRPr sz="3200" dirty="0">
              <a:latin typeface="Arial"/>
              <a:cs typeface="Arial"/>
            </a:endParaRPr>
          </a:p>
        </p:txBody>
      </p:sp>
      <p:sp>
        <p:nvSpPr>
          <p:cNvPr id="1578" name="object_1579"/>
          <p:cNvSpPr/>
          <p:nvPr/>
        </p:nvSpPr>
        <p:spPr>
          <a:xfrm>
            <a:off x="1610410" y="5300000"/>
            <a:ext cx="800000" cy="600000"/>
          </a:xfrm>
          <a:prstGeom prst="rect">
            <a:avLst/>
          </a:prstGeom>
        </p:spPr>
        <p:txBody>
          <a:bodyPr rtlCol="0" anchor="ctr"/>
          <a:lstStyle/>
          <a:p>
            <a:pPr algn="ctr"/>
            <a:r>
              <a:rPr lang="de-DE" altLang="de-DE" sz="7000" b="1" dirty="0">
                <a:solidFill>
                  <a:srgbClr val="DB2D3C"/>
                </a:solidFill>
                <a:latin typeface="Wingdings" pitchFamily="2" charset="2"/>
              </a:rPr>
              <a:t>L</a:t>
            </a:r>
          </a:p>
        </p:txBody>
      </p:sp>
      <p:sp>
        <p:nvSpPr>
          <p:cNvPr id="1580" name="object_1581"/>
          <p:cNvSpPr/>
          <p:nvPr/>
        </p:nvSpPr>
        <p:spPr>
          <a:xfrm>
            <a:off x="17693690" y="5300000"/>
            <a:ext cx="800000" cy="600000"/>
          </a:xfrm>
          <a:prstGeom prst="rect">
            <a:avLst/>
          </a:prstGeom>
        </p:spPr>
        <p:txBody>
          <a:bodyPr rtlCol="0" anchor="ctr"/>
          <a:lstStyle/>
          <a:p>
            <a:pPr algn="ctr"/>
            <a:r>
              <a:rPr lang="de-DE" altLang="de-DE" sz="7000" b="1" dirty="0">
                <a:solidFill>
                  <a:srgbClr val="35B77C"/>
                </a:solidFill>
                <a:latin typeface="Wingdings" pitchFamily="2" charset="2"/>
              </a:rPr>
              <a:t>J</a:t>
            </a:r>
          </a:p>
        </p:txBody>
      </p:sp>
      <p:sp>
        <p:nvSpPr>
          <p:cNvPr id="1582" name="object_1583"/>
          <p:cNvSpPr/>
          <p:nvPr/>
        </p:nvSpPr>
        <p:spPr>
          <a:xfrm>
            <a:off x="2010410" y="7700000"/>
            <a:ext cx="1200000" cy="600000"/>
          </a:xfrm>
          <a:prstGeom prst="rect">
            <a:avLst/>
          </a:prstGeom>
        </p:spPr>
        <p:txBody>
          <a:bodyPr rtlCol="0" anchor="ctr"/>
          <a:lstStyle/>
          <a:p>
            <a:pPr algn="l"/>
            <a:r>
              <a:rPr lang="en-US" sz="3800"/>
              <a:t>6</a:t>
            </a:r>
          </a:p>
        </p:txBody>
      </p:sp>
      <p:sp>
        <p:nvSpPr>
          <p:cNvPr id="1584" name="object_1585"/>
          <p:cNvSpPr/>
          <p:nvPr/>
        </p:nvSpPr>
        <p:spPr>
          <a:xfrm>
            <a:off x="10621211" y="5900000"/>
            <a:ext cx="1200000" cy="600000"/>
          </a:xfrm>
          <a:prstGeom prst="rect">
            <a:avLst/>
          </a:prstGeom>
        </p:spPr>
        <p:txBody>
          <a:bodyPr rtlCol="0" anchor="ctr"/>
          <a:lstStyle/>
          <a:p>
            <a:pPr algn="r"/>
            <a:r>
              <a:rPr lang="en-US" sz="3800"/>
              <a:t>3</a:t>
            </a:r>
          </a:p>
        </p:txBody>
      </p:sp>
      <p:sp>
        <p:nvSpPr>
          <p:cNvPr id="1586" name="object_1587"/>
          <p:cNvSpPr/>
          <p:nvPr/>
        </p:nvSpPr>
        <p:spPr>
          <a:xfrm>
            <a:off x="11821211" y="7700000"/>
            <a:ext cx="1200000" cy="600000"/>
          </a:xfrm>
          <a:prstGeom prst="rect">
            <a:avLst/>
          </a:prstGeom>
        </p:spPr>
        <p:txBody>
          <a:bodyPr rtlCol="0" anchor="ctr"/>
          <a:lstStyle/>
          <a:p>
            <a:pPr algn="l"/>
            <a:r>
              <a:rPr lang="en-US" sz="3800"/>
              <a:t>2.9</a:t>
            </a:r>
          </a:p>
        </p:txBody>
      </p:sp>
      <p:sp>
        <p:nvSpPr>
          <p:cNvPr id="1588" name="object_1589"/>
          <p:cNvSpPr/>
          <p:nvPr/>
        </p:nvSpPr>
        <p:spPr>
          <a:xfrm>
            <a:off x="12551204" y="5900000"/>
            <a:ext cx="1200000" cy="600000"/>
          </a:xfrm>
          <a:prstGeom prst="rect">
            <a:avLst/>
          </a:prstGeom>
        </p:spPr>
        <p:txBody>
          <a:bodyPr rtlCol="0" anchor="ctr"/>
          <a:lstStyle/>
          <a:p>
            <a:pPr algn="r"/>
            <a:r>
              <a:rPr lang="en-US" sz="3800"/>
              <a:t>2.4</a:t>
            </a:r>
          </a:p>
        </p:txBody>
      </p:sp>
      <p:sp>
        <p:nvSpPr>
          <p:cNvPr id="1590" name="object_1591"/>
          <p:cNvSpPr/>
          <p:nvPr/>
        </p:nvSpPr>
        <p:spPr>
          <a:xfrm>
            <a:off x="13751204" y="7700000"/>
            <a:ext cx="1200000" cy="600000"/>
          </a:xfrm>
          <a:prstGeom prst="rect">
            <a:avLst/>
          </a:prstGeom>
        </p:spPr>
        <p:txBody>
          <a:bodyPr rtlCol="0" anchor="ctr"/>
          <a:lstStyle/>
          <a:p>
            <a:pPr algn="l"/>
            <a:r>
              <a:rPr lang="en-US" sz="3800"/>
              <a:t>2.3</a:t>
            </a:r>
          </a:p>
        </p:txBody>
      </p:sp>
      <p:sp>
        <p:nvSpPr>
          <p:cNvPr id="1592" name="object_1593"/>
          <p:cNvSpPr/>
          <p:nvPr/>
        </p:nvSpPr>
        <p:spPr>
          <a:xfrm>
            <a:off x="16893690" y="5900000"/>
            <a:ext cx="1200000" cy="600000"/>
          </a:xfrm>
          <a:prstGeom prst="rect">
            <a:avLst/>
          </a:prstGeom>
        </p:spPr>
        <p:txBody>
          <a:bodyPr rtlCol="0" anchor="ctr"/>
          <a:lstStyle/>
          <a:p>
            <a:pPr algn="r"/>
            <a:r>
              <a:rPr lang="en-US" sz="3800"/>
              <a:t>1</a:t>
            </a:r>
          </a:p>
        </p:txBody>
      </p:sp>
      <p:sp>
        <p:nvSpPr>
          <p:cNvPr id="1594" name="object_1595"/>
          <p:cNvSpPr/>
          <p:nvPr/>
        </p:nvSpPr>
        <p:spPr>
          <a:xfrm>
            <a:off x="2010410" y="6500000"/>
            <a:ext cx="9810801" cy="1200000"/>
          </a:xfrm>
          <a:prstGeom prst="rect">
            <a:avLst/>
          </a:prstGeom>
          <a:solidFill>
            <a:srgbClr val="DB2D3C">
              <a:alpha val="100000"/>
            </a:srgbClr>
          </a:solidFill>
        </p:spPr>
        <p:txBody>
          <a:bodyPr rtlCol="0" anchor="ctr"/>
          <a:lstStyle/>
          <a:p>
            <a:pPr algn="l"/>
            <a:endParaRPr/>
          </a:p>
        </p:txBody>
      </p:sp>
      <p:sp>
        <p:nvSpPr>
          <p:cNvPr id="1596" name="object_1597"/>
          <p:cNvSpPr/>
          <p:nvPr/>
        </p:nvSpPr>
        <p:spPr>
          <a:xfrm>
            <a:off x="11821211" y="6500000"/>
            <a:ext cx="1929994" cy="1200000"/>
          </a:xfrm>
          <a:prstGeom prst="rect">
            <a:avLst/>
          </a:prstGeom>
          <a:solidFill>
            <a:srgbClr val="FABC46">
              <a:alpha val="100000"/>
            </a:srgbClr>
          </a:solidFill>
        </p:spPr>
        <p:txBody>
          <a:bodyPr rtlCol="0" anchor="ctr"/>
          <a:lstStyle/>
          <a:p>
            <a:pPr algn="l"/>
            <a:endParaRPr/>
          </a:p>
        </p:txBody>
      </p:sp>
      <p:sp>
        <p:nvSpPr>
          <p:cNvPr id="1598" name="object_1599"/>
          <p:cNvSpPr/>
          <p:nvPr/>
        </p:nvSpPr>
        <p:spPr>
          <a:xfrm>
            <a:off x="13751205" y="6500000"/>
            <a:ext cx="4342485" cy="1200000"/>
          </a:xfrm>
          <a:prstGeom prst="rect">
            <a:avLst/>
          </a:prstGeom>
          <a:solidFill>
            <a:srgbClr val="35B77C">
              <a:alpha val="100000"/>
            </a:srgbClr>
          </a:solidFill>
        </p:spPr>
        <p:txBody>
          <a:bodyPr rtlCol="0" anchor="ctr"/>
          <a:lstStyle/>
          <a:p>
            <a:pPr algn="l"/>
            <a:endParaRPr/>
          </a:p>
        </p:txBody>
      </p:sp>
      <p:sp>
        <p:nvSpPr>
          <p:cNvPr id="1600" name="object_1601"/>
          <p:cNvSpPr/>
          <p:nvPr/>
        </p:nvSpPr>
        <p:spPr>
          <a:xfrm>
            <a:off x="2010410" y="7100000"/>
            <a:ext cx="0" cy="1200000"/>
          </a:xfrm>
          <a:prstGeom prst="rect">
            <a:avLst/>
          </a:prstGeom>
          <a:ln w="5235">
            <a:solidFill>
              <a:srgbClr val="000000"/>
            </a:solidFill>
          </a:ln>
        </p:spPr>
      </p:sp>
      <p:sp>
        <p:nvSpPr>
          <p:cNvPr id="1602" name="object_1603"/>
          <p:cNvSpPr/>
          <p:nvPr/>
        </p:nvSpPr>
        <p:spPr>
          <a:xfrm>
            <a:off x="1710410" y="8300000"/>
            <a:ext cx="600000" cy="600000"/>
          </a:xfrm>
          <a:prstGeom prst="ellipse">
            <a:avLst/>
          </a:prstGeom>
          <a:ln w="52354">
            <a:solidFill>
              <a:srgbClr val="2F2F2F"/>
            </a:solidFill>
          </a:ln>
        </p:spPr>
        <p:txBody>
          <a:bodyPr wrap="none" lIns="0" tIns="0" rIns="0" bIns="0" rtlCol="0" anchor="ctr" anchorCtr="0"/>
          <a:lstStyle/>
          <a:p>
            <a:pPr marL="12700" algn="ctr">
              <a:lnSpc>
                <a:spcPts val="3260"/>
              </a:lnSpc>
              <a:spcBef>
                <a:spcPts val="114"/>
              </a:spcBef>
            </a:pPr>
            <a:r>
              <a:rPr lang="en-US" sz="2200" b="1" dirty="0">
                <a:solidFill>
                  <a:srgbClr val="515455"/>
                </a:solidFill>
                <a:latin typeface="Arial"/>
                <a:cs typeface="Arial"/>
              </a:rPr>
              <a:t>6</a:t>
            </a:r>
          </a:p>
        </p:txBody>
      </p:sp>
      <p:sp>
        <p:nvSpPr>
          <p:cNvPr id="1604" name="object_1605"/>
          <p:cNvSpPr/>
          <p:nvPr/>
        </p:nvSpPr>
        <p:spPr>
          <a:xfrm>
            <a:off x="5227066" y="7100000"/>
            <a:ext cx="0" cy="1200000"/>
          </a:xfrm>
          <a:prstGeom prst="rect">
            <a:avLst/>
          </a:prstGeom>
          <a:ln w="5235">
            <a:solidFill>
              <a:srgbClr val="000000"/>
            </a:solidFill>
          </a:ln>
        </p:spPr>
      </p:sp>
      <p:sp>
        <p:nvSpPr>
          <p:cNvPr id="1606" name="object_1607"/>
          <p:cNvSpPr/>
          <p:nvPr/>
        </p:nvSpPr>
        <p:spPr>
          <a:xfrm>
            <a:off x="4927066" y="8300000"/>
            <a:ext cx="600000" cy="600000"/>
          </a:xfrm>
          <a:prstGeom prst="ellipse">
            <a:avLst/>
          </a:prstGeom>
          <a:ln w="52354">
            <a:solidFill>
              <a:srgbClr val="2F2F2F"/>
            </a:solidFill>
          </a:ln>
        </p:spPr>
        <p:txBody>
          <a:bodyPr wrap="none" lIns="0" tIns="0" rIns="0" bIns="0" rtlCol="0" anchor="ctr" anchorCtr="0"/>
          <a:lstStyle/>
          <a:p>
            <a:pPr marL="12700" algn="ctr">
              <a:lnSpc>
                <a:spcPts val="3260"/>
              </a:lnSpc>
              <a:spcBef>
                <a:spcPts val="114"/>
              </a:spcBef>
            </a:pPr>
            <a:r>
              <a:rPr lang="en-US" sz="2200" b="1" dirty="0">
                <a:solidFill>
                  <a:srgbClr val="515455"/>
                </a:solidFill>
                <a:latin typeface="Arial"/>
                <a:cs typeface="Arial"/>
              </a:rPr>
              <a:t>5</a:t>
            </a:r>
          </a:p>
        </p:txBody>
      </p:sp>
      <p:sp>
        <p:nvSpPr>
          <p:cNvPr id="1608" name="object_1609"/>
          <p:cNvSpPr/>
          <p:nvPr/>
        </p:nvSpPr>
        <p:spPr>
          <a:xfrm>
            <a:off x="8443722" y="7100000"/>
            <a:ext cx="0" cy="1200000"/>
          </a:xfrm>
          <a:prstGeom prst="rect">
            <a:avLst/>
          </a:prstGeom>
          <a:ln w="5235">
            <a:solidFill>
              <a:srgbClr val="000000"/>
            </a:solidFill>
          </a:ln>
        </p:spPr>
      </p:sp>
      <p:sp>
        <p:nvSpPr>
          <p:cNvPr id="1610" name="object_1611"/>
          <p:cNvSpPr/>
          <p:nvPr/>
        </p:nvSpPr>
        <p:spPr>
          <a:xfrm>
            <a:off x="8143722" y="8300000"/>
            <a:ext cx="600000" cy="600000"/>
          </a:xfrm>
          <a:prstGeom prst="ellipse">
            <a:avLst/>
          </a:prstGeom>
          <a:ln w="52354">
            <a:solidFill>
              <a:srgbClr val="2F2F2F"/>
            </a:solidFill>
          </a:ln>
        </p:spPr>
        <p:txBody>
          <a:bodyPr wrap="none" lIns="0" tIns="0" rIns="0" bIns="0" rtlCol="0" anchor="ctr" anchorCtr="0"/>
          <a:lstStyle/>
          <a:p>
            <a:pPr marL="12700" algn="ctr">
              <a:lnSpc>
                <a:spcPts val="3260"/>
              </a:lnSpc>
              <a:spcBef>
                <a:spcPts val="114"/>
              </a:spcBef>
            </a:pPr>
            <a:r>
              <a:rPr lang="en-US" sz="2200" b="1" dirty="0">
                <a:solidFill>
                  <a:srgbClr val="515455"/>
                </a:solidFill>
                <a:latin typeface="Arial"/>
                <a:cs typeface="Arial"/>
              </a:rPr>
              <a:t>4</a:t>
            </a:r>
          </a:p>
        </p:txBody>
      </p:sp>
      <p:sp>
        <p:nvSpPr>
          <p:cNvPr id="1612" name="object_1613"/>
          <p:cNvSpPr/>
          <p:nvPr/>
        </p:nvSpPr>
        <p:spPr>
          <a:xfrm>
            <a:off x="11660378" y="7100000"/>
            <a:ext cx="0" cy="1200000"/>
          </a:xfrm>
          <a:prstGeom prst="rect">
            <a:avLst/>
          </a:prstGeom>
          <a:ln w="5235">
            <a:solidFill>
              <a:srgbClr val="000000"/>
            </a:solidFill>
          </a:ln>
        </p:spPr>
      </p:sp>
      <p:sp>
        <p:nvSpPr>
          <p:cNvPr id="1614" name="object_1615"/>
          <p:cNvSpPr/>
          <p:nvPr/>
        </p:nvSpPr>
        <p:spPr>
          <a:xfrm>
            <a:off x="11360378" y="8300000"/>
            <a:ext cx="600000" cy="600000"/>
          </a:xfrm>
          <a:prstGeom prst="ellipse">
            <a:avLst/>
          </a:prstGeom>
          <a:ln w="52354">
            <a:solidFill>
              <a:srgbClr val="2F2F2F"/>
            </a:solidFill>
          </a:ln>
        </p:spPr>
        <p:txBody>
          <a:bodyPr wrap="none" lIns="0" tIns="0" rIns="0" bIns="0" rtlCol="0" anchor="ctr" anchorCtr="0"/>
          <a:lstStyle/>
          <a:p>
            <a:pPr marL="12700" algn="ctr">
              <a:lnSpc>
                <a:spcPts val="3260"/>
              </a:lnSpc>
              <a:spcBef>
                <a:spcPts val="114"/>
              </a:spcBef>
            </a:pPr>
            <a:r>
              <a:rPr lang="en-US" sz="2200" b="1" dirty="0">
                <a:solidFill>
                  <a:srgbClr val="515455"/>
                </a:solidFill>
                <a:latin typeface="Arial"/>
                <a:cs typeface="Arial"/>
              </a:rPr>
              <a:t>3</a:t>
            </a:r>
          </a:p>
        </p:txBody>
      </p:sp>
      <p:sp>
        <p:nvSpPr>
          <p:cNvPr id="1616" name="object_1617"/>
          <p:cNvSpPr/>
          <p:nvPr/>
        </p:nvSpPr>
        <p:spPr>
          <a:xfrm>
            <a:off x="14877034" y="7100000"/>
            <a:ext cx="0" cy="1200000"/>
          </a:xfrm>
          <a:prstGeom prst="rect">
            <a:avLst/>
          </a:prstGeom>
          <a:ln w="5235">
            <a:solidFill>
              <a:srgbClr val="000000"/>
            </a:solidFill>
          </a:ln>
        </p:spPr>
      </p:sp>
      <p:sp>
        <p:nvSpPr>
          <p:cNvPr id="1618" name="object_1619"/>
          <p:cNvSpPr/>
          <p:nvPr/>
        </p:nvSpPr>
        <p:spPr>
          <a:xfrm>
            <a:off x="14577034" y="8300000"/>
            <a:ext cx="600000" cy="600000"/>
          </a:xfrm>
          <a:prstGeom prst="ellipse">
            <a:avLst/>
          </a:prstGeom>
          <a:ln w="52354">
            <a:solidFill>
              <a:srgbClr val="2F2F2F"/>
            </a:solidFill>
          </a:ln>
        </p:spPr>
        <p:txBody>
          <a:bodyPr wrap="none" lIns="0" tIns="0" rIns="0" bIns="0" rtlCol="0" anchor="ctr" anchorCtr="0"/>
          <a:lstStyle/>
          <a:p>
            <a:pPr marL="12700" algn="ctr">
              <a:lnSpc>
                <a:spcPts val="3260"/>
              </a:lnSpc>
              <a:spcBef>
                <a:spcPts val="114"/>
              </a:spcBef>
            </a:pPr>
            <a:r>
              <a:rPr lang="en-US" sz="2200" b="1" dirty="0">
                <a:solidFill>
                  <a:srgbClr val="515455"/>
                </a:solidFill>
                <a:latin typeface="Arial"/>
                <a:cs typeface="Arial"/>
              </a:rPr>
              <a:t>2</a:t>
            </a:r>
          </a:p>
        </p:txBody>
      </p:sp>
      <p:sp>
        <p:nvSpPr>
          <p:cNvPr id="1620" name="object_1621"/>
          <p:cNvSpPr/>
          <p:nvPr/>
        </p:nvSpPr>
        <p:spPr>
          <a:xfrm>
            <a:off x="18093690" y="7100000"/>
            <a:ext cx="0" cy="1200000"/>
          </a:xfrm>
          <a:prstGeom prst="rect">
            <a:avLst/>
          </a:prstGeom>
          <a:ln w="5235">
            <a:solidFill>
              <a:srgbClr val="000000"/>
            </a:solidFill>
          </a:ln>
        </p:spPr>
      </p:sp>
      <p:sp>
        <p:nvSpPr>
          <p:cNvPr id="1622" name="object_1623"/>
          <p:cNvSpPr/>
          <p:nvPr/>
        </p:nvSpPr>
        <p:spPr>
          <a:xfrm>
            <a:off x="17793690" y="8300000"/>
            <a:ext cx="600000" cy="600000"/>
          </a:xfrm>
          <a:prstGeom prst="ellipse">
            <a:avLst/>
          </a:prstGeom>
          <a:ln w="52354">
            <a:solidFill>
              <a:srgbClr val="2F2F2F"/>
            </a:solidFill>
          </a:ln>
        </p:spPr>
        <p:txBody>
          <a:bodyPr wrap="none" lIns="0" tIns="0" rIns="0" bIns="0" rtlCol="0" anchor="ctr" anchorCtr="0"/>
          <a:lstStyle/>
          <a:p>
            <a:pPr marL="12700" algn="ctr">
              <a:lnSpc>
                <a:spcPts val="3260"/>
              </a:lnSpc>
              <a:spcBef>
                <a:spcPts val="114"/>
              </a:spcBef>
            </a:pPr>
            <a:r>
              <a:rPr lang="en-US" sz="2200" b="1" dirty="0">
                <a:solidFill>
                  <a:srgbClr val="515455"/>
                </a:solidFill>
                <a:latin typeface="Arial"/>
                <a:cs typeface="Arial"/>
              </a:rPr>
              <a:t>1</a:t>
            </a:r>
          </a:p>
        </p:txBody>
      </p:sp>
      <p:sp>
        <p:nvSpPr>
          <p:cNvPr id="1624" name="object_1625"/>
          <p:cNvSpPr txBox="1"/>
          <p:nvPr/>
        </p:nvSpPr>
        <p:spPr>
          <a:xfrm>
            <a:off x="2010410" y="8300000"/>
            <a:ext cx="16083280" cy="3000000"/>
          </a:xfrm>
          <a:prstGeom prst="rect">
            <a:avLst/>
          </a:prstGeom>
        </p:spPr>
        <p:txBody>
          <a:bodyPr vert="horz" wrap="square" lIns="0" tIns="15240" rIns="0" bIns="0" rtlCol="0" anchor="ctr">
            <a:spAutoFit/>
          </a:bodyPr>
          <a:lstStyle/>
          <a:p>
            <a:pPr marL="12700">
              <a:lnSpc>
                <a:spcPct val="100000"/>
              </a:lnSpc>
              <a:spcBef>
                <a:spcPts val="120"/>
              </a:spcBef>
            </a:pPr>
            <a:r>
              <a:rPr sz="3200" spc="0" dirty="0">
                <a:solidFill>
                  <a:srgbClr val="494C4D"/>
                </a:solidFill>
                <a:latin typeface="Arial"/>
                <a:cs typeface="Arial"/>
              </a:rPr>
              <a:t>EUCUSA uses positive statements to ask about the level of agreement/disagreement. To determine the overall result, the average value of all answers is calculated.</a:t>
            </a:r>
            <a:endParaRPr sz="3200" dirty="0">
              <a:latin typeface="Arial"/>
              <a:cs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20" name="object_10521"/>
          <p:cNvSpPr>
            <a:spLocks noGrp="1"/>
          </p:cNvSpPr>
          <p:nvPr/>
        </p:nvSpPr>
        <p:spPr>
          <a:xfrm>
            <a:off x="663156" y="586369"/>
            <a:ext cx="922019" cy="922019"/>
          </a:xfrm>
          <a:prstGeom prst="ellipse">
            <a:avLst/>
          </a:prstGeom>
          <a:solidFill>
            <a:srgbClr val="5181B7"/>
          </a:solidFill>
        </p:spPr>
        <p:txBody>
          <a:bodyPr wrap="square" lIns="0" tIns="0" rIns="0" bIns="0" rtlCol="0" anchor="ctr"/>
          <a:lstStyle/>
          <a:p>
            <a:pPr algn="ctr"/>
            <a:r>
              <a:rPr sz="2950" b="1" dirty="0">
                <a:solidFill>
                  <a:srgbClr val="FFFFFF"/>
                </a:solidFill>
                <a:latin typeface="Arial"/>
                <a:ea typeface="Arial"/>
              </a:rPr>
              <a:t>16</a:t>
            </a:r>
            <a:endParaRPr sz="2950" b="1" dirty="0"/>
          </a:p>
        </p:txBody>
      </p:sp>
      <p:sp>
        <p:nvSpPr>
          <p:cNvPr id="10522" name="object_1052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management culture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0524" name="10525">
            <a:hlinkClick r:id="rId3" action="ppaction://hlinksldjump" tooltip="Content"/>
          </p:cNvPr>
          <p:cNvGrpSpPr/>
          <p:nvPr/>
        </p:nvGrpSpPr>
        <p:grpSpPr>
          <a:xfrm>
            <a:off x="19403940" y="295737"/>
            <a:ext cx="350000" cy="350000"/>
            <a:chOff x="0" y="0"/>
            <a:chExt cx="0" cy="0"/>
          </a:xfrm>
        </p:grpSpPr>
        <p:sp>
          <p:nvSpPr>
            <p:cNvPr id="10526" name="10527"/>
            <p:cNvSpPr/>
            <p:nvPr/>
          </p:nvSpPr>
          <p:spPr>
            <a:xfrm>
              <a:off x="0" y="0"/>
              <a:ext cx="350000" cy="350000"/>
            </a:xfrm>
            <a:prstGeom prst="rect">
              <a:avLst/>
            </a:prstGeom>
            <a:noFill/>
            <a:ln w="30000" cap="flat" cmpd="sng" algn="ctr">
              <a:solidFill>
                <a:srgbClr val="707274"/>
              </a:solidFill>
            </a:ln>
          </p:spPr>
        </p:sp>
        <p:sp>
          <p:nvSpPr>
            <p:cNvPr id="10528" name="1052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0530" name="10531">
            <a:hlinkClick r:id="rId4" action="ppaction://hlinksldjump" tooltip="Project overview"/>
          </p:cNvPr>
          <p:cNvGrpSpPr/>
          <p:nvPr/>
        </p:nvGrpSpPr>
        <p:grpSpPr>
          <a:xfrm>
            <a:off x="18380322" y="295737"/>
            <a:ext cx="350000" cy="350000"/>
            <a:chOff x="0" y="0"/>
            <a:chExt cx="0" cy="0"/>
          </a:xfrm>
        </p:grpSpPr>
        <p:sp>
          <p:nvSpPr>
            <p:cNvPr id="10532" name="10533"/>
            <p:cNvSpPr/>
            <p:nvPr/>
          </p:nvSpPr>
          <p:spPr>
            <a:xfrm>
              <a:off x="0" y="0"/>
              <a:ext cx="350000" cy="350000"/>
            </a:xfrm>
            <a:prstGeom prst="rect">
              <a:avLst/>
            </a:prstGeom>
            <a:noFill/>
            <a:ln w="30000" cap="flat" cmpd="sng" algn="ctr">
              <a:solidFill>
                <a:srgbClr val="707274"/>
              </a:solidFill>
            </a:ln>
          </p:spPr>
        </p:sp>
        <p:sp>
          <p:nvSpPr>
            <p:cNvPr id="10534" name="10535"/>
            <p:cNvSpPr/>
            <p:nvPr/>
          </p:nvSpPr>
          <p:spPr>
            <a:xfrm>
              <a:off x="0" y="280000"/>
              <a:ext cx="350000" cy="0"/>
            </a:xfrm>
            <a:prstGeom prst="line">
              <a:avLst/>
            </a:prstGeom>
            <a:solidFill>
              <a:srgbClr val="000000"/>
            </a:solidFill>
            <a:ln w="11000" cap="flat" cmpd="sng" algn="ctr">
              <a:solidFill>
                <a:srgbClr val="707274"/>
              </a:solidFill>
            </a:ln>
          </p:spPr>
        </p:sp>
        <p:sp>
          <p:nvSpPr>
            <p:cNvPr id="10536" name="10537"/>
            <p:cNvSpPr/>
            <p:nvPr/>
          </p:nvSpPr>
          <p:spPr>
            <a:xfrm>
              <a:off x="175000" y="280000"/>
              <a:ext cx="0" cy="70000"/>
            </a:xfrm>
            <a:prstGeom prst="line">
              <a:avLst/>
            </a:prstGeom>
            <a:solidFill>
              <a:srgbClr val="000000"/>
            </a:solidFill>
            <a:ln w="11000" cap="flat" cmpd="sng" algn="ctr">
              <a:solidFill>
                <a:srgbClr val="707274"/>
              </a:solidFill>
            </a:ln>
          </p:spPr>
        </p:sp>
        <p:sp>
          <p:nvSpPr>
            <p:cNvPr id="10538" name="object_10539"/>
            <p:cNvSpPr/>
            <p:nvPr/>
          </p:nvSpPr>
          <p:spPr>
            <a:xfrm>
              <a:off x="50000" y="87500"/>
              <a:ext cx="75000" cy="75000"/>
            </a:xfrm>
            <a:prstGeom prst="ellipse">
              <a:avLst/>
            </a:prstGeom>
            <a:solidFill>
              <a:srgbClr val="707274"/>
            </a:solidFill>
          </p:spPr>
        </p:sp>
        <p:sp>
          <p:nvSpPr>
            <p:cNvPr id="10540" name="object_10541"/>
            <p:cNvSpPr/>
            <p:nvPr/>
          </p:nvSpPr>
          <p:spPr>
            <a:xfrm>
              <a:off x="137500" y="87500"/>
              <a:ext cx="75000" cy="75000"/>
            </a:xfrm>
            <a:prstGeom prst="ellipse">
              <a:avLst/>
            </a:prstGeom>
            <a:solidFill>
              <a:srgbClr val="707274"/>
            </a:solidFill>
          </p:spPr>
        </p:sp>
        <p:sp>
          <p:nvSpPr>
            <p:cNvPr id="10542" name="object_10543"/>
            <p:cNvSpPr/>
            <p:nvPr/>
          </p:nvSpPr>
          <p:spPr>
            <a:xfrm>
              <a:off x="225000" y="87500"/>
              <a:ext cx="75000" cy="75000"/>
            </a:xfrm>
            <a:prstGeom prst="ellipse">
              <a:avLst/>
            </a:prstGeom>
            <a:solidFill>
              <a:srgbClr val="707274"/>
            </a:solidFill>
          </p:spPr>
        </p:sp>
        <p:sp>
          <p:nvSpPr>
            <p:cNvPr id="10544" name="10545"/>
            <p:cNvSpPr/>
            <p:nvPr/>
          </p:nvSpPr>
          <p:spPr>
            <a:xfrm>
              <a:off x="105000" y="233333"/>
              <a:ext cx="140000" cy="0"/>
            </a:xfrm>
            <a:prstGeom prst="rect">
              <a:avLst/>
            </a:prstGeom>
            <a:noFill/>
            <a:ln w="30000" cap="flat" cmpd="sng" algn="ctr">
              <a:solidFill>
                <a:srgbClr val="707274"/>
              </a:solidFill>
            </a:ln>
          </p:spPr>
        </p:sp>
        <p:sp>
          <p:nvSpPr>
            <p:cNvPr id="10546" name="1054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548" name="10549">
            <a:hlinkClick r:id="rId5" action="ppaction://hlinksldjump" tooltip="Response-Rate"/>
          </p:cNvPr>
          <p:cNvGrpSpPr/>
          <p:nvPr/>
        </p:nvGrpSpPr>
        <p:grpSpPr>
          <a:xfrm>
            <a:off x="17356704" y="295737"/>
            <a:ext cx="350000" cy="350000"/>
            <a:chOff x="0" y="0"/>
            <a:chExt cx="0" cy="0"/>
          </a:xfrm>
        </p:grpSpPr>
        <p:sp>
          <p:nvSpPr>
            <p:cNvPr id="10550" name="10551"/>
            <p:cNvSpPr/>
            <p:nvPr/>
          </p:nvSpPr>
          <p:spPr>
            <a:xfrm>
              <a:off x="0" y="0"/>
              <a:ext cx="350000" cy="350000"/>
            </a:xfrm>
            <a:prstGeom prst="rect">
              <a:avLst/>
            </a:prstGeom>
            <a:noFill/>
            <a:ln w="30000" cap="flat" cmpd="sng" algn="ctr">
              <a:solidFill>
                <a:srgbClr val="707274"/>
              </a:solidFill>
            </a:ln>
          </p:spPr>
        </p:sp>
        <p:sp>
          <p:nvSpPr>
            <p:cNvPr id="10552" name="1055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0554" name="object_10555">
            <a:hlinkClick r:id="rId6" action="ppaction://hlinksldjump" tooltip="Index overview"/>
          </p:cNvPr>
          <p:cNvGrpSpPr/>
          <p:nvPr/>
        </p:nvGrpSpPr>
        <p:grpSpPr>
          <a:xfrm>
            <a:off x="16333086" y="295737"/>
            <a:ext cx="511198" cy="515004"/>
            <a:chOff x="17809255" y="706508"/>
            <a:chExt cx="711198" cy="715004"/>
          </a:xfrm>
        </p:grpSpPr>
        <p:sp>
          <p:nvSpPr>
            <p:cNvPr id="10556" name="object_10557"/>
            <p:cNvSpPr/>
            <p:nvPr/>
          </p:nvSpPr>
          <p:spPr>
            <a:xfrm>
              <a:off x="17809255" y="706508"/>
              <a:ext cx="711198" cy="715004"/>
            </a:xfrm>
            <a:prstGeom prst="rect">
              <a:avLst/>
            </a:prstGeom>
            <a:solidFill>
              <a:srgbClr val="FFFFFF">
                <a:alpha val="500"/>
              </a:srgbClr>
            </a:solidFill>
            <a:ln>
              <a:noFill/>
            </a:ln>
          </p:spPr>
        </p:sp>
        <p:sp>
          <p:nvSpPr>
            <p:cNvPr id="10558" name="object_1055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0560" name="object_1056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0562" name="object_1056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0564" name="object_1056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0566" name="object_1056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0568" name="object_1056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0570" name="object_1057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0572" name="object_1057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0574" name="object_1057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0576" name="object_1057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0578" name="object_10579">
            <a:hlinkClick r:id="rId7" action="ppaction://hlinksldjump" tooltip="Dimensions"/>
          </p:cNvPr>
          <p:cNvGrpSpPr/>
          <p:nvPr/>
        </p:nvGrpSpPr>
        <p:grpSpPr>
          <a:xfrm>
            <a:off x="15309468" y="295737"/>
            <a:ext cx="350000" cy="350000"/>
            <a:chOff x="0" y="0"/>
            <a:chExt cx="0" cy="0"/>
          </a:xfrm>
        </p:grpSpPr>
        <p:sp>
          <p:nvSpPr>
            <p:cNvPr id="10580" name="object_10581"/>
            <p:cNvSpPr/>
            <p:nvPr/>
          </p:nvSpPr>
          <p:spPr>
            <a:xfrm>
              <a:off x="30600" y="27733"/>
              <a:ext cx="113800" cy="61200"/>
            </a:xfrm>
            <a:prstGeom prst="rect">
              <a:avLst/>
            </a:prstGeom>
            <a:solidFill>
              <a:srgbClr val="707274"/>
            </a:solidFill>
            <a:ln>
              <a:noFill/>
            </a:ln>
          </p:spPr>
        </p:sp>
        <p:sp>
          <p:nvSpPr>
            <p:cNvPr id="10582" name="object_10583"/>
            <p:cNvSpPr/>
            <p:nvPr/>
          </p:nvSpPr>
          <p:spPr>
            <a:xfrm>
              <a:off x="275600" y="27733"/>
              <a:ext cx="43800" cy="61200"/>
            </a:xfrm>
            <a:prstGeom prst="rect">
              <a:avLst/>
            </a:prstGeom>
            <a:solidFill>
              <a:srgbClr val="707274"/>
            </a:solidFill>
            <a:ln>
              <a:noFill/>
            </a:ln>
          </p:spPr>
        </p:sp>
        <p:sp>
          <p:nvSpPr>
            <p:cNvPr id="10584" name="object_10585"/>
            <p:cNvSpPr/>
            <p:nvPr/>
          </p:nvSpPr>
          <p:spPr>
            <a:xfrm>
              <a:off x="0" y="27733"/>
              <a:ext cx="61200" cy="61200"/>
            </a:xfrm>
            <a:prstGeom prst="ellipse">
              <a:avLst/>
            </a:prstGeom>
            <a:solidFill>
              <a:srgbClr val="707274"/>
            </a:solidFill>
            <a:ln>
              <a:noFill/>
            </a:ln>
          </p:spPr>
        </p:sp>
        <p:sp>
          <p:nvSpPr>
            <p:cNvPr id="10586" name="object_10587"/>
            <p:cNvSpPr/>
            <p:nvPr/>
          </p:nvSpPr>
          <p:spPr>
            <a:xfrm>
              <a:off x="113800" y="27733"/>
              <a:ext cx="61200" cy="61200"/>
            </a:xfrm>
            <a:prstGeom prst="ellipse">
              <a:avLst/>
            </a:prstGeom>
            <a:solidFill>
              <a:srgbClr val="707274"/>
            </a:solidFill>
            <a:ln>
              <a:noFill/>
            </a:ln>
          </p:spPr>
        </p:sp>
        <p:sp>
          <p:nvSpPr>
            <p:cNvPr id="10588" name="object_10589"/>
            <p:cNvSpPr/>
            <p:nvPr/>
          </p:nvSpPr>
          <p:spPr>
            <a:xfrm>
              <a:off x="288800" y="27733"/>
              <a:ext cx="61200" cy="61200"/>
            </a:xfrm>
            <a:prstGeom prst="ellipse">
              <a:avLst/>
            </a:prstGeom>
            <a:solidFill>
              <a:srgbClr val="707274"/>
            </a:solidFill>
            <a:ln>
              <a:noFill/>
            </a:ln>
          </p:spPr>
        </p:sp>
        <p:sp>
          <p:nvSpPr>
            <p:cNvPr id="10590" name="object_10591"/>
            <p:cNvSpPr/>
            <p:nvPr/>
          </p:nvSpPr>
          <p:spPr>
            <a:xfrm>
              <a:off x="245000" y="27733"/>
              <a:ext cx="61200" cy="61200"/>
            </a:xfrm>
            <a:prstGeom prst="ellipse">
              <a:avLst/>
            </a:prstGeom>
            <a:solidFill>
              <a:srgbClr val="707274"/>
            </a:solidFill>
            <a:ln>
              <a:noFill/>
            </a:ln>
          </p:spPr>
        </p:sp>
        <p:sp>
          <p:nvSpPr>
            <p:cNvPr id="10592" name="object_10593"/>
            <p:cNvSpPr/>
            <p:nvPr/>
          </p:nvSpPr>
          <p:spPr>
            <a:xfrm>
              <a:off x="30600" y="144400"/>
              <a:ext cx="43800" cy="61200"/>
            </a:xfrm>
            <a:prstGeom prst="rect">
              <a:avLst/>
            </a:prstGeom>
            <a:solidFill>
              <a:srgbClr val="707274"/>
            </a:solidFill>
            <a:ln>
              <a:noFill/>
            </a:ln>
          </p:spPr>
        </p:sp>
        <p:sp>
          <p:nvSpPr>
            <p:cNvPr id="10594" name="object_10595"/>
            <p:cNvSpPr/>
            <p:nvPr/>
          </p:nvSpPr>
          <p:spPr>
            <a:xfrm>
              <a:off x="205600" y="144400"/>
              <a:ext cx="113800" cy="61200"/>
            </a:xfrm>
            <a:prstGeom prst="rect">
              <a:avLst/>
            </a:prstGeom>
            <a:solidFill>
              <a:srgbClr val="707274"/>
            </a:solidFill>
            <a:ln>
              <a:noFill/>
            </a:ln>
          </p:spPr>
        </p:sp>
        <p:sp>
          <p:nvSpPr>
            <p:cNvPr id="10596" name="object_10597"/>
            <p:cNvSpPr/>
            <p:nvPr/>
          </p:nvSpPr>
          <p:spPr>
            <a:xfrm>
              <a:off x="0" y="144400"/>
              <a:ext cx="61200" cy="61200"/>
            </a:xfrm>
            <a:prstGeom prst="ellipse">
              <a:avLst/>
            </a:prstGeom>
            <a:solidFill>
              <a:srgbClr val="707274"/>
            </a:solidFill>
            <a:ln>
              <a:noFill/>
            </a:ln>
          </p:spPr>
        </p:sp>
        <p:sp>
          <p:nvSpPr>
            <p:cNvPr id="10598" name="object_10599"/>
            <p:cNvSpPr/>
            <p:nvPr/>
          </p:nvSpPr>
          <p:spPr>
            <a:xfrm>
              <a:off x="43800" y="144400"/>
              <a:ext cx="61200" cy="61200"/>
            </a:xfrm>
            <a:prstGeom prst="ellipse">
              <a:avLst/>
            </a:prstGeom>
            <a:solidFill>
              <a:srgbClr val="707274"/>
            </a:solidFill>
            <a:ln>
              <a:noFill/>
            </a:ln>
          </p:spPr>
        </p:sp>
        <p:sp>
          <p:nvSpPr>
            <p:cNvPr id="10600" name="object_10601"/>
            <p:cNvSpPr/>
            <p:nvPr/>
          </p:nvSpPr>
          <p:spPr>
            <a:xfrm>
              <a:off x="288800" y="144400"/>
              <a:ext cx="61200" cy="61200"/>
            </a:xfrm>
            <a:prstGeom prst="ellipse">
              <a:avLst/>
            </a:prstGeom>
            <a:solidFill>
              <a:srgbClr val="707274"/>
            </a:solidFill>
            <a:ln>
              <a:noFill/>
            </a:ln>
          </p:spPr>
        </p:sp>
        <p:sp>
          <p:nvSpPr>
            <p:cNvPr id="10602" name="object_10603"/>
            <p:cNvSpPr/>
            <p:nvPr/>
          </p:nvSpPr>
          <p:spPr>
            <a:xfrm>
              <a:off x="175000" y="144400"/>
              <a:ext cx="61200" cy="61200"/>
            </a:xfrm>
            <a:prstGeom prst="ellipse">
              <a:avLst/>
            </a:prstGeom>
            <a:solidFill>
              <a:srgbClr val="707274"/>
            </a:solidFill>
            <a:ln>
              <a:noFill/>
            </a:ln>
          </p:spPr>
        </p:sp>
        <p:sp>
          <p:nvSpPr>
            <p:cNvPr id="10604" name="object_10605"/>
            <p:cNvSpPr/>
            <p:nvPr/>
          </p:nvSpPr>
          <p:spPr>
            <a:xfrm>
              <a:off x="30600" y="261067"/>
              <a:ext cx="78800" cy="61200"/>
            </a:xfrm>
            <a:prstGeom prst="rect">
              <a:avLst/>
            </a:prstGeom>
            <a:solidFill>
              <a:srgbClr val="707274"/>
            </a:solidFill>
            <a:ln>
              <a:noFill/>
            </a:ln>
          </p:spPr>
        </p:sp>
        <p:sp>
          <p:nvSpPr>
            <p:cNvPr id="10606" name="object_10607"/>
            <p:cNvSpPr/>
            <p:nvPr/>
          </p:nvSpPr>
          <p:spPr>
            <a:xfrm>
              <a:off x="240600" y="261067"/>
              <a:ext cx="78800" cy="61200"/>
            </a:xfrm>
            <a:prstGeom prst="rect">
              <a:avLst/>
            </a:prstGeom>
            <a:solidFill>
              <a:srgbClr val="707274"/>
            </a:solidFill>
            <a:ln>
              <a:noFill/>
            </a:ln>
          </p:spPr>
        </p:sp>
        <p:sp>
          <p:nvSpPr>
            <p:cNvPr id="10608" name="object_10609"/>
            <p:cNvSpPr/>
            <p:nvPr/>
          </p:nvSpPr>
          <p:spPr>
            <a:xfrm>
              <a:off x="0" y="261067"/>
              <a:ext cx="61200" cy="61200"/>
            </a:xfrm>
            <a:prstGeom prst="ellipse">
              <a:avLst/>
            </a:prstGeom>
            <a:solidFill>
              <a:srgbClr val="707274"/>
            </a:solidFill>
            <a:ln>
              <a:noFill/>
            </a:ln>
          </p:spPr>
        </p:sp>
        <p:sp>
          <p:nvSpPr>
            <p:cNvPr id="10610" name="object_10611"/>
            <p:cNvSpPr/>
            <p:nvPr/>
          </p:nvSpPr>
          <p:spPr>
            <a:xfrm>
              <a:off x="78800" y="261067"/>
              <a:ext cx="61200" cy="61200"/>
            </a:xfrm>
            <a:prstGeom prst="ellipse">
              <a:avLst/>
            </a:prstGeom>
            <a:solidFill>
              <a:srgbClr val="707274"/>
            </a:solidFill>
            <a:ln>
              <a:noFill/>
            </a:ln>
          </p:spPr>
        </p:sp>
        <p:sp>
          <p:nvSpPr>
            <p:cNvPr id="10612" name="object_10613"/>
            <p:cNvSpPr/>
            <p:nvPr/>
          </p:nvSpPr>
          <p:spPr>
            <a:xfrm>
              <a:off x="288800" y="261067"/>
              <a:ext cx="61200" cy="61200"/>
            </a:xfrm>
            <a:prstGeom prst="ellipse">
              <a:avLst/>
            </a:prstGeom>
            <a:solidFill>
              <a:srgbClr val="707274"/>
            </a:solidFill>
            <a:ln>
              <a:noFill/>
            </a:ln>
          </p:spPr>
        </p:sp>
        <p:sp>
          <p:nvSpPr>
            <p:cNvPr id="10614" name="object_10615"/>
            <p:cNvSpPr/>
            <p:nvPr/>
          </p:nvSpPr>
          <p:spPr>
            <a:xfrm>
              <a:off x="210000" y="261067"/>
              <a:ext cx="61200" cy="61200"/>
            </a:xfrm>
            <a:prstGeom prst="ellipse">
              <a:avLst/>
            </a:prstGeom>
            <a:solidFill>
              <a:srgbClr val="707274"/>
            </a:solidFill>
            <a:ln>
              <a:noFill/>
            </a:ln>
          </p:spPr>
        </p:sp>
        <p:sp>
          <p:nvSpPr>
            <p:cNvPr id="10616" name="1061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618" name="object_10619">
            <a:hlinkClick r:id="rId8" action="ppaction://hlinksldjump" tooltip="Portfolio of Action"/>
          </p:cNvPr>
          <p:cNvGrpSpPr/>
          <p:nvPr/>
        </p:nvGrpSpPr>
        <p:grpSpPr>
          <a:xfrm>
            <a:off x="19403940" y="887211"/>
            <a:ext cx="350000" cy="350000"/>
            <a:chOff x="0" y="0"/>
            <a:chExt cx="0" cy="0"/>
          </a:xfrm>
        </p:grpSpPr>
        <p:sp>
          <p:nvSpPr>
            <p:cNvPr id="10622" name="object_10623"/>
            <p:cNvSpPr/>
            <p:nvPr/>
          </p:nvSpPr>
          <p:spPr>
            <a:xfrm>
              <a:off x="11900" y="79800"/>
              <a:ext cx="51110" cy="51110"/>
            </a:xfrm>
            <a:prstGeom prst="ellipse">
              <a:avLst/>
            </a:prstGeom>
            <a:solidFill>
              <a:srgbClr val="707274"/>
            </a:solidFill>
          </p:spPr>
        </p:sp>
        <p:sp>
          <p:nvSpPr>
            <p:cNvPr id="10624" name="object_10625"/>
            <p:cNvSpPr/>
            <p:nvPr/>
          </p:nvSpPr>
          <p:spPr>
            <a:xfrm>
              <a:off x="121800" y="124250"/>
              <a:ext cx="51110" cy="51110"/>
            </a:xfrm>
            <a:prstGeom prst="ellipse">
              <a:avLst/>
            </a:prstGeom>
            <a:solidFill>
              <a:srgbClr val="707274"/>
            </a:solidFill>
          </p:spPr>
        </p:sp>
        <p:sp>
          <p:nvSpPr>
            <p:cNvPr id="10626" name="object_10627"/>
            <p:cNvSpPr/>
            <p:nvPr/>
          </p:nvSpPr>
          <p:spPr>
            <a:xfrm>
              <a:off x="244650" y="42700"/>
              <a:ext cx="51110" cy="51110"/>
            </a:xfrm>
            <a:prstGeom prst="ellipse">
              <a:avLst/>
            </a:prstGeom>
            <a:solidFill>
              <a:srgbClr val="707274"/>
            </a:solidFill>
          </p:spPr>
        </p:sp>
        <p:sp>
          <p:nvSpPr>
            <p:cNvPr id="10628" name="object_10629"/>
            <p:cNvSpPr/>
            <p:nvPr/>
          </p:nvSpPr>
          <p:spPr>
            <a:xfrm>
              <a:off x="282800" y="229250"/>
              <a:ext cx="51110" cy="51110"/>
            </a:xfrm>
            <a:prstGeom prst="ellipse">
              <a:avLst/>
            </a:prstGeom>
            <a:solidFill>
              <a:srgbClr val="707274"/>
            </a:solidFill>
          </p:spPr>
        </p:sp>
        <p:sp>
          <p:nvSpPr>
            <p:cNvPr id="10630" name="object_10631"/>
            <p:cNvSpPr/>
            <p:nvPr/>
          </p:nvSpPr>
          <p:spPr>
            <a:xfrm>
              <a:off x="79800" y="234500"/>
              <a:ext cx="51110" cy="51110"/>
            </a:xfrm>
            <a:prstGeom prst="ellipse">
              <a:avLst/>
            </a:prstGeom>
            <a:solidFill>
              <a:srgbClr val="707274"/>
            </a:solidFill>
          </p:spPr>
        </p:sp>
        <p:sp>
          <p:nvSpPr>
            <p:cNvPr id="10632" name="object_10633"/>
            <p:cNvSpPr/>
            <p:nvPr/>
          </p:nvSpPr>
          <p:spPr>
            <a:xfrm>
              <a:off x="105350" y="23800"/>
              <a:ext cx="51110" cy="51110"/>
            </a:xfrm>
            <a:prstGeom prst="ellipse">
              <a:avLst/>
            </a:prstGeom>
            <a:solidFill>
              <a:srgbClr val="707274"/>
            </a:solidFill>
          </p:spPr>
        </p:sp>
        <p:sp>
          <p:nvSpPr>
            <p:cNvPr id="10634" name="object_10635"/>
            <p:cNvSpPr/>
            <p:nvPr/>
          </p:nvSpPr>
          <p:spPr>
            <a:xfrm>
              <a:off x="232050" y="149450"/>
              <a:ext cx="51110" cy="51110"/>
            </a:xfrm>
            <a:prstGeom prst="ellipse">
              <a:avLst/>
            </a:prstGeom>
            <a:solidFill>
              <a:srgbClr val="707274"/>
            </a:solidFill>
          </p:spPr>
        </p:sp>
        <p:sp>
          <p:nvSpPr>
            <p:cNvPr id="10636" name="object_10637"/>
            <p:cNvSpPr/>
            <p:nvPr/>
          </p:nvSpPr>
          <p:spPr>
            <a:xfrm>
              <a:off x="0" y="175000"/>
              <a:ext cx="350000" cy="0"/>
            </a:xfrm>
            <a:prstGeom prst="rect">
              <a:avLst/>
            </a:prstGeom>
            <a:noFill/>
            <a:ln w="10470">
              <a:solidFill>
                <a:srgbClr val="707274"/>
              </a:solidFill>
            </a:ln>
          </p:spPr>
        </p:sp>
        <p:sp>
          <p:nvSpPr>
            <p:cNvPr id="10638" name="object_10639"/>
            <p:cNvSpPr/>
            <p:nvPr/>
          </p:nvSpPr>
          <p:spPr>
            <a:xfrm>
              <a:off x="175000" y="0"/>
              <a:ext cx="0" cy="350000"/>
            </a:xfrm>
            <a:prstGeom prst="rect">
              <a:avLst/>
            </a:prstGeom>
            <a:noFill/>
            <a:ln w="10470">
              <a:solidFill>
                <a:srgbClr val="707274"/>
              </a:solidFill>
            </a:ln>
          </p:spPr>
        </p:sp>
        <p:sp>
          <p:nvSpPr>
            <p:cNvPr id="10640" name="1064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642" name="10643">
            <a:hlinkClick r:id="rId9" action="ppaction://hlinksldjump" tooltip="Semantic Differential"/>
          </p:cNvPr>
          <p:cNvGrpSpPr/>
          <p:nvPr/>
        </p:nvGrpSpPr>
        <p:grpSpPr>
          <a:xfrm>
            <a:off x="18380322" y="887211"/>
            <a:ext cx="561600" cy="648000"/>
            <a:chOff x="0" y="0"/>
            <a:chExt cx="0" cy="0"/>
          </a:xfrm>
        </p:grpSpPr>
        <p:sp>
          <p:nvSpPr>
            <p:cNvPr id="10644" name="10645"/>
            <p:cNvSpPr/>
            <p:nvPr/>
          </p:nvSpPr>
          <p:spPr>
            <a:xfrm>
              <a:off x="0" y="0"/>
              <a:ext cx="350000" cy="350000"/>
            </a:xfrm>
            <a:prstGeom prst="rect">
              <a:avLst/>
            </a:prstGeom>
            <a:noFill/>
            <a:ln w="30000" cap="flat" cmpd="sng" algn="ctr">
              <a:solidFill>
                <a:srgbClr val="707274"/>
              </a:solidFill>
            </a:ln>
          </p:spPr>
        </p:sp>
        <p:cxnSp>
          <p:nvCxnSpPr>
            <p:cNvPr id="10646" name="object_1064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0648" name="object_1064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0650" name="1065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652" name="10653">
            <a:hlinkClick r:id="rId10" action="ppaction://hlinksldjump"/>
          </p:cNvPr>
          <p:cNvGrpSpPr/>
          <p:nvPr/>
        </p:nvGrpSpPr>
        <p:grpSpPr>
          <a:xfrm>
            <a:off x="17356704" y="887211"/>
            <a:ext cx="561600" cy="648000"/>
            <a:chOff x="0" y="0"/>
            <a:chExt cx="0" cy="0"/>
          </a:xfrm>
        </p:grpSpPr>
        <p:sp>
          <p:nvSpPr>
            <p:cNvPr id="10654" name="10655"/>
            <p:cNvSpPr/>
            <p:nvPr/>
          </p:nvSpPr>
          <p:spPr>
            <a:xfrm>
              <a:off x="0" y="0"/>
              <a:ext cx="350000" cy="350000"/>
            </a:xfrm>
            <a:prstGeom prst="rect">
              <a:avLst/>
            </a:prstGeom>
            <a:noFill/>
            <a:ln w="30000" cap="flat" cmpd="sng" algn="ctr">
              <a:solidFill>
                <a:srgbClr val="707274"/>
              </a:solidFill>
            </a:ln>
          </p:spPr>
        </p:sp>
        <p:sp>
          <p:nvSpPr>
            <p:cNvPr id="10656" name="object_1065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0658" name="object_10659"/>
            <p:cNvSpPr/>
            <p:nvPr/>
          </p:nvSpPr>
          <p:spPr>
            <a:xfrm>
              <a:off x="136856" y="41051"/>
              <a:ext cx="54000" cy="59400"/>
            </a:xfrm>
            <a:prstGeom prst="rect">
              <a:avLst/>
            </a:prstGeom>
            <a:solidFill>
              <a:srgbClr val="707274"/>
            </a:solidFill>
          </p:spPr>
        </p:sp>
        <p:sp>
          <p:nvSpPr>
            <p:cNvPr id="10660" name="object_10661"/>
            <p:cNvSpPr/>
            <p:nvPr/>
          </p:nvSpPr>
          <p:spPr>
            <a:xfrm>
              <a:off x="180596" y="70751"/>
              <a:ext cx="55300" cy="0"/>
            </a:xfrm>
            <a:prstGeom prst="line">
              <a:avLst/>
            </a:prstGeom>
            <a:solidFill>
              <a:srgbClr val="000000"/>
            </a:solidFill>
            <a:ln w="11000" cap="flat" cmpd="sng" algn="ctr">
              <a:solidFill>
                <a:srgbClr val="707274"/>
              </a:solidFill>
            </a:ln>
          </p:spPr>
        </p:sp>
        <p:sp>
          <p:nvSpPr>
            <p:cNvPr id="10662" name="object_10663"/>
            <p:cNvSpPr/>
            <p:nvPr/>
          </p:nvSpPr>
          <p:spPr>
            <a:xfrm>
              <a:off x="245893" y="41051"/>
              <a:ext cx="54000" cy="59400"/>
            </a:xfrm>
            <a:prstGeom prst="ellipse">
              <a:avLst/>
            </a:prstGeom>
            <a:solidFill>
              <a:srgbClr val="707274"/>
            </a:solidFill>
          </p:spPr>
        </p:sp>
        <p:sp>
          <p:nvSpPr>
            <p:cNvPr id="10664" name="object_10665"/>
            <p:cNvSpPr/>
            <p:nvPr/>
          </p:nvSpPr>
          <p:spPr>
            <a:xfrm>
              <a:off x="136856" y="143142"/>
              <a:ext cx="54000" cy="59400"/>
            </a:xfrm>
            <a:prstGeom prst="rect">
              <a:avLst/>
            </a:prstGeom>
            <a:solidFill>
              <a:srgbClr val="707274"/>
            </a:solidFill>
          </p:spPr>
        </p:sp>
        <p:sp>
          <p:nvSpPr>
            <p:cNvPr id="10666" name="object_10667"/>
            <p:cNvSpPr/>
            <p:nvPr/>
          </p:nvSpPr>
          <p:spPr>
            <a:xfrm>
              <a:off x="180596" y="172842"/>
              <a:ext cx="55300" cy="0"/>
            </a:xfrm>
            <a:prstGeom prst="line">
              <a:avLst/>
            </a:prstGeom>
            <a:solidFill>
              <a:srgbClr val="000000"/>
            </a:solidFill>
            <a:ln w="11000" cap="flat" cmpd="sng" algn="ctr">
              <a:solidFill>
                <a:srgbClr val="707274"/>
              </a:solidFill>
            </a:ln>
          </p:spPr>
        </p:sp>
        <p:sp>
          <p:nvSpPr>
            <p:cNvPr id="10668" name="object_10669"/>
            <p:cNvSpPr/>
            <p:nvPr/>
          </p:nvSpPr>
          <p:spPr>
            <a:xfrm>
              <a:off x="245893" y="143142"/>
              <a:ext cx="54000" cy="59400"/>
            </a:xfrm>
            <a:prstGeom prst="ellipse">
              <a:avLst/>
            </a:prstGeom>
            <a:solidFill>
              <a:srgbClr val="707274"/>
            </a:solidFill>
          </p:spPr>
        </p:sp>
        <p:sp>
          <p:nvSpPr>
            <p:cNvPr id="10670" name="object_10671"/>
            <p:cNvSpPr/>
            <p:nvPr/>
          </p:nvSpPr>
          <p:spPr>
            <a:xfrm>
              <a:off x="136856" y="237985"/>
              <a:ext cx="54000" cy="59400"/>
            </a:xfrm>
            <a:prstGeom prst="rect">
              <a:avLst/>
            </a:prstGeom>
            <a:solidFill>
              <a:srgbClr val="707274"/>
            </a:solidFill>
          </p:spPr>
        </p:sp>
        <p:sp>
          <p:nvSpPr>
            <p:cNvPr id="10672" name="object_10673"/>
            <p:cNvSpPr/>
            <p:nvPr/>
          </p:nvSpPr>
          <p:spPr>
            <a:xfrm>
              <a:off x="180596" y="267685"/>
              <a:ext cx="55300" cy="0"/>
            </a:xfrm>
            <a:prstGeom prst="line">
              <a:avLst/>
            </a:prstGeom>
            <a:solidFill>
              <a:srgbClr val="000000"/>
            </a:solidFill>
            <a:ln w="11000" cap="flat" cmpd="sng" algn="ctr">
              <a:solidFill>
                <a:srgbClr val="707274"/>
              </a:solidFill>
            </a:ln>
          </p:spPr>
        </p:sp>
        <p:sp>
          <p:nvSpPr>
            <p:cNvPr id="10674" name="object_10675"/>
            <p:cNvSpPr/>
            <p:nvPr/>
          </p:nvSpPr>
          <p:spPr>
            <a:xfrm>
              <a:off x="245893" y="237985"/>
              <a:ext cx="54000" cy="59400"/>
            </a:xfrm>
            <a:prstGeom prst="ellipse">
              <a:avLst/>
            </a:prstGeom>
            <a:solidFill>
              <a:srgbClr val="707274"/>
            </a:solidFill>
          </p:spPr>
        </p:sp>
        <p:sp>
          <p:nvSpPr>
            <p:cNvPr id="10676" name="1067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678" name="10679">
            <a:hlinkClick r:id="rId11" action="ppaction://hlinksldjump"/>
          </p:cNvPr>
          <p:cNvGrpSpPr/>
          <p:nvPr/>
        </p:nvGrpSpPr>
        <p:grpSpPr>
          <a:xfrm>
            <a:off x="16333086" y="887211"/>
            <a:ext cx="350000" cy="350000"/>
            <a:chOff x="0" y="0"/>
            <a:chExt cx="0" cy="0"/>
          </a:xfrm>
        </p:grpSpPr>
        <p:sp>
          <p:nvSpPr>
            <p:cNvPr id="10680" name="10681"/>
            <p:cNvSpPr/>
            <p:nvPr/>
          </p:nvSpPr>
          <p:spPr>
            <a:xfrm>
              <a:off x="0" y="0"/>
              <a:ext cx="350000" cy="350000"/>
            </a:xfrm>
            <a:prstGeom prst="rect">
              <a:avLst/>
            </a:prstGeom>
            <a:noFill/>
            <a:ln w="30000" cap="flat" cmpd="sng" algn="ctr">
              <a:solidFill>
                <a:srgbClr val="707274"/>
              </a:solidFill>
            </a:ln>
          </p:spPr>
        </p:sp>
        <p:sp>
          <p:nvSpPr>
            <p:cNvPr id="10682" name="10683"/>
            <p:cNvSpPr/>
            <p:nvPr/>
          </p:nvSpPr>
          <p:spPr>
            <a:xfrm>
              <a:off x="70000" y="0"/>
              <a:ext cx="210000" cy="0"/>
            </a:xfrm>
            <a:prstGeom prst="line">
              <a:avLst/>
            </a:prstGeom>
            <a:solidFill>
              <a:srgbClr val="000000"/>
            </a:solidFill>
            <a:ln w="11000" cap="flat" cmpd="sng" algn="ctr">
              <a:solidFill>
                <a:srgbClr val="707274"/>
              </a:solidFill>
            </a:ln>
          </p:spPr>
        </p:sp>
        <p:sp>
          <p:nvSpPr>
            <p:cNvPr id="10684" name="10685"/>
            <p:cNvSpPr/>
            <p:nvPr/>
          </p:nvSpPr>
          <p:spPr>
            <a:xfrm>
              <a:off x="70000" y="58333"/>
              <a:ext cx="210000" cy="0"/>
            </a:xfrm>
            <a:prstGeom prst="line">
              <a:avLst/>
            </a:prstGeom>
            <a:solidFill>
              <a:srgbClr val="000000"/>
            </a:solidFill>
            <a:ln w="11000" cap="flat" cmpd="sng" algn="ctr">
              <a:solidFill>
                <a:srgbClr val="707274"/>
              </a:solidFill>
            </a:ln>
          </p:spPr>
        </p:sp>
        <p:sp>
          <p:nvSpPr>
            <p:cNvPr id="10686" name="10687"/>
            <p:cNvSpPr/>
            <p:nvPr/>
          </p:nvSpPr>
          <p:spPr>
            <a:xfrm>
              <a:off x="70000" y="116667"/>
              <a:ext cx="210000" cy="0"/>
            </a:xfrm>
            <a:prstGeom prst="line">
              <a:avLst/>
            </a:prstGeom>
            <a:solidFill>
              <a:srgbClr val="000000"/>
            </a:solidFill>
            <a:ln w="11000" cap="flat" cmpd="sng" algn="ctr">
              <a:solidFill>
                <a:srgbClr val="707274"/>
              </a:solidFill>
            </a:ln>
          </p:spPr>
        </p:sp>
        <p:sp>
          <p:nvSpPr>
            <p:cNvPr id="10688" name="10689"/>
            <p:cNvSpPr/>
            <p:nvPr/>
          </p:nvSpPr>
          <p:spPr>
            <a:xfrm>
              <a:off x="70000" y="175000"/>
              <a:ext cx="210000" cy="0"/>
            </a:xfrm>
            <a:prstGeom prst="line">
              <a:avLst/>
            </a:prstGeom>
            <a:solidFill>
              <a:srgbClr val="000000"/>
            </a:solidFill>
            <a:ln w="11000" cap="flat" cmpd="sng" algn="ctr">
              <a:solidFill>
                <a:srgbClr val="707274"/>
              </a:solidFill>
            </a:ln>
          </p:spPr>
        </p:sp>
        <p:sp>
          <p:nvSpPr>
            <p:cNvPr id="10690" name="10691"/>
            <p:cNvSpPr/>
            <p:nvPr/>
          </p:nvSpPr>
          <p:spPr>
            <a:xfrm>
              <a:off x="70000" y="233333"/>
              <a:ext cx="210000" cy="0"/>
            </a:xfrm>
            <a:prstGeom prst="line">
              <a:avLst/>
            </a:prstGeom>
            <a:solidFill>
              <a:srgbClr val="000000"/>
            </a:solidFill>
            <a:ln w="11000" cap="flat" cmpd="sng" algn="ctr">
              <a:solidFill>
                <a:srgbClr val="707274"/>
              </a:solidFill>
            </a:ln>
          </p:spPr>
        </p:sp>
        <p:sp>
          <p:nvSpPr>
            <p:cNvPr id="10692" name="10693"/>
            <p:cNvSpPr/>
            <p:nvPr/>
          </p:nvSpPr>
          <p:spPr>
            <a:xfrm>
              <a:off x="70000" y="291667"/>
              <a:ext cx="210000" cy="0"/>
            </a:xfrm>
            <a:prstGeom prst="line">
              <a:avLst/>
            </a:prstGeom>
            <a:solidFill>
              <a:srgbClr val="000000"/>
            </a:solidFill>
            <a:ln w="11000" cap="flat" cmpd="sng" algn="ctr">
              <a:solidFill>
                <a:srgbClr val="707274"/>
              </a:solidFill>
            </a:ln>
          </p:spPr>
        </p:sp>
        <p:sp>
          <p:nvSpPr>
            <p:cNvPr id="10694" name="10695"/>
            <p:cNvSpPr/>
            <p:nvPr/>
          </p:nvSpPr>
          <p:spPr>
            <a:xfrm>
              <a:off x="70000" y="350000"/>
              <a:ext cx="210000" cy="0"/>
            </a:xfrm>
            <a:prstGeom prst="line">
              <a:avLst/>
            </a:prstGeom>
            <a:solidFill>
              <a:srgbClr val="000000"/>
            </a:solidFill>
            <a:ln w="11000" cap="flat" cmpd="sng" algn="ctr">
              <a:solidFill>
                <a:srgbClr val="707274"/>
              </a:solidFill>
            </a:ln>
          </p:spPr>
        </p:sp>
        <p:sp>
          <p:nvSpPr>
            <p:cNvPr id="10696" name="10697">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698" name="object_10699">
            <a:hlinkClick r:id="rId12" action="ppaction://hlinksldjump" tooltip="Tabellenband Demoskopie"/>
          </p:cNvPr>
          <p:cNvGrpSpPr/>
          <p:nvPr/>
        </p:nvGrpSpPr>
        <p:grpSpPr>
          <a:xfrm>
            <a:off x="15309468" y="887211"/>
            <a:ext cx="350000" cy="350000"/>
            <a:chOff x="0" y="0"/>
            <a:chExt cx="0" cy="0"/>
          </a:xfrm>
        </p:grpSpPr>
        <p:sp>
          <p:nvSpPr>
            <p:cNvPr id="10702" name="object_10703"/>
            <p:cNvSpPr/>
            <p:nvPr/>
          </p:nvSpPr>
          <p:spPr>
            <a:xfrm>
              <a:off x="30600" y="27733"/>
              <a:ext cx="222300" cy="61200"/>
            </a:xfrm>
            <a:prstGeom prst="rect">
              <a:avLst/>
            </a:prstGeom>
            <a:solidFill>
              <a:srgbClr val="707274"/>
            </a:solidFill>
            <a:ln>
              <a:noFill/>
            </a:ln>
          </p:spPr>
        </p:sp>
        <p:sp>
          <p:nvSpPr>
            <p:cNvPr id="10704" name="object_10705"/>
            <p:cNvSpPr/>
            <p:nvPr/>
          </p:nvSpPr>
          <p:spPr>
            <a:xfrm>
              <a:off x="0" y="27733"/>
              <a:ext cx="61200" cy="61200"/>
            </a:xfrm>
            <a:prstGeom prst="ellipse">
              <a:avLst/>
            </a:prstGeom>
            <a:solidFill>
              <a:srgbClr val="707274"/>
            </a:solidFill>
            <a:ln>
              <a:noFill/>
            </a:ln>
          </p:spPr>
        </p:sp>
        <p:sp>
          <p:nvSpPr>
            <p:cNvPr id="10706" name="object_10707"/>
            <p:cNvSpPr/>
            <p:nvPr/>
          </p:nvSpPr>
          <p:spPr>
            <a:xfrm>
              <a:off x="222300" y="27733"/>
              <a:ext cx="61200" cy="61200"/>
            </a:xfrm>
            <a:prstGeom prst="ellipse">
              <a:avLst/>
            </a:prstGeom>
            <a:solidFill>
              <a:srgbClr val="707274"/>
            </a:solidFill>
            <a:ln>
              <a:noFill/>
            </a:ln>
          </p:spPr>
        </p:sp>
        <p:sp>
          <p:nvSpPr>
            <p:cNvPr id="10708" name="object_10709"/>
            <p:cNvSpPr/>
            <p:nvPr/>
          </p:nvSpPr>
          <p:spPr>
            <a:xfrm>
              <a:off x="30600" y="144400"/>
              <a:ext cx="141800" cy="61200"/>
            </a:xfrm>
            <a:prstGeom prst="rect">
              <a:avLst/>
            </a:prstGeom>
            <a:solidFill>
              <a:srgbClr val="707274"/>
            </a:solidFill>
            <a:ln>
              <a:noFill/>
            </a:ln>
          </p:spPr>
        </p:sp>
        <p:sp>
          <p:nvSpPr>
            <p:cNvPr id="10710" name="object_10711"/>
            <p:cNvSpPr/>
            <p:nvPr/>
          </p:nvSpPr>
          <p:spPr>
            <a:xfrm>
              <a:off x="0" y="144400"/>
              <a:ext cx="61200" cy="61200"/>
            </a:xfrm>
            <a:prstGeom prst="ellipse">
              <a:avLst/>
            </a:prstGeom>
            <a:solidFill>
              <a:srgbClr val="707274"/>
            </a:solidFill>
            <a:ln>
              <a:noFill/>
            </a:ln>
          </p:spPr>
        </p:sp>
        <p:sp>
          <p:nvSpPr>
            <p:cNvPr id="10712" name="object_10713"/>
            <p:cNvSpPr/>
            <p:nvPr/>
          </p:nvSpPr>
          <p:spPr>
            <a:xfrm>
              <a:off x="141800" y="144400"/>
              <a:ext cx="61200" cy="61200"/>
            </a:xfrm>
            <a:prstGeom prst="ellipse">
              <a:avLst/>
            </a:prstGeom>
            <a:solidFill>
              <a:srgbClr val="707274"/>
            </a:solidFill>
            <a:ln>
              <a:noFill/>
            </a:ln>
          </p:spPr>
        </p:sp>
        <p:sp>
          <p:nvSpPr>
            <p:cNvPr id="10714" name="object_10715"/>
            <p:cNvSpPr/>
            <p:nvPr/>
          </p:nvSpPr>
          <p:spPr>
            <a:xfrm>
              <a:off x="30600" y="261067"/>
              <a:ext cx="288800" cy="61200"/>
            </a:xfrm>
            <a:prstGeom prst="rect">
              <a:avLst/>
            </a:prstGeom>
            <a:solidFill>
              <a:srgbClr val="707274"/>
            </a:solidFill>
            <a:ln>
              <a:noFill/>
            </a:ln>
          </p:spPr>
        </p:sp>
        <p:sp>
          <p:nvSpPr>
            <p:cNvPr id="10716" name="object_10717"/>
            <p:cNvSpPr/>
            <p:nvPr/>
          </p:nvSpPr>
          <p:spPr>
            <a:xfrm>
              <a:off x="0" y="261067"/>
              <a:ext cx="61200" cy="61200"/>
            </a:xfrm>
            <a:prstGeom prst="ellipse">
              <a:avLst/>
            </a:prstGeom>
            <a:solidFill>
              <a:srgbClr val="707274"/>
            </a:solidFill>
            <a:ln>
              <a:noFill/>
            </a:ln>
          </p:spPr>
        </p:sp>
        <p:sp>
          <p:nvSpPr>
            <p:cNvPr id="10718" name="object_10719"/>
            <p:cNvSpPr/>
            <p:nvPr/>
          </p:nvSpPr>
          <p:spPr>
            <a:xfrm>
              <a:off x="288800" y="261067"/>
              <a:ext cx="61200" cy="61200"/>
            </a:xfrm>
            <a:prstGeom prst="ellipse">
              <a:avLst/>
            </a:prstGeom>
            <a:solidFill>
              <a:srgbClr val="707274"/>
            </a:solidFill>
            <a:ln>
              <a:noFill/>
            </a:ln>
          </p:spPr>
        </p:sp>
        <p:sp>
          <p:nvSpPr>
            <p:cNvPr id="10720" name="object_10721"/>
            <p:cNvSpPr/>
            <p:nvPr/>
          </p:nvSpPr>
          <p:spPr>
            <a:xfrm>
              <a:off x="263500" y="58333"/>
              <a:ext cx="0" cy="233333"/>
            </a:xfrm>
            <a:prstGeom prst="rect">
              <a:avLst/>
            </a:prstGeom>
            <a:noFill/>
            <a:ln w="10470">
              <a:solidFill>
                <a:srgbClr val="707274"/>
              </a:solidFill>
            </a:ln>
          </p:spPr>
        </p:sp>
        <p:sp>
          <p:nvSpPr>
            <p:cNvPr id="10722" name="1072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0724" name="object_10725"/>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managers show great appreciation for their employees. (81.5%)</a:t>
            </a:r>
            <a:endParaRPr sz="2450" dirty="0">
              <a:latin typeface="Arial"/>
              <a:cs typeface="Arial"/>
            </a:endParaRPr>
          </a:p>
        </p:txBody>
      </p:sp>
      <p:sp>
        <p:nvSpPr>
          <p:cNvPr id="10726" name="object_10727"/>
          <p:cNvSpPr/>
          <p:nvPr/>
        </p:nvSpPr>
        <p:spPr>
          <a:xfrm>
            <a:off x="16376529" y="2577826"/>
            <a:ext cx="921600" cy="921600"/>
          </a:xfrm>
          <a:prstGeom prst="ellipse">
            <a:avLst/>
          </a:prstGeom>
          <a:ln w="52354">
            <a:solidFill>
              <a:srgbClr val="35B77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2.1</a:t>
            </a:r>
          </a:p>
        </p:txBody>
      </p:sp>
      <p:sp>
        <p:nvSpPr>
          <p:cNvPr id="10728" name="object_10729"/>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10730" name="object_10731"/>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37%</a:t>
            </a:r>
          </a:p>
        </p:txBody>
      </p:sp>
      <p:sp>
        <p:nvSpPr>
          <p:cNvPr id="10732" name="object_10733"/>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318</a:t>
            </a:r>
          </a:p>
        </p:txBody>
      </p:sp>
      <p:sp>
        <p:nvSpPr>
          <p:cNvPr id="10734" name="object_10735"/>
          <p:cNvSpPr/>
          <p:nvPr/>
        </p:nvSpPr>
        <p:spPr>
          <a:xfrm>
            <a:off x="7345326" y="4318308"/>
            <a:ext cx="8407247" cy="424573"/>
          </a:xfrm>
          <a:prstGeom prst="rect">
            <a:avLst/>
          </a:prstGeom>
          <a:solidFill>
            <a:srgbClr val="49C0B6"/>
          </a:solidFill>
        </p:spPr>
      </p:sp>
      <p:sp>
        <p:nvSpPr>
          <p:cNvPr id="10736" name="object_10737"/>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10738" name="object_10739"/>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24%</a:t>
            </a:r>
          </a:p>
        </p:txBody>
      </p:sp>
      <p:sp>
        <p:nvSpPr>
          <p:cNvPr id="10740" name="object_10741"/>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204</a:t>
            </a:r>
          </a:p>
        </p:txBody>
      </p:sp>
      <p:sp>
        <p:nvSpPr>
          <p:cNvPr id="10742" name="object_10743"/>
          <p:cNvSpPr/>
          <p:nvPr/>
        </p:nvSpPr>
        <p:spPr>
          <a:xfrm>
            <a:off x="7345326" y="5379741"/>
            <a:ext cx="5393328" cy="424573"/>
          </a:xfrm>
          <a:prstGeom prst="rect">
            <a:avLst/>
          </a:prstGeom>
          <a:solidFill>
            <a:srgbClr val="49C0B6"/>
          </a:solidFill>
        </p:spPr>
      </p:sp>
      <p:sp>
        <p:nvSpPr>
          <p:cNvPr id="10744" name="object_10745"/>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10746" name="object_10747"/>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7%</a:t>
            </a:r>
          </a:p>
        </p:txBody>
      </p:sp>
      <p:sp>
        <p:nvSpPr>
          <p:cNvPr id="10748" name="object_10749"/>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61</a:t>
            </a:r>
          </a:p>
        </p:txBody>
      </p:sp>
      <p:sp>
        <p:nvSpPr>
          <p:cNvPr id="10750" name="object_10751"/>
          <p:cNvSpPr/>
          <p:nvPr/>
        </p:nvSpPr>
        <p:spPr>
          <a:xfrm>
            <a:off x="7345326" y="6441174"/>
            <a:ext cx="1612711" cy="424573"/>
          </a:xfrm>
          <a:prstGeom prst="rect">
            <a:avLst/>
          </a:prstGeom>
          <a:solidFill>
            <a:srgbClr val="49C0B6"/>
          </a:solidFill>
        </p:spPr>
      </p:sp>
      <p:sp>
        <p:nvSpPr>
          <p:cNvPr id="10752" name="object_10753"/>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10754" name="object_10755"/>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5%</a:t>
            </a:r>
          </a:p>
        </p:txBody>
      </p:sp>
      <p:sp>
        <p:nvSpPr>
          <p:cNvPr id="10756" name="object_10757"/>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44</a:t>
            </a:r>
          </a:p>
        </p:txBody>
      </p:sp>
      <p:sp>
        <p:nvSpPr>
          <p:cNvPr id="10758" name="object_10759"/>
          <p:cNvSpPr/>
          <p:nvPr/>
        </p:nvSpPr>
        <p:spPr>
          <a:xfrm>
            <a:off x="7345326" y="7502607"/>
            <a:ext cx="1163267" cy="424573"/>
          </a:xfrm>
          <a:prstGeom prst="rect">
            <a:avLst/>
          </a:prstGeom>
          <a:solidFill>
            <a:srgbClr val="49C0B6"/>
          </a:solidFill>
        </p:spPr>
      </p:sp>
      <p:sp>
        <p:nvSpPr>
          <p:cNvPr id="10760" name="object_10761"/>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10762" name="object_10763"/>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10764" name="object_10765"/>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47</a:t>
            </a:r>
          </a:p>
        </p:txBody>
      </p:sp>
      <p:sp>
        <p:nvSpPr>
          <p:cNvPr id="10766" name="object_10767"/>
          <p:cNvSpPr/>
          <p:nvPr/>
        </p:nvSpPr>
        <p:spPr>
          <a:xfrm>
            <a:off x="7345326" y="8564040"/>
            <a:ext cx="1242581" cy="424573"/>
          </a:xfrm>
          <a:prstGeom prst="rect">
            <a:avLst/>
          </a:prstGeom>
          <a:solidFill>
            <a:srgbClr val="49C0B6"/>
          </a:solidFill>
        </p:spPr>
      </p:sp>
      <p:sp>
        <p:nvSpPr>
          <p:cNvPr id="10768" name="object_10769"/>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10770" name="object_10771"/>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a:t>
            </a:r>
          </a:p>
        </p:txBody>
      </p:sp>
      <p:sp>
        <p:nvSpPr>
          <p:cNvPr id="10772" name="object_10773"/>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20</a:t>
            </a:r>
          </a:p>
        </p:txBody>
      </p:sp>
      <p:sp>
        <p:nvSpPr>
          <p:cNvPr id="10774" name="object_10775"/>
          <p:cNvSpPr/>
          <p:nvPr/>
        </p:nvSpPr>
        <p:spPr>
          <a:xfrm>
            <a:off x="7345326" y="9625473"/>
            <a:ext cx="528758" cy="424573"/>
          </a:xfrm>
          <a:prstGeom prst="rect">
            <a:avLst/>
          </a:prstGeom>
          <a:solidFill>
            <a:srgbClr val="49C0B6"/>
          </a:solidFill>
        </p:spPr>
      </p:sp>
      <p:sp>
        <p:nvSpPr>
          <p:cNvPr id="10776" name="object_10777"/>
          <p:cNvSpPr/>
          <p:nvPr/>
        </p:nvSpPr>
        <p:spPr>
          <a:xfrm>
            <a:off x="7345326" y="3999878"/>
            <a:ext cx="0" cy="6368598"/>
          </a:xfrm>
          <a:prstGeom prst="rect">
            <a:avLst/>
          </a:prstGeom>
          <a:ln w="5235">
            <a:solidFill>
              <a:srgbClr val="000000"/>
            </a:solidFill>
          </a:ln>
        </p:spPr>
      </p:sp>
      <p:sp>
        <p:nvSpPr>
          <p:cNvPr id="10778" name="object_10779"/>
          <p:cNvSpPr/>
          <p:nvPr/>
        </p:nvSpPr>
        <p:spPr>
          <a:xfrm>
            <a:off x="15752573" y="3999878"/>
            <a:ext cx="0" cy="6368598"/>
          </a:xfrm>
          <a:prstGeom prst="rect">
            <a:avLst/>
          </a:prstGeom>
          <a:ln w="5235">
            <a:solidFill>
              <a:srgbClr val="000000"/>
            </a:solidFill>
          </a:ln>
        </p:spPr>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82" name="object_10783"/>
          <p:cNvSpPr>
            <a:spLocks noGrp="1"/>
          </p:cNvSpPr>
          <p:nvPr/>
        </p:nvSpPr>
        <p:spPr>
          <a:xfrm>
            <a:off x="663156" y="586369"/>
            <a:ext cx="922019" cy="922019"/>
          </a:xfrm>
          <a:prstGeom prst="ellipse">
            <a:avLst/>
          </a:prstGeom>
          <a:solidFill>
            <a:srgbClr val="5181B7"/>
          </a:solidFill>
        </p:spPr>
        <p:txBody>
          <a:bodyPr wrap="square" lIns="0" tIns="0" rIns="0" bIns="0" rtlCol="0" anchor="ctr"/>
          <a:lstStyle/>
          <a:p>
            <a:pPr algn="ctr"/>
            <a:r>
              <a:rPr sz="2950" b="1" dirty="0">
                <a:solidFill>
                  <a:srgbClr val="FFFFFF"/>
                </a:solidFill>
                <a:latin typeface="Arial"/>
                <a:ea typeface="Arial"/>
              </a:rPr>
              <a:t>17</a:t>
            </a:r>
            <a:endParaRPr sz="2950" b="1" dirty="0"/>
          </a:p>
        </p:txBody>
      </p:sp>
      <p:sp>
        <p:nvSpPr>
          <p:cNvPr id="10784" name="object_1078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career Development Opportunities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0786" name="10787">
            <a:hlinkClick r:id="rId3" action="ppaction://hlinksldjump" tooltip="Content"/>
          </p:cNvPr>
          <p:cNvGrpSpPr/>
          <p:nvPr/>
        </p:nvGrpSpPr>
        <p:grpSpPr>
          <a:xfrm>
            <a:off x="19403940" y="295737"/>
            <a:ext cx="350000" cy="350000"/>
            <a:chOff x="0" y="0"/>
            <a:chExt cx="0" cy="0"/>
          </a:xfrm>
        </p:grpSpPr>
        <p:sp>
          <p:nvSpPr>
            <p:cNvPr id="10788" name="10789"/>
            <p:cNvSpPr/>
            <p:nvPr/>
          </p:nvSpPr>
          <p:spPr>
            <a:xfrm>
              <a:off x="0" y="0"/>
              <a:ext cx="350000" cy="350000"/>
            </a:xfrm>
            <a:prstGeom prst="rect">
              <a:avLst/>
            </a:prstGeom>
            <a:noFill/>
            <a:ln w="30000" cap="flat" cmpd="sng" algn="ctr">
              <a:solidFill>
                <a:srgbClr val="707274"/>
              </a:solidFill>
            </a:ln>
          </p:spPr>
        </p:sp>
        <p:sp>
          <p:nvSpPr>
            <p:cNvPr id="10790" name="10791">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0792" name="10793">
            <a:hlinkClick r:id="rId4" action="ppaction://hlinksldjump" tooltip="Project overview"/>
          </p:cNvPr>
          <p:cNvGrpSpPr/>
          <p:nvPr/>
        </p:nvGrpSpPr>
        <p:grpSpPr>
          <a:xfrm>
            <a:off x="18380322" y="295737"/>
            <a:ext cx="350000" cy="350000"/>
            <a:chOff x="0" y="0"/>
            <a:chExt cx="0" cy="0"/>
          </a:xfrm>
        </p:grpSpPr>
        <p:sp>
          <p:nvSpPr>
            <p:cNvPr id="10794" name="10795"/>
            <p:cNvSpPr/>
            <p:nvPr/>
          </p:nvSpPr>
          <p:spPr>
            <a:xfrm>
              <a:off x="0" y="0"/>
              <a:ext cx="350000" cy="350000"/>
            </a:xfrm>
            <a:prstGeom prst="rect">
              <a:avLst/>
            </a:prstGeom>
            <a:noFill/>
            <a:ln w="30000" cap="flat" cmpd="sng" algn="ctr">
              <a:solidFill>
                <a:srgbClr val="707274"/>
              </a:solidFill>
            </a:ln>
          </p:spPr>
        </p:sp>
        <p:sp>
          <p:nvSpPr>
            <p:cNvPr id="10796" name="10797"/>
            <p:cNvSpPr/>
            <p:nvPr/>
          </p:nvSpPr>
          <p:spPr>
            <a:xfrm>
              <a:off x="0" y="280000"/>
              <a:ext cx="350000" cy="0"/>
            </a:xfrm>
            <a:prstGeom prst="line">
              <a:avLst/>
            </a:prstGeom>
            <a:solidFill>
              <a:srgbClr val="000000"/>
            </a:solidFill>
            <a:ln w="11000" cap="flat" cmpd="sng" algn="ctr">
              <a:solidFill>
                <a:srgbClr val="707274"/>
              </a:solidFill>
            </a:ln>
          </p:spPr>
        </p:sp>
        <p:sp>
          <p:nvSpPr>
            <p:cNvPr id="10798" name="10799"/>
            <p:cNvSpPr/>
            <p:nvPr/>
          </p:nvSpPr>
          <p:spPr>
            <a:xfrm>
              <a:off x="175000" y="280000"/>
              <a:ext cx="0" cy="70000"/>
            </a:xfrm>
            <a:prstGeom prst="line">
              <a:avLst/>
            </a:prstGeom>
            <a:solidFill>
              <a:srgbClr val="000000"/>
            </a:solidFill>
            <a:ln w="11000" cap="flat" cmpd="sng" algn="ctr">
              <a:solidFill>
                <a:srgbClr val="707274"/>
              </a:solidFill>
            </a:ln>
          </p:spPr>
        </p:sp>
        <p:sp>
          <p:nvSpPr>
            <p:cNvPr id="10800" name="object_10801"/>
            <p:cNvSpPr/>
            <p:nvPr/>
          </p:nvSpPr>
          <p:spPr>
            <a:xfrm>
              <a:off x="50000" y="87500"/>
              <a:ext cx="75000" cy="75000"/>
            </a:xfrm>
            <a:prstGeom prst="ellipse">
              <a:avLst/>
            </a:prstGeom>
            <a:solidFill>
              <a:srgbClr val="707274"/>
            </a:solidFill>
          </p:spPr>
        </p:sp>
        <p:sp>
          <p:nvSpPr>
            <p:cNvPr id="10802" name="object_10803"/>
            <p:cNvSpPr/>
            <p:nvPr/>
          </p:nvSpPr>
          <p:spPr>
            <a:xfrm>
              <a:off x="137500" y="87500"/>
              <a:ext cx="75000" cy="75000"/>
            </a:xfrm>
            <a:prstGeom prst="ellipse">
              <a:avLst/>
            </a:prstGeom>
            <a:solidFill>
              <a:srgbClr val="707274"/>
            </a:solidFill>
          </p:spPr>
        </p:sp>
        <p:sp>
          <p:nvSpPr>
            <p:cNvPr id="10804" name="object_10805"/>
            <p:cNvSpPr/>
            <p:nvPr/>
          </p:nvSpPr>
          <p:spPr>
            <a:xfrm>
              <a:off x="225000" y="87500"/>
              <a:ext cx="75000" cy="75000"/>
            </a:xfrm>
            <a:prstGeom prst="ellipse">
              <a:avLst/>
            </a:prstGeom>
            <a:solidFill>
              <a:srgbClr val="707274"/>
            </a:solidFill>
          </p:spPr>
        </p:sp>
        <p:sp>
          <p:nvSpPr>
            <p:cNvPr id="10806" name="10807"/>
            <p:cNvSpPr/>
            <p:nvPr/>
          </p:nvSpPr>
          <p:spPr>
            <a:xfrm>
              <a:off x="105000" y="233333"/>
              <a:ext cx="140000" cy="0"/>
            </a:xfrm>
            <a:prstGeom prst="rect">
              <a:avLst/>
            </a:prstGeom>
            <a:noFill/>
            <a:ln w="30000" cap="flat" cmpd="sng" algn="ctr">
              <a:solidFill>
                <a:srgbClr val="707274"/>
              </a:solidFill>
            </a:ln>
          </p:spPr>
        </p:sp>
        <p:sp>
          <p:nvSpPr>
            <p:cNvPr id="10808" name="10809">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810" name="10811">
            <a:hlinkClick r:id="rId5" action="ppaction://hlinksldjump" tooltip="Response-Rate"/>
          </p:cNvPr>
          <p:cNvGrpSpPr/>
          <p:nvPr/>
        </p:nvGrpSpPr>
        <p:grpSpPr>
          <a:xfrm>
            <a:off x="17356704" y="295737"/>
            <a:ext cx="350000" cy="350000"/>
            <a:chOff x="0" y="0"/>
            <a:chExt cx="0" cy="0"/>
          </a:xfrm>
        </p:grpSpPr>
        <p:sp>
          <p:nvSpPr>
            <p:cNvPr id="10812" name="10813"/>
            <p:cNvSpPr/>
            <p:nvPr/>
          </p:nvSpPr>
          <p:spPr>
            <a:xfrm>
              <a:off x="0" y="0"/>
              <a:ext cx="350000" cy="350000"/>
            </a:xfrm>
            <a:prstGeom prst="rect">
              <a:avLst/>
            </a:prstGeom>
            <a:noFill/>
            <a:ln w="30000" cap="flat" cmpd="sng" algn="ctr">
              <a:solidFill>
                <a:srgbClr val="707274"/>
              </a:solidFill>
            </a:ln>
          </p:spPr>
        </p:sp>
        <p:sp>
          <p:nvSpPr>
            <p:cNvPr id="10814" name="10815">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0816" name="object_10817">
            <a:hlinkClick r:id="rId6" action="ppaction://hlinksldjump" tooltip="Index overview"/>
          </p:cNvPr>
          <p:cNvGrpSpPr/>
          <p:nvPr/>
        </p:nvGrpSpPr>
        <p:grpSpPr>
          <a:xfrm>
            <a:off x="16333086" y="295737"/>
            <a:ext cx="511198" cy="515004"/>
            <a:chOff x="17809255" y="706508"/>
            <a:chExt cx="711198" cy="715004"/>
          </a:xfrm>
        </p:grpSpPr>
        <p:sp>
          <p:nvSpPr>
            <p:cNvPr id="10818" name="object_10819"/>
            <p:cNvSpPr/>
            <p:nvPr/>
          </p:nvSpPr>
          <p:spPr>
            <a:xfrm>
              <a:off x="17809255" y="706508"/>
              <a:ext cx="711198" cy="715004"/>
            </a:xfrm>
            <a:prstGeom prst="rect">
              <a:avLst/>
            </a:prstGeom>
            <a:solidFill>
              <a:srgbClr val="FFFFFF">
                <a:alpha val="500"/>
              </a:srgbClr>
            </a:solidFill>
            <a:ln>
              <a:noFill/>
            </a:ln>
          </p:spPr>
        </p:sp>
        <p:sp>
          <p:nvSpPr>
            <p:cNvPr id="10820" name="object_1082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0822" name="object_1082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0824" name="object_1082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0826" name="object_1082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0828" name="object_1082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0830" name="object_1083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0832" name="object_1083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0834" name="object_1083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0836" name="object_1083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0838" name="object_10839">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0840" name="object_10841">
            <a:hlinkClick r:id="rId7" action="ppaction://hlinksldjump" tooltip="Dimensions"/>
          </p:cNvPr>
          <p:cNvGrpSpPr/>
          <p:nvPr/>
        </p:nvGrpSpPr>
        <p:grpSpPr>
          <a:xfrm>
            <a:off x="15309468" y="295737"/>
            <a:ext cx="350000" cy="350000"/>
            <a:chOff x="0" y="0"/>
            <a:chExt cx="0" cy="0"/>
          </a:xfrm>
        </p:grpSpPr>
        <p:sp>
          <p:nvSpPr>
            <p:cNvPr id="10842" name="object_10843"/>
            <p:cNvSpPr/>
            <p:nvPr/>
          </p:nvSpPr>
          <p:spPr>
            <a:xfrm>
              <a:off x="30600" y="27733"/>
              <a:ext cx="113800" cy="61200"/>
            </a:xfrm>
            <a:prstGeom prst="rect">
              <a:avLst/>
            </a:prstGeom>
            <a:solidFill>
              <a:srgbClr val="707274"/>
            </a:solidFill>
            <a:ln>
              <a:noFill/>
            </a:ln>
          </p:spPr>
        </p:sp>
        <p:sp>
          <p:nvSpPr>
            <p:cNvPr id="10844" name="object_10845"/>
            <p:cNvSpPr/>
            <p:nvPr/>
          </p:nvSpPr>
          <p:spPr>
            <a:xfrm>
              <a:off x="275600" y="27733"/>
              <a:ext cx="43800" cy="61200"/>
            </a:xfrm>
            <a:prstGeom prst="rect">
              <a:avLst/>
            </a:prstGeom>
            <a:solidFill>
              <a:srgbClr val="707274"/>
            </a:solidFill>
            <a:ln>
              <a:noFill/>
            </a:ln>
          </p:spPr>
        </p:sp>
        <p:sp>
          <p:nvSpPr>
            <p:cNvPr id="10846" name="object_10847"/>
            <p:cNvSpPr/>
            <p:nvPr/>
          </p:nvSpPr>
          <p:spPr>
            <a:xfrm>
              <a:off x="0" y="27733"/>
              <a:ext cx="61200" cy="61200"/>
            </a:xfrm>
            <a:prstGeom prst="ellipse">
              <a:avLst/>
            </a:prstGeom>
            <a:solidFill>
              <a:srgbClr val="707274"/>
            </a:solidFill>
            <a:ln>
              <a:noFill/>
            </a:ln>
          </p:spPr>
        </p:sp>
        <p:sp>
          <p:nvSpPr>
            <p:cNvPr id="10848" name="object_10849"/>
            <p:cNvSpPr/>
            <p:nvPr/>
          </p:nvSpPr>
          <p:spPr>
            <a:xfrm>
              <a:off x="113800" y="27733"/>
              <a:ext cx="61200" cy="61200"/>
            </a:xfrm>
            <a:prstGeom prst="ellipse">
              <a:avLst/>
            </a:prstGeom>
            <a:solidFill>
              <a:srgbClr val="707274"/>
            </a:solidFill>
            <a:ln>
              <a:noFill/>
            </a:ln>
          </p:spPr>
        </p:sp>
        <p:sp>
          <p:nvSpPr>
            <p:cNvPr id="10850" name="object_10851"/>
            <p:cNvSpPr/>
            <p:nvPr/>
          </p:nvSpPr>
          <p:spPr>
            <a:xfrm>
              <a:off x="288800" y="27733"/>
              <a:ext cx="61200" cy="61200"/>
            </a:xfrm>
            <a:prstGeom prst="ellipse">
              <a:avLst/>
            </a:prstGeom>
            <a:solidFill>
              <a:srgbClr val="707274"/>
            </a:solidFill>
            <a:ln>
              <a:noFill/>
            </a:ln>
          </p:spPr>
        </p:sp>
        <p:sp>
          <p:nvSpPr>
            <p:cNvPr id="10852" name="object_10853"/>
            <p:cNvSpPr/>
            <p:nvPr/>
          </p:nvSpPr>
          <p:spPr>
            <a:xfrm>
              <a:off x="245000" y="27733"/>
              <a:ext cx="61200" cy="61200"/>
            </a:xfrm>
            <a:prstGeom prst="ellipse">
              <a:avLst/>
            </a:prstGeom>
            <a:solidFill>
              <a:srgbClr val="707274"/>
            </a:solidFill>
            <a:ln>
              <a:noFill/>
            </a:ln>
          </p:spPr>
        </p:sp>
        <p:sp>
          <p:nvSpPr>
            <p:cNvPr id="10854" name="object_10855"/>
            <p:cNvSpPr/>
            <p:nvPr/>
          </p:nvSpPr>
          <p:spPr>
            <a:xfrm>
              <a:off x="30600" y="144400"/>
              <a:ext cx="43800" cy="61200"/>
            </a:xfrm>
            <a:prstGeom prst="rect">
              <a:avLst/>
            </a:prstGeom>
            <a:solidFill>
              <a:srgbClr val="707274"/>
            </a:solidFill>
            <a:ln>
              <a:noFill/>
            </a:ln>
          </p:spPr>
        </p:sp>
        <p:sp>
          <p:nvSpPr>
            <p:cNvPr id="10856" name="object_10857"/>
            <p:cNvSpPr/>
            <p:nvPr/>
          </p:nvSpPr>
          <p:spPr>
            <a:xfrm>
              <a:off x="205600" y="144400"/>
              <a:ext cx="113800" cy="61200"/>
            </a:xfrm>
            <a:prstGeom prst="rect">
              <a:avLst/>
            </a:prstGeom>
            <a:solidFill>
              <a:srgbClr val="707274"/>
            </a:solidFill>
            <a:ln>
              <a:noFill/>
            </a:ln>
          </p:spPr>
        </p:sp>
        <p:sp>
          <p:nvSpPr>
            <p:cNvPr id="10858" name="object_10859"/>
            <p:cNvSpPr/>
            <p:nvPr/>
          </p:nvSpPr>
          <p:spPr>
            <a:xfrm>
              <a:off x="0" y="144400"/>
              <a:ext cx="61200" cy="61200"/>
            </a:xfrm>
            <a:prstGeom prst="ellipse">
              <a:avLst/>
            </a:prstGeom>
            <a:solidFill>
              <a:srgbClr val="707274"/>
            </a:solidFill>
            <a:ln>
              <a:noFill/>
            </a:ln>
          </p:spPr>
        </p:sp>
        <p:sp>
          <p:nvSpPr>
            <p:cNvPr id="10860" name="object_10861"/>
            <p:cNvSpPr/>
            <p:nvPr/>
          </p:nvSpPr>
          <p:spPr>
            <a:xfrm>
              <a:off x="43800" y="144400"/>
              <a:ext cx="61200" cy="61200"/>
            </a:xfrm>
            <a:prstGeom prst="ellipse">
              <a:avLst/>
            </a:prstGeom>
            <a:solidFill>
              <a:srgbClr val="707274"/>
            </a:solidFill>
            <a:ln>
              <a:noFill/>
            </a:ln>
          </p:spPr>
        </p:sp>
        <p:sp>
          <p:nvSpPr>
            <p:cNvPr id="10862" name="object_10863"/>
            <p:cNvSpPr/>
            <p:nvPr/>
          </p:nvSpPr>
          <p:spPr>
            <a:xfrm>
              <a:off x="288800" y="144400"/>
              <a:ext cx="61200" cy="61200"/>
            </a:xfrm>
            <a:prstGeom prst="ellipse">
              <a:avLst/>
            </a:prstGeom>
            <a:solidFill>
              <a:srgbClr val="707274"/>
            </a:solidFill>
            <a:ln>
              <a:noFill/>
            </a:ln>
          </p:spPr>
        </p:sp>
        <p:sp>
          <p:nvSpPr>
            <p:cNvPr id="10864" name="object_10865"/>
            <p:cNvSpPr/>
            <p:nvPr/>
          </p:nvSpPr>
          <p:spPr>
            <a:xfrm>
              <a:off x="175000" y="144400"/>
              <a:ext cx="61200" cy="61200"/>
            </a:xfrm>
            <a:prstGeom prst="ellipse">
              <a:avLst/>
            </a:prstGeom>
            <a:solidFill>
              <a:srgbClr val="707274"/>
            </a:solidFill>
            <a:ln>
              <a:noFill/>
            </a:ln>
          </p:spPr>
        </p:sp>
        <p:sp>
          <p:nvSpPr>
            <p:cNvPr id="10866" name="object_10867"/>
            <p:cNvSpPr/>
            <p:nvPr/>
          </p:nvSpPr>
          <p:spPr>
            <a:xfrm>
              <a:off x="30600" y="261067"/>
              <a:ext cx="78800" cy="61200"/>
            </a:xfrm>
            <a:prstGeom prst="rect">
              <a:avLst/>
            </a:prstGeom>
            <a:solidFill>
              <a:srgbClr val="707274"/>
            </a:solidFill>
            <a:ln>
              <a:noFill/>
            </a:ln>
          </p:spPr>
        </p:sp>
        <p:sp>
          <p:nvSpPr>
            <p:cNvPr id="10868" name="object_10869"/>
            <p:cNvSpPr/>
            <p:nvPr/>
          </p:nvSpPr>
          <p:spPr>
            <a:xfrm>
              <a:off x="240600" y="261067"/>
              <a:ext cx="78800" cy="61200"/>
            </a:xfrm>
            <a:prstGeom prst="rect">
              <a:avLst/>
            </a:prstGeom>
            <a:solidFill>
              <a:srgbClr val="707274"/>
            </a:solidFill>
            <a:ln>
              <a:noFill/>
            </a:ln>
          </p:spPr>
        </p:sp>
        <p:sp>
          <p:nvSpPr>
            <p:cNvPr id="10870" name="object_10871"/>
            <p:cNvSpPr/>
            <p:nvPr/>
          </p:nvSpPr>
          <p:spPr>
            <a:xfrm>
              <a:off x="0" y="261067"/>
              <a:ext cx="61200" cy="61200"/>
            </a:xfrm>
            <a:prstGeom prst="ellipse">
              <a:avLst/>
            </a:prstGeom>
            <a:solidFill>
              <a:srgbClr val="707274"/>
            </a:solidFill>
            <a:ln>
              <a:noFill/>
            </a:ln>
          </p:spPr>
        </p:sp>
        <p:sp>
          <p:nvSpPr>
            <p:cNvPr id="10872" name="object_10873"/>
            <p:cNvSpPr/>
            <p:nvPr/>
          </p:nvSpPr>
          <p:spPr>
            <a:xfrm>
              <a:off x="78800" y="261067"/>
              <a:ext cx="61200" cy="61200"/>
            </a:xfrm>
            <a:prstGeom prst="ellipse">
              <a:avLst/>
            </a:prstGeom>
            <a:solidFill>
              <a:srgbClr val="707274"/>
            </a:solidFill>
            <a:ln>
              <a:noFill/>
            </a:ln>
          </p:spPr>
        </p:sp>
        <p:sp>
          <p:nvSpPr>
            <p:cNvPr id="10874" name="object_10875"/>
            <p:cNvSpPr/>
            <p:nvPr/>
          </p:nvSpPr>
          <p:spPr>
            <a:xfrm>
              <a:off x="288800" y="261067"/>
              <a:ext cx="61200" cy="61200"/>
            </a:xfrm>
            <a:prstGeom prst="ellipse">
              <a:avLst/>
            </a:prstGeom>
            <a:solidFill>
              <a:srgbClr val="707274"/>
            </a:solidFill>
            <a:ln>
              <a:noFill/>
            </a:ln>
          </p:spPr>
        </p:sp>
        <p:sp>
          <p:nvSpPr>
            <p:cNvPr id="10876" name="object_10877"/>
            <p:cNvSpPr/>
            <p:nvPr/>
          </p:nvSpPr>
          <p:spPr>
            <a:xfrm>
              <a:off x="210000" y="261067"/>
              <a:ext cx="61200" cy="61200"/>
            </a:xfrm>
            <a:prstGeom prst="ellipse">
              <a:avLst/>
            </a:prstGeom>
            <a:solidFill>
              <a:srgbClr val="707274"/>
            </a:solidFill>
            <a:ln>
              <a:noFill/>
            </a:ln>
          </p:spPr>
        </p:sp>
        <p:sp>
          <p:nvSpPr>
            <p:cNvPr id="10878" name="1087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880" name="object_10881">
            <a:hlinkClick r:id="rId8" action="ppaction://hlinksldjump" tooltip="Portfolio of Action"/>
          </p:cNvPr>
          <p:cNvGrpSpPr/>
          <p:nvPr/>
        </p:nvGrpSpPr>
        <p:grpSpPr>
          <a:xfrm>
            <a:off x="19403940" y="887211"/>
            <a:ext cx="350000" cy="350000"/>
            <a:chOff x="0" y="0"/>
            <a:chExt cx="0" cy="0"/>
          </a:xfrm>
        </p:grpSpPr>
        <p:sp>
          <p:nvSpPr>
            <p:cNvPr id="10884" name="object_10885"/>
            <p:cNvSpPr/>
            <p:nvPr/>
          </p:nvSpPr>
          <p:spPr>
            <a:xfrm>
              <a:off x="11900" y="79800"/>
              <a:ext cx="51110" cy="51110"/>
            </a:xfrm>
            <a:prstGeom prst="ellipse">
              <a:avLst/>
            </a:prstGeom>
            <a:solidFill>
              <a:srgbClr val="707274"/>
            </a:solidFill>
          </p:spPr>
        </p:sp>
        <p:sp>
          <p:nvSpPr>
            <p:cNvPr id="10886" name="object_10887"/>
            <p:cNvSpPr/>
            <p:nvPr/>
          </p:nvSpPr>
          <p:spPr>
            <a:xfrm>
              <a:off x="121800" y="124250"/>
              <a:ext cx="51110" cy="51110"/>
            </a:xfrm>
            <a:prstGeom prst="ellipse">
              <a:avLst/>
            </a:prstGeom>
            <a:solidFill>
              <a:srgbClr val="707274"/>
            </a:solidFill>
          </p:spPr>
        </p:sp>
        <p:sp>
          <p:nvSpPr>
            <p:cNvPr id="10888" name="object_10889"/>
            <p:cNvSpPr/>
            <p:nvPr/>
          </p:nvSpPr>
          <p:spPr>
            <a:xfrm>
              <a:off x="244650" y="42700"/>
              <a:ext cx="51110" cy="51110"/>
            </a:xfrm>
            <a:prstGeom prst="ellipse">
              <a:avLst/>
            </a:prstGeom>
            <a:solidFill>
              <a:srgbClr val="707274"/>
            </a:solidFill>
          </p:spPr>
        </p:sp>
        <p:sp>
          <p:nvSpPr>
            <p:cNvPr id="10890" name="object_10891"/>
            <p:cNvSpPr/>
            <p:nvPr/>
          </p:nvSpPr>
          <p:spPr>
            <a:xfrm>
              <a:off x="282800" y="229250"/>
              <a:ext cx="51110" cy="51110"/>
            </a:xfrm>
            <a:prstGeom prst="ellipse">
              <a:avLst/>
            </a:prstGeom>
            <a:solidFill>
              <a:srgbClr val="707274"/>
            </a:solidFill>
          </p:spPr>
        </p:sp>
        <p:sp>
          <p:nvSpPr>
            <p:cNvPr id="10892" name="object_10893"/>
            <p:cNvSpPr/>
            <p:nvPr/>
          </p:nvSpPr>
          <p:spPr>
            <a:xfrm>
              <a:off x="79800" y="234500"/>
              <a:ext cx="51110" cy="51110"/>
            </a:xfrm>
            <a:prstGeom prst="ellipse">
              <a:avLst/>
            </a:prstGeom>
            <a:solidFill>
              <a:srgbClr val="707274"/>
            </a:solidFill>
          </p:spPr>
        </p:sp>
        <p:sp>
          <p:nvSpPr>
            <p:cNvPr id="10894" name="object_10895"/>
            <p:cNvSpPr/>
            <p:nvPr/>
          </p:nvSpPr>
          <p:spPr>
            <a:xfrm>
              <a:off x="105350" y="23800"/>
              <a:ext cx="51110" cy="51110"/>
            </a:xfrm>
            <a:prstGeom prst="ellipse">
              <a:avLst/>
            </a:prstGeom>
            <a:solidFill>
              <a:srgbClr val="707274"/>
            </a:solidFill>
          </p:spPr>
        </p:sp>
        <p:sp>
          <p:nvSpPr>
            <p:cNvPr id="10896" name="object_10897"/>
            <p:cNvSpPr/>
            <p:nvPr/>
          </p:nvSpPr>
          <p:spPr>
            <a:xfrm>
              <a:off x="232050" y="149450"/>
              <a:ext cx="51110" cy="51110"/>
            </a:xfrm>
            <a:prstGeom prst="ellipse">
              <a:avLst/>
            </a:prstGeom>
            <a:solidFill>
              <a:srgbClr val="707274"/>
            </a:solidFill>
          </p:spPr>
        </p:sp>
        <p:sp>
          <p:nvSpPr>
            <p:cNvPr id="10898" name="object_10899"/>
            <p:cNvSpPr/>
            <p:nvPr/>
          </p:nvSpPr>
          <p:spPr>
            <a:xfrm>
              <a:off x="0" y="175000"/>
              <a:ext cx="350000" cy="0"/>
            </a:xfrm>
            <a:prstGeom prst="rect">
              <a:avLst/>
            </a:prstGeom>
            <a:noFill/>
            <a:ln w="10470">
              <a:solidFill>
                <a:srgbClr val="707274"/>
              </a:solidFill>
            </a:ln>
          </p:spPr>
        </p:sp>
        <p:sp>
          <p:nvSpPr>
            <p:cNvPr id="10900" name="object_10901"/>
            <p:cNvSpPr/>
            <p:nvPr/>
          </p:nvSpPr>
          <p:spPr>
            <a:xfrm>
              <a:off x="175000" y="0"/>
              <a:ext cx="0" cy="350000"/>
            </a:xfrm>
            <a:prstGeom prst="rect">
              <a:avLst/>
            </a:prstGeom>
            <a:noFill/>
            <a:ln w="10470">
              <a:solidFill>
                <a:srgbClr val="707274"/>
              </a:solidFill>
            </a:ln>
          </p:spPr>
        </p:sp>
        <p:sp>
          <p:nvSpPr>
            <p:cNvPr id="10902" name="10903">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904" name="10905">
            <a:hlinkClick r:id="rId9" action="ppaction://hlinksldjump" tooltip="Semantic Differential"/>
          </p:cNvPr>
          <p:cNvGrpSpPr/>
          <p:nvPr/>
        </p:nvGrpSpPr>
        <p:grpSpPr>
          <a:xfrm>
            <a:off x="18380322" y="887211"/>
            <a:ext cx="561600" cy="648000"/>
            <a:chOff x="0" y="0"/>
            <a:chExt cx="0" cy="0"/>
          </a:xfrm>
        </p:grpSpPr>
        <p:sp>
          <p:nvSpPr>
            <p:cNvPr id="10906" name="10907"/>
            <p:cNvSpPr/>
            <p:nvPr/>
          </p:nvSpPr>
          <p:spPr>
            <a:xfrm>
              <a:off x="0" y="0"/>
              <a:ext cx="350000" cy="350000"/>
            </a:xfrm>
            <a:prstGeom prst="rect">
              <a:avLst/>
            </a:prstGeom>
            <a:noFill/>
            <a:ln w="30000" cap="flat" cmpd="sng" algn="ctr">
              <a:solidFill>
                <a:srgbClr val="707274"/>
              </a:solidFill>
            </a:ln>
          </p:spPr>
        </p:sp>
        <p:cxnSp>
          <p:nvCxnSpPr>
            <p:cNvPr id="10908" name="object_1090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0910" name="object_1091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0912" name="10913">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914" name="10915">
            <a:hlinkClick r:id="rId10" action="ppaction://hlinksldjump"/>
          </p:cNvPr>
          <p:cNvGrpSpPr/>
          <p:nvPr/>
        </p:nvGrpSpPr>
        <p:grpSpPr>
          <a:xfrm>
            <a:off x="17356704" y="887211"/>
            <a:ext cx="561600" cy="648000"/>
            <a:chOff x="0" y="0"/>
            <a:chExt cx="0" cy="0"/>
          </a:xfrm>
        </p:grpSpPr>
        <p:sp>
          <p:nvSpPr>
            <p:cNvPr id="10916" name="10917"/>
            <p:cNvSpPr/>
            <p:nvPr/>
          </p:nvSpPr>
          <p:spPr>
            <a:xfrm>
              <a:off x="0" y="0"/>
              <a:ext cx="350000" cy="350000"/>
            </a:xfrm>
            <a:prstGeom prst="rect">
              <a:avLst/>
            </a:prstGeom>
            <a:noFill/>
            <a:ln w="30000" cap="flat" cmpd="sng" algn="ctr">
              <a:solidFill>
                <a:srgbClr val="707274"/>
              </a:solidFill>
            </a:ln>
          </p:spPr>
        </p:sp>
        <p:sp>
          <p:nvSpPr>
            <p:cNvPr id="10918" name="object_1091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0920" name="object_10921"/>
            <p:cNvSpPr/>
            <p:nvPr/>
          </p:nvSpPr>
          <p:spPr>
            <a:xfrm>
              <a:off x="136856" y="41051"/>
              <a:ext cx="54000" cy="59400"/>
            </a:xfrm>
            <a:prstGeom prst="rect">
              <a:avLst/>
            </a:prstGeom>
            <a:solidFill>
              <a:srgbClr val="707274"/>
            </a:solidFill>
          </p:spPr>
        </p:sp>
        <p:sp>
          <p:nvSpPr>
            <p:cNvPr id="10922" name="object_10923"/>
            <p:cNvSpPr/>
            <p:nvPr/>
          </p:nvSpPr>
          <p:spPr>
            <a:xfrm>
              <a:off x="180596" y="70751"/>
              <a:ext cx="55300" cy="0"/>
            </a:xfrm>
            <a:prstGeom prst="line">
              <a:avLst/>
            </a:prstGeom>
            <a:solidFill>
              <a:srgbClr val="000000"/>
            </a:solidFill>
            <a:ln w="11000" cap="flat" cmpd="sng" algn="ctr">
              <a:solidFill>
                <a:srgbClr val="707274"/>
              </a:solidFill>
            </a:ln>
          </p:spPr>
        </p:sp>
        <p:sp>
          <p:nvSpPr>
            <p:cNvPr id="10924" name="object_10925"/>
            <p:cNvSpPr/>
            <p:nvPr/>
          </p:nvSpPr>
          <p:spPr>
            <a:xfrm>
              <a:off x="245893" y="41051"/>
              <a:ext cx="54000" cy="59400"/>
            </a:xfrm>
            <a:prstGeom prst="ellipse">
              <a:avLst/>
            </a:prstGeom>
            <a:solidFill>
              <a:srgbClr val="707274"/>
            </a:solidFill>
          </p:spPr>
        </p:sp>
        <p:sp>
          <p:nvSpPr>
            <p:cNvPr id="10926" name="object_10927"/>
            <p:cNvSpPr/>
            <p:nvPr/>
          </p:nvSpPr>
          <p:spPr>
            <a:xfrm>
              <a:off x="136856" y="143142"/>
              <a:ext cx="54000" cy="59400"/>
            </a:xfrm>
            <a:prstGeom prst="rect">
              <a:avLst/>
            </a:prstGeom>
            <a:solidFill>
              <a:srgbClr val="707274"/>
            </a:solidFill>
          </p:spPr>
        </p:sp>
        <p:sp>
          <p:nvSpPr>
            <p:cNvPr id="10928" name="object_10929"/>
            <p:cNvSpPr/>
            <p:nvPr/>
          </p:nvSpPr>
          <p:spPr>
            <a:xfrm>
              <a:off x="180596" y="172842"/>
              <a:ext cx="55300" cy="0"/>
            </a:xfrm>
            <a:prstGeom prst="line">
              <a:avLst/>
            </a:prstGeom>
            <a:solidFill>
              <a:srgbClr val="000000"/>
            </a:solidFill>
            <a:ln w="11000" cap="flat" cmpd="sng" algn="ctr">
              <a:solidFill>
                <a:srgbClr val="707274"/>
              </a:solidFill>
            </a:ln>
          </p:spPr>
        </p:sp>
        <p:sp>
          <p:nvSpPr>
            <p:cNvPr id="10930" name="object_10931"/>
            <p:cNvSpPr/>
            <p:nvPr/>
          </p:nvSpPr>
          <p:spPr>
            <a:xfrm>
              <a:off x="245893" y="143142"/>
              <a:ext cx="54000" cy="59400"/>
            </a:xfrm>
            <a:prstGeom prst="ellipse">
              <a:avLst/>
            </a:prstGeom>
            <a:solidFill>
              <a:srgbClr val="707274"/>
            </a:solidFill>
          </p:spPr>
        </p:sp>
        <p:sp>
          <p:nvSpPr>
            <p:cNvPr id="10932" name="object_10933"/>
            <p:cNvSpPr/>
            <p:nvPr/>
          </p:nvSpPr>
          <p:spPr>
            <a:xfrm>
              <a:off x="136856" y="237985"/>
              <a:ext cx="54000" cy="59400"/>
            </a:xfrm>
            <a:prstGeom prst="rect">
              <a:avLst/>
            </a:prstGeom>
            <a:solidFill>
              <a:srgbClr val="707274"/>
            </a:solidFill>
          </p:spPr>
        </p:sp>
        <p:sp>
          <p:nvSpPr>
            <p:cNvPr id="10934" name="object_10935"/>
            <p:cNvSpPr/>
            <p:nvPr/>
          </p:nvSpPr>
          <p:spPr>
            <a:xfrm>
              <a:off x="180596" y="267685"/>
              <a:ext cx="55300" cy="0"/>
            </a:xfrm>
            <a:prstGeom prst="line">
              <a:avLst/>
            </a:prstGeom>
            <a:solidFill>
              <a:srgbClr val="000000"/>
            </a:solidFill>
            <a:ln w="11000" cap="flat" cmpd="sng" algn="ctr">
              <a:solidFill>
                <a:srgbClr val="707274"/>
              </a:solidFill>
            </a:ln>
          </p:spPr>
        </p:sp>
        <p:sp>
          <p:nvSpPr>
            <p:cNvPr id="10936" name="object_10937"/>
            <p:cNvSpPr/>
            <p:nvPr/>
          </p:nvSpPr>
          <p:spPr>
            <a:xfrm>
              <a:off x="245893" y="237985"/>
              <a:ext cx="54000" cy="59400"/>
            </a:xfrm>
            <a:prstGeom prst="ellipse">
              <a:avLst/>
            </a:prstGeom>
            <a:solidFill>
              <a:srgbClr val="707274"/>
            </a:solidFill>
          </p:spPr>
        </p:sp>
        <p:sp>
          <p:nvSpPr>
            <p:cNvPr id="10938" name="10939">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940" name="10941">
            <a:hlinkClick r:id="rId11" action="ppaction://hlinksldjump"/>
          </p:cNvPr>
          <p:cNvGrpSpPr/>
          <p:nvPr/>
        </p:nvGrpSpPr>
        <p:grpSpPr>
          <a:xfrm>
            <a:off x="16333086" y="887211"/>
            <a:ext cx="350000" cy="350000"/>
            <a:chOff x="0" y="0"/>
            <a:chExt cx="0" cy="0"/>
          </a:xfrm>
        </p:grpSpPr>
        <p:sp>
          <p:nvSpPr>
            <p:cNvPr id="10942" name="10943"/>
            <p:cNvSpPr/>
            <p:nvPr/>
          </p:nvSpPr>
          <p:spPr>
            <a:xfrm>
              <a:off x="0" y="0"/>
              <a:ext cx="350000" cy="350000"/>
            </a:xfrm>
            <a:prstGeom prst="rect">
              <a:avLst/>
            </a:prstGeom>
            <a:noFill/>
            <a:ln w="30000" cap="flat" cmpd="sng" algn="ctr">
              <a:solidFill>
                <a:srgbClr val="707274"/>
              </a:solidFill>
            </a:ln>
          </p:spPr>
        </p:sp>
        <p:sp>
          <p:nvSpPr>
            <p:cNvPr id="10944" name="10945"/>
            <p:cNvSpPr/>
            <p:nvPr/>
          </p:nvSpPr>
          <p:spPr>
            <a:xfrm>
              <a:off x="70000" y="0"/>
              <a:ext cx="210000" cy="0"/>
            </a:xfrm>
            <a:prstGeom prst="line">
              <a:avLst/>
            </a:prstGeom>
            <a:solidFill>
              <a:srgbClr val="000000"/>
            </a:solidFill>
            <a:ln w="11000" cap="flat" cmpd="sng" algn="ctr">
              <a:solidFill>
                <a:srgbClr val="707274"/>
              </a:solidFill>
            </a:ln>
          </p:spPr>
        </p:sp>
        <p:sp>
          <p:nvSpPr>
            <p:cNvPr id="10946" name="10947"/>
            <p:cNvSpPr/>
            <p:nvPr/>
          </p:nvSpPr>
          <p:spPr>
            <a:xfrm>
              <a:off x="70000" y="58333"/>
              <a:ext cx="210000" cy="0"/>
            </a:xfrm>
            <a:prstGeom prst="line">
              <a:avLst/>
            </a:prstGeom>
            <a:solidFill>
              <a:srgbClr val="000000"/>
            </a:solidFill>
            <a:ln w="11000" cap="flat" cmpd="sng" algn="ctr">
              <a:solidFill>
                <a:srgbClr val="707274"/>
              </a:solidFill>
            </a:ln>
          </p:spPr>
        </p:sp>
        <p:sp>
          <p:nvSpPr>
            <p:cNvPr id="10948" name="10949"/>
            <p:cNvSpPr/>
            <p:nvPr/>
          </p:nvSpPr>
          <p:spPr>
            <a:xfrm>
              <a:off x="70000" y="116667"/>
              <a:ext cx="210000" cy="0"/>
            </a:xfrm>
            <a:prstGeom prst="line">
              <a:avLst/>
            </a:prstGeom>
            <a:solidFill>
              <a:srgbClr val="000000"/>
            </a:solidFill>
            <a:ln w="11000" cap="flat" cmpd="sng" algn="ctr">
              <a:solidFill>
                <a:srgbClr val="707274"/>
              </a:solidFill>
            </a:ln>
          </p:spPr>
        </p:sp>
        <p:sp>
          <p:nvSpPr>
            <p:cNvPr id="10950" name="10951"/>
            <p:cNvSpPr/>
            <p:nvPr/>
          </p:nvSpPr>
          <p:spPr>
            <a:xfrm>
              <a:off x="70000" y="175000"/>
              <a:ext cx="210000" cy="0"/>
            </a:xfrm>
            <a:prstGeom prst="line">
              <a:avLst/>
            </a:prstGeom>
            <a:solidFill>
              <a:srgbClr val="000000"/>
            </a:solidFill>
            <a:ln w="11000" cap="flat" cmpd="sng" algn="ctr">
              <a:solidFill>
                <a:srgbClr val="707274"/>
              </a:solidFill>
            </a:ln>
          </p:spPr>
        </p:sp>
        <p:sp>
          <p:nvSpPr>
            <p:cNvPr id="10952" name="10953"/>
            <p:cNvSpPr/>
            <p:nvPr/>
          </p:nvSpPr>
          <p:spPr>
            <a:xfrm>
              <a:off x="70000" y="233333"/>
              <a:ext cx="210000" cy="0"/>
            </a:xfrm>
            <a:prstGeom prst="line">
              <a:avLst/>
            </a:prstGeom>
            <a:solidFill>
              <a:srgbClr val="000000"/>
            </a:solidFill>
            <a:ln w="11000" cap="flat" cmpd="sng" algn="ctr">
              <a:solidFill>
                <a:srgbClr val="707274"/>
              </a:solidFill>
            </a:ln>
          </p:spPr>
        </p:sp>
        <p:sp>
          <p:nvSpPr>
            <p:cNvPr id="10954" name="10955"/>
            <p:cNvSpPr/>
            <p:nvPr/>
          </p:nvSpPr>
          <p:spPr>
            <a:xfrm>
              <a:off x="70000" y="291667"/>
              <a:ext cx="210000" cy="0"/>
            </a:xfrm>
            <a:prstGeom prst="line">
              <a:avLst/>
            </a:prstGeom>
            <a:solidFill>
              <a:srgbClr val="000000"/>
            </a:solidFill>
            <a:ln w="11000" cap="flat" cmpd="sng" algn="ctr">
              <a:solidFill>
                <a:srgbClr val="707274"/>
              </a:solidFill>
            </a:ln>
          </p:spPr>
        </p:sp>
        <p:sp>
          <p:nvSpPr>
            <p:cNvPr id="10956" name="10957"/>
            <p:cNvSpPr/>
            <p:nvPr/>
          </p:nvSpPr>
          <p:spPr>
            <a:xfrm>
              <a:off x="70000" y="350000"/>
              <a:ext cx="210000" cy="0"/>
            </a:xfrm>
            <a:prstGeom prst="line">
              <a:avLst/>
            </a:prstGeom>
            <a:solidFill>
              <a:srgbClr val="000000"/>
            </a:solidFill>
            <a:ln w="11000" cap="flat" cmpd="sng" algn="ctr">
              <a:solidFill>
                <a:srgbClr val="707274"/>
              </a:solidFill>
            </a:ln>
          </p:spPr>
        </p:sp>
        <p:sp>
          <p:nvSpPr>
            <p:cNvPr id="10958" name="10959">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0960" name="object_10961">
            <a:hlinkClick r:id="rId12" action="ppaction://hlinksldjump" tooltip="Tabellenband Demoskopie"/>
          </p:cNvPr>
          <p:cNvGrpSpPr/>
          <p:nvPr/>
        </p:nvGrpSpPr>
        <p:grpSpPr>
          <a:xfrm>
            <a:off x="15309468" y="887211"/>
            <a:ext cx="350000" cy="350000"/>
            <a:chOff x="0" y="0"/>
            <a:chExt cx="0" cy="0"/>
          </a:xfrm>
        </p:grpSpPr>
        <p:sp>
          <p:nvSpPr>
            <p:cNvPr id="10964" name="object_10965"/>
            <p:cNvSpPr/>
            <p:nvPr/>
          </p:nvSpPr>
          <p:spPr>
            <a:xfrm>
              <a:off x="30600" y="27733"/>
              <a:ext cx="222300" cy="61200"/>
            </a:xfrm>
            <a:prstGeom prst="rect">
              <a:avLst/>
            </a:prstGeom>
            <a:solidFill>
              <a:srgbClr val="707274"/>
            </a:solidFill>
            <a:ln>
              <a:noFill/>
            </a:ln>
          </p:spPr>
        </p:sp>
        <p:sp>
          <p:nvSpPr>
            <p:cNvPr id="10966" name="object_10967"/>
            <p:cNvSpPr/>
            <p:nvPr/>
          </p:nvSpPr>
          <p:spPr>
            <a:xfrm>
              <a:off x="0" y="27733"/>
              <a:ext cx="61200" cy="61200"/>
            </a:xfrm>
            <a:prstGeom prst="ellipse">
              <a:avLst/>
            </a:prstGeom>
            <a:solidFill>
              <a:srgbClr val="707274"/>
            </a:solidFill>
            <a:ln>
              <a:noFill/>
            </a:ln>
          </p:spPr>
        </p:sp>
        <p:sp>
          <p:nvSpPr>
            <p:cNvPr id="10968" name="object_10969"/>
            <p:cNvSpPr/>
            <p:nvPr/>
          </p:nvSpPr>
          <p:spPr>
            <a:xfrm>
              <a:off x="222300" y="27733"/>
              <a:ext cx="61200" cy="61200"/>
            </a:xfrm>
            <a:prstGeom prst="ellipse">
              <a:avLst/>
            </a:prstGeom>
            <a:solidFill>
              <a:srgbClr val="707274"/>
            </a:solidFill>
            <a:ln>
              <a:noFill/>
            </a:ln>
          </p:spPr>
        </p:sp>
        <p:sp>
          <p:nvSpPr>
            <p:cNvPr id="10970" name="object_10971"/>
            <p:cNvSpPr/>
            <p:nvPr/>
          </p:nvSpPr>
          <p:spPr>
            <a:xfrm>
              <a:off x="30600" y="144400"/>
              <a:ext cx="141800" cy="61200"/>
            </a:xfrm>
            <a:prstGeom prst="rect">
              <a:avLst/>
            </a:prstGeom>
            <a:solidFill>
              <a:srgbClr val="707274"/>
            </a:solidFill>
            <a:ln>
              <a:noFill/>
            </a:ln>
          </p:spPr>
        </p:sp>
        <p:sp>
          <p:nvSpPr>
            <p:cNvPr id="10972" name="object_10973"/>
            <p:cNvSpPr/>
            <p:nvPr/>
          </p:nvSpPr>
          <p:spPr>
            <a:xfrm>
              <a:off x="0" y="144400"/>
              <a:ext cx="61200" cy="61200"/>
            </a:xfrm>
            <a:prstGeom prst="ellipse">
              <a:avLst/>
            </a:prstGeom>
            <a:solidFill>
              <a:srgbClr val="707274"/>
            </a:solidFill>
            <a:ln>
              <a:noFill/>
            </a:ln>
          </p:spPr>
        </p:sp>
        <p:sp>
          <p:nvSpPr>
            <p:cNvPr id="10974" name="object_10975"/>
            <p:cNvSpPr/>
            <p:nvPr/>
          </p:nvSpPr>
          <p:spPr>
            <a:xfrm>
              <a:off x="141800" y="144400"/>
              <a:ext cx="61200" cy="61200"/>
            </a:xfrm>
            <a:prstGeom prst="ellipse">
              <a:avLst/>
            </a:prstGeom>
            <a:solidFill>
              <a:srgbClr val="707274"/>
            </a:solidFill>
            <a:ln>
              <a:noFill/>
            </a:ln>
          </p:spPr>
        </p:sp>
        <p:sp>
          <p:nvSpPr>
            <p:cNvPr id="10976" name="object_10977"/>
            <p:cNvSpPr/>
            <p:nvPr/>
          </p:nvSpPr>
          <p:spPr>
            <a:xfrm>
              <a:off x="30600" y="261067"/>
              <a:ext cx="288800" cy="61200"/>
            </a:xfrm>
            <a:prstGeom prst="rect">
              <a:avLst/>
            </a:prstGeom>
            <a:solidFill>
              <a:srgbClr val="707274"/>
            </a:solidFill>
            <a:ln>
              <a:noFill/>
            </a:ln>
          </p:spPr>
        </p:sp>
        <p:sp>
          <p:nvSpPr>
            <p:cNvPr id="10978" name="object_10979"/>
            <p:cNvSpPr/>
            <p:nvPr/>
          </p:nvSpPr>
          <p:spPr>
            <a:xfrm>
              <a:off x="0" y="261067"/>
              <a:ext cx="61200" cy="61200"/>
            </a:xfrm>
            <a:prstGeom prst="ellipse">
              <a:avLst/>
            </a:prstGeom>
            <a:solidFill>
              <a:srgbClr val="707274"/>
            </a:solidFill>
            <a:ln>
              <a:noFill/>
            </a:ln>
          </p:spPr>
        </p:sp>
        <p:sp>
          <p:nvSpPr>
            <p:cNvPr id="10980" name="object_10981"/>
            <p:cNvSpPr/>
            <p:nvPr/>
          </p:nvSpPr>
          <p:spPr>
            <a:xfrm>
              <a:off x="288800" y="261067"/>
              <a:ext cx="61200" cy="61200"/>
            </a:xfrm>
            <a:prstGeom prst="ellipse">
              <a:avLst/>
            </a:prstGeom>
            <a:solidFill>
              <a:srgbClr val="707274"/>
            </a:solidFill>
            <a:ln>
              <a:noFill/>
            </a:ln>
          </p:spPr>
        </p:sp>
        <p:sp>
          <p:nvSpPr>
            <p:cNvPr id="10982" name="object_10983"/>
            <p:cNvSpPr/>
            <p:nvPr/>
          </p:nvSpPr>
          <p:spPr>
            <a:xfrm>
              <a:off x="263500" y="58333"/>
              <a:ext cx="0" cy="233333"/>
            </a:xfrm>
            <a:prstGeom prst="rect">
              <a:avLst/>
            </a:prstGeom>
            <a:noFill/>
            <a:ln w="10470">
              <a:solidFill>
                <a:srgbClr val="707274"/>
              </a:solidFill>
            </a:ln>
          </p:spPr>
        </p:sp>
        <p:sp>
          <p:nvSpPr>
            <p:cNvPr id="10984" name="1098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0986" name="object_10987"/>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Professional development / further training is very important to us. (89.8%)</a:t>
            </a:r>
            <a:endParaRPr sz="2450" dirty="0">
              <a:latin typeface="Arial"/>
              <a:cs typeface="Arial"/>
            </a:endParaRPr>
          </a:p>
        </p:txBody>
      </p:sp>
      <p:sp>
        <p:nvSpPr>
          <p:cNvPr id="10988" name="object_10989"/>
          <p:cNvSpPr/>
          <p:nvPr/>
        </p:nvSpPr>
        <p:spPr>
          <a:xfrm>
            <a:off x="16376529" y="2577826"/>
            <a:ext cx="921600" cy="921600"/>
          </a:xfrm>
          <a:prstGeom prst="ellipse">
            <a:avLst/>
          </a:prstGeom>
          <a:ln w="52354">
            <a:solidFill>
              <a:srgbClr val="FABC46"/>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2.7</a:t>
            </a:r>
          </a:p>
        </p:txBody>
      </p:sp>
      <p:sp>
        <p:nvSpPr>
          <p:cNvPr id="10990" name="object_10991"/>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10992" name="object_10993"/>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21%</a:t>
            </a:r>
          </a:p>
        </p:txBody>
      </p:sp>
      <p:sp>
        <p:nvSpPr>
          <p:cNvPr id="10994" name="object_10995"/>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175</a:t>
            </a:r>
          </a:p>
        </p:txBody>
      </p:sp>
      <p:sp>
        <p:nvSpPr>
          <p:cNvPr id="10996" name="object_10997"/>
          <p:cNvSpPr/>
          <p:nvPr/>
        </p:nvSpPr>
        <p:spPr>
          <a:xfrm>
            <a:off x="7345326" y="4318308"/>
            <a:ext cx="7212099" cy="424573"/>
          </a:xfrm>
          <a:prstGeom prst="rect">
            <a:avLst/>
          </a:prstGeom>
          <a:solidFill>
            <a:srgbClr val="49C0B6"/>
          </a:solidFill>
        </p:spPr>
      </p:sp>
      <p:sp>
        <p:nvSpPr>
          <p:cNvPr id="10998" name="object_10999"/>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11000" name="object_11001"/>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24%</a:t>
            </a:r>
          </a:p>
        </p:txBody>
      </p:sp>
      <p:sp>
        <p:nvSpPr>
          <p:cNvPr id="11002" name="object_11003"/>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204</a:t>
            </a:r>
          </a:p>
        </p:txBody>
      </p:sp>
      <p:sp>
        <p:nvSpPr>
          <p:cNvPr id="11004" name="object_11005"/>
          <p:cNvSpPr/>
          <p:nvPr/>
        </p:nvSpPr>
        <p:spPr>
          <a:xfrm>
            <a:off x="7345326" y="5379741"/>
            <a:ext cx="8407247" cy="424573"/>
          </a:xfrm>
          <a:prstGeom prst="rect">
            <a:avLst/>
          </a:prstGeom>
          <a:solidFill>
            <a:srgbClr val="49C0B6"/>
          </a:solidFill>
        </p:spPr>
      </p:sp>
      <p:sp>
        <p:nvSpPr>
          <p:cNvPr id="11006" name="object_11007"/>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11008" name="object_11009"/>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20%</a:t>
            </a:r>
          </a:p>
        </p:txBody>
      </p:sp>
      <p:sp>
        <p:nvSpPr>
          <p:cNvPr id="11010" name="object_11011"/>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168</a:t>
            </a:r>
          </a:p>
        </p:txBody>
      </p:sp>
      <p:sp>
        <p:nvSpPr>
          <p:cNvPr id="11012" name="object_11013"/>
          <p:cNvSpPr/>
          <p:nvPr/>
        </p:nvSpPr>
        <p:spPr>
          <a:xfrm>
            <a:off x="7345326" y="6441174"/>
            <a:ext cx="6923615" cy="424573"/>
          </a:xfrm>
          <a:prstGeom prst="rect">
            <a:avLst/>
          </a:prstGeom>
          <a:solidFill>
            <a:srgbClr val="49C0B6"/>
          </a:solidFill>
        </p:spPr>
      </p:sp>
      <p:sp>
        <p:nvSpPr>
          <p:cNvPr id="11014" name="object_11015"/>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11016" name="object_11017"/>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17%</a:t>
            </a:r>
          </a:p>
        </p:txBody>
      </p:sp>
      <p:sp>
        <p:nvSpPr>
          <p:cNvPr id="11018" name="object_11019"/>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141</a:t>
            </a:r>
          </a:p>
        </p:txBody>
      </p:sp>
      <p:sp>
        <p:nvSpPr>
          <p:cNvPr id="11020" name="object_11021"/>
          <p:cNvSpPr/>
          <p:nvPr/>
        </p:nvSpPr>
        <p:spPr>
          <a:xfrm>
            <a:off x="7345326" y="7502607"/>
            <a:ext cx="5810891" cy="424573"/>
          </a:xfrm>
          <a:prstGeom prst="rect">
            <a:avLst/>
          </a:prstGeom>
          <a:solidFill>
            <a:srgbClr val="49C0B6"/>
          </a:solidFill>
        </p:spPr>
      </p:sp>
      <p:sp>
        <p:nvSpPr>
          <p:cNvPr id="11022" name="object_11023"/>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11024" name="object_11025"/>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7%</a:t>
            </a:r>
          </a:p>
        </p:txBody>
      </p:sp>
      <p:sp>
        <p:nvSpPr>
          <p:cNvPr id="11026" name="object_11027"/>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59</a:t>
            </a:r>
          </a:p>
        </p:txBody>
      </p:sp>
      <p:sp>
        <p:nvSpPr>
          <p:cNvPr id="11028" name="object_11029"/>
          <p:cNvSpPr/>
          <p:nvPr/>
        </p:nvSpPr>
        <p:spPr>
          <a:xfrm>
            <a:off x="7345326" y="8564040"/>
            <a:ext cx="2431508" cy="424573"/>
          </a:xfrm>
          <a:prstGeom prst="rect">
            <a:avLst/>
          </a:prstGeom>
          <a:solidFill>
            <a:srgbClr val="49C0B6"/>
          </a:solidFill>
        </p:spPr>
      </p:sp>
      <p:sp>
        <p:nvSpPr>
          <p:cNvPr id="11030" name="object_11031"/>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11032" name="object_11033"/>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a:t>
            </a:r>
          </a:p>
        </p:txBody>
      </p:sp>
      <p:sp>
        <p:nvSpPr>
          <p:cNvPr id="11034" name="object_11035"/>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18</a:t>
            </a:r>
          </a:p>
        </p:txBody>
      </p:sp>
      <p:sp>
        <p:nvSpPr>
          <p:cNvPr id="11036" name="object_11037"/>
          <p:cNvSpPr/>
          <p:nvPr/>
        </p:nvSpPr>
        <p:spPr>
          <a:xfrm>
            <a:off x="7345326" y="9625473"/>
            <a:ext cx="741816" cy="424573"/>
          </a:xfrm>
          <a:prstGeom prst="rect">
            <a:avLst/>
          </a:prstGeom>
          <a:solidFill>
            <a:srgbClr val="49C0B6"/>
          </a:solidFill>
        </p:spPr>
      </p:sp>
      <p:sp>
        <p:nvSpPr>
          <p:cNvPr id="11038" name="object_11039"/>
          <p:cNvSpPr/>
          <p:nvPr/>
        </p:nvSpPr>
        <p:spPr>
          <a:xfrm>
            <a:off x="7345326" y="3999878"/>
            <a:ext cx="0" cy="6368598"/>
          </a:xfrm>
          <a:prstGeom prst="rect">
            <a:avLst/>
          </a:prstGeom>
          <a:ln w="5235">
            <a:solidFill>
              <a:srgbClr val="000000"/>
            </a:solidFill>
          </a:ln>
        </p:spPr>
      </p:sp>
      <p:sp>
        <p:nvSpPr>
          <p:cNvPr id="11040" name="object_11041"/>
          <p:cNvSpPr/>
          <p:nvPr/>
        </p:nvSpPr>
        <p:spPr>
          <a:xfrm>
            <a:off x="15752573" y="3999878"/>
            <a:ext cx="0" cy="6368598"/>
          </a:xfrm>
          <a:prstGeom prst="rect">
            <a:avLst/>
          </a:prstGeom>
          <a:ln w="5235">
            <a:solidFill>
              <a:srgbClr val="000000"/>
            </a:solidFill>
          </a:ln>
        </p:spPr>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44" name="object_11045"/>
          <p:cNvSpPr>
            <a:spLocks noGrp="1"/>
          </p:cNvSpPr>
          <p:nvPr/>
        </p:nvSpPr>
        <p:spPr>
          <a:xfrm>
            <a:off x="663156" y="586369"/>
            <a:ext cx="922019" cy="922019"/>
          </a:xfrm>
          <a:prstGeom prst="ellipse">
            <a:avLst/>
          </a:prstGeom>
          <a:solidFill>
            <a:srgbClr val="5181B7"/>
          </a:solidFill>
        </p:spPr>
        <p:txBody>
          <a:bodyPr wrap="square" lIns="0" tIns="0" rIns="0" bIns="0" rtlCol="0" anchor="ctr"/>
          <a:lstStyle/>
          <a:p>
            <a:pPr algn="ctr"/>
            <a:r>
              <a:rPr sz="2950" b="1" dirty="0">
                <a:solidFill>
                  <a:srgbClr val="FFFFFF"/>
                </a:solidFill>
                <a:latin typeface="Arial"/>
                <a:ea typeface="Arial"/>
              </a:rPr>
              <a:t>18</a:t>
            </a:r>
            <a:endParaRPr sz="2950" b="1" dirty="0"/>
          </a:p>
        </p:txBody>
      </p:sp>
      <p:sp>
        <p:nvSpPr>
          <p:cNvPr id="11046" name="object_1104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innovation-friendly climate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1048" name="11049">
            <a:hlinkClick r:id="rId3" action="ppaction://hlinksldjump" tooltip="Content"/>
          </p:cNvPr>
          <p:cNvGrpSpPr/>
          <p:nvPr/>
        </p:nvGrpSpPr>
        <p:grpSpPr>
          <a:xfrm>
            <a:off x="19403940" y="295737"/>
            <a:ext cx="350000" cy="350000"/>
            <a:chOff x="0" y="0"/>
            <a:chExt cx="0" cy="0"/>
          </a:xfrm>
        </p:grpSpPr>
        <p:sp>
          <p:nvSpPr>
            <p:cNvPr id="11050" name="11051"/>
            <p:cNvSpPr/>
            <p:nvPr/>
          </p:nvSpPr>
          <p:spPr>
            <a:xfrm>
              <a:off x="0" y="0"/>
              <a:ext cx="350000" cy="350000"/>
            </a:xfrm>
            <a:prstGeom prst="rect">
              <a:avLst/>
            </a:prstGeom>
            <a:noFill/>
            <a:ln w="30000" cap="flat" cmpd="sng" algn="ctr">
              <a:solidFill>
                <a:srgbClr val="707274"/>
              </a:solidFill>
            </a:ln>
          </p:spPr>
        </p:sp>
        <p:sp>
          <p:nvSpPr>
            <p:cNvPr id="11052" name="11053">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1054" name="11055">
            <a:hlinkClick r:id="rId4" action="ppaction://hlinksldjump" tooltip="Project overview"/>
          </p:cNvPr>
          <p:cNvGrpSpPr/>
          <p:nvPr/>
        </p:nvGrpSpPr>
        <p:grpSpPr>
          <a:xfrm>
            <a:off x="18380322" y="295737"/>
            <a:ext cx="350000" cy="350000"/>
            <a:chOff x="0" y="0"/>
            <a:chExt cx="0" cy="0"/>
          </a:xfrm>
        </p:grpSpPr>
        <p:sp>
          <p:nvSpPr>
            <p:cNvPr id="11056" name="11057"/>
            <p:cNvSpPr/>
            <p:nvPr/>
          </p:nvSpPr>
          <p:spPr>
            <a:xfrm>
              <a:off x="0" y="0"/>
              <a:ext cx="350000" cy="350000"/>
            </a:xfrm>
            <a:prstGeom prst="rect">
              <a:avLst/>
            </a:prstGeom>
            <a:noFill/>
            <a:ln w="30000" cap="flat" cmpd="sng" algn="ctr">
              <a:solidFill>
                <a:srgbClr val="707274"/>
              </a:solidFill>
            </a:ln>
          </p:spPr>
        </p:sp>
        <p:sp>
          <p:nvSpPr>
            <p:cNvPr id="11058" name="11059"/>
            <p:cNvSpPr/>
            <p:nvPr/>
          </p:nvSpPr>
          <p:spPr>
            <a:xfrm>
              <a:off x="0" y="280000"/>
              <a:ext cx="350000" cy="0"/>
            </a:xfrm>
            <a:prstGeom prst="line">
              <a:avLst/>
            </a:prstGeom>
            <a:solidFill>
              <a:srgbClr val="000000"/>
            </a:solidFill>
            <a:ln w="11000" cap="flat" cmpd="sng" algn="ctr">
              <a:solidFill>
                <a:srgbClr val="707274"/>
              </a:solidFill>
            </a:ln>
          </p:spPr>
        </p:sp>
        <p:sp>
          <p:nvSpPr>
            <p:cNvPr id="11060" name="11061"/>
            <p:cNvSpPr/>
            <p:nvPr/>
          </p:nvSpPr>
          <p:spPr>
            <a:xfrm>
              <a:off x="175000" y="280000"/>
              <a:ext cx="0" cy="70000"/>
            </a:xfrm>
            <a:prstGeom prst="line">
              <a:avLst/>
            </a:prstGeom>
            <a:solidFill>
              <a:srgbClr val="000000"/>
            </a:solidFill>
            <a:ln w="11000" cap="flat" cmpd="sng" algn="ctr">
              <a:solidFill>
                <a:srgbClr val="707274"/>
              </a:solidFill>
            </a:ln>
          </p:spPr>
        </p:sp>
        <p:sp>
          <p:nvSpPr>
            <p:cNvPr id="11062" name="object_11063"/>
            <p:cNvSpPr/>
            <p:nvPr/>
          </p:nvSpPr>
          <p:spPr>
            <a:xfrm>
              <a:off x="50000" y="87500"/>
              <a:ext cx="75000" cy="75000"/>
            </a:xfrm>
            <a:prstGeom prst="ellipse">
              <a:avLst/>
            </a:prstGeom>
            <a:solidFill>
              <a:srgbClr val="707274"/>
            </a:solidFill>
          </p:spPr>
        </p:sp>
        <p:sp>
          <p:nvSpPr>
            <p:cNvPr id="11064" name="object_11065"/>
            <p:cNvSpPr/>
            <p:nvPr/>
          </p:nvSpPr>
          <p:spPr>
            <a:xfrm>
              <a:off x="137500" y="87500"/>
              <a:ext cx="75000" cy="75000"/>
            </a:xfrm>
            <a:prstGeom prst="ellipse">
              <a:avLst/>
            </a:prstGeom>
            <a:solidFill>
              <a:srgbClr val="707274"/>
            </a:solidFill>
          </p:spPr>
        </p:sp>
        <p:sp>
          <p:nvSpPr>
            <p:cNvPr id="11066" name="object_11067"/>
            <p:cNvSpPr/>
            <p:nvPr/>
          </p:nvSpPr>
          <p:spPr>
            <a:xfrm>
              <a:off x="225000" y="87500"/>
              <a:ext cx="75000" cy="75000"/>
            </a:xfrm>
            <a:prstGeom prst="ellipse">
              <a:avLst/>
            </a:prstGeom>
            <a:solidFill>
              <a:srgbClr val="707274"/>
            </a:solidFill>
          </p:spPr>
        </p:sp>
        <p:sp>
          <p:nvSpPr>
            <p:cNvPr id="11068" name="11069"/>
            <p:cNvSpPr/>
            <p:nvPr/>
          </p:nvSpPr>
          <p:spPr>
            <a:xfrm>
              <a:off x="105000" y="233333"/>
              <a:ext cx="140000" cy="0"/>
            </a:xfrm>
            <a:prstGeom prst="rect">
              <a:avLst/>
            </a:prstGeom>
            <a:noFill/>
            <a:ln w="30000" cap="flat" cmpd="sng" algn="ctr">
              <a:solidFill>
                <a:srgbClr val="707274"/>
              </a:solidFill>
            </a:ln>
          </p:spPr>
        </p:sp>
        <p:sp>
          <p:nvSpPr>
            <p:cNvPr id="11070" name="11071">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072" name="11073">
            <a:hlinkClick r:id="rId5" action="ppaction://hlinksldjump" tooltip="Response-Rate"/>
          </p:cNvPr>
          <p:cNvGrpSpPr/>
          <p:nvPr/>
        </p:nvGrpSpPr>
        <p:grpSpPr>
          <a:xfrm>
            <a:off x="17356704" y="295737"/>
            <a:ext cx="350000" cy="350000"/>
            <a:chOff x="0" y="0"/>
            <a:chExt cx="0" cy="0"/>
          </a:xfrm>
        </p:grpSpPr>
        <p:sp>
          <p:nvSpPr>
            <p:cNvPr id="11074" name="11075"/>
            <p:cNvSpPr/>
            <p:nvPr/>
          </p:nvSpPr>
          <p:spPr>
            <a:xfrm>
              <a:off x="0" y="0"/>
              <a:ext cx="350000" cy="350000"/>
            </a:xfrm>
            <a:prstGeom prst="rect">
              <a:avLst/>
            </a:prstGeom>
            <a:noFill/>
            <a:ln w="30000" cap="flat" cmpd="sng" algn="ctr">
              <a:solidFill>
                <a:srgbClr val="707274"/>
              </a:solidFill>
            </a:ln>
          </p:spPr>
        </p:sp>
        <p:sp>
          <p:nvSpPr>
            <p:cNvPr id="11076" name="11077">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1078" name="object_11079">
            <a:hlinkClick r:id="rId6" action="ppaction://hlinksldjump" tooltip="Index overview"/>
          </p:cNvPr>
          <p:cNvGrpSpPr/>
          <p:nvPr/>
        </p:nvGrpSpPr>
        <p:grpSpPr>
          <a:xfrm>
            <a:off x="16333086" y="295737"/>
            <a:ext cx="511198" cy="515004"/>
            <a:chOff x="17809255" y="706508"/>
            <a:chExt cx="711198" cy="715004"/>
          </a:xfrm>
        </p:grpSpPr>
        <p:sp>
          <p:nvSpPr>
            <p:cNvPr id="11080" name="object_11081"/>
            <p:cNvSpPr/>
            <p:nvPr/>
          </p:nvSpPr>
          <p:spPr>
            <a:xfrm>
              <a:off x="17809255" y="706508"/>
              <a:ext cx="711198" cy="715004"/>
            </a:xfrm>
            <a:prstGeom prst="rect">
              <a:avLst/>
            </a:prstGeom>
            <a:solidFill>
              <a:srgbClr val="FFFFFF">
                <a:alpha val="500"/>
              </a:srgbClr>
            </a:solidFill>
            <a:ln>
              <a:noFill/>
            </a:ln>
          </p:spPr>
        </p:sp>
        <p:sp>
          <p:nvSpPr>
            <p:cNvPr id="11082" name="object_1108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1084" name="object_1108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1086" name="object_1108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1088" name="object_1108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1090" name="object_1109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1092" name="object_1109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1094" name="object_1109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1096" name="object_1109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1098" name="object_1109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1100" name="object_11101">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1102" name="object_11103">
            <a:hlinkClick r:id="rId7" action="ppaction://hlinksldjump" tooltip="Dimensions"/>
          </p:cNvPr>
          <p:cNvGrpSpPr/>
          <p:nvPr/>
        </p:nvGrpSpPr>
        <p:grpSpPr>
          <a:xfrm>
            <a:off x="15309468" y="295737"/>
            <a:ext cx="350000" cy="350000"/>
            <a:chOff x="0" y="0"/>
            <a:chExt cx="0" cy="0"/>
          </a:xfrm>
        </p:grpSpPr>
        <p:sp>
          <p:nvSpPr>
            <p:cNvPr id="11104" name="object_11105"/>
            <p:cNvSpPr/>
            <p:nvPr/>
          </p:nvSpPr>
          <p:spPr>
            <a:xfrm>
              <a:off x="30600" y="27733"/>
              <a:ext cx="113800" cy="61200"/>
            </a:xfrm>
            <a:prstGeom prst="rect">
              <a:avLst/>
            </a:prstGeom>
            <a:solidFill>
              <a:srgbClr val="707274"/>
            </a:solidFill>
            <a:ln>
              <a:noFill/>
            </a:ln>
          </p:spPr>
        </p:sp>
        <p:sp>
          <p:nvSpPr>
            <p:cNvPr id="11106" name="object_11107"/>
            <p:cNvSpPr/>
            <p:nvPr/>
          </p:nvSpPr>
          <p:spPr>
            <a:xfrm>
              <a:off x="275600" y="27733"/>
              <a:ext cx="43800" cy="61200"/>
            </a:xfrm>
            <a:prstGeom prst="rect">
              <a:avLst/>
            </a:prstGeom>
            <a:solidFill>
              <a:srgbClr val="707274"/>
            </a:solidFill>
            <a:ln>
              <a:noFill/>
            </a:ln>
          </p:spPr>
        </p:sp>
        <p:sp>
          <p:nvSpPr>
            <p:cNvPr id="11108" name="object_11109"/>
            <p:cNvSpPr/>
            <p:nvPr/>
          </p:nvSpPr>
          <p:spPr>
            <a:xfrm>
              <a:off x="0" y="27733"/>
              <a:ext cx="61200" cy="61200"/>
            </a:xfrm>
            <a:prstGeom prst="ellipse">
              <a:avLst/>
            </a:prstGeom>
            <a:solidFill>
              <a:srgbClr val="707274"/>
            </a:solidFill>
            <a:ln>
              <a:noFill/>
            </a:ln>
          </p:spPr>
        </p:sp>
        <p:sp>
          <p:nvSpPr>
            <p:cNvPr id="11110" name="object_11111"/>
            <p:cNvSpPr/>
            <p:nvPr/>
          </p:nvSpPr>
          <p:spPr>
            <a:xfrm>
              <a:off x="113800" y="27733"/>
              <a:ext cx="61200" cy="61200"/>
            </a:xfrm>
            <a:prstGeom prst="ellipse">
              <a:avLst/>
            </a:prstGeom>
            <a:solidFill>
              <a:srgbClr val="707274"/>
            </a:solidFill>
            <a:ln>
              <a:noFill/>
            </a:ln>
          </p:spPr>
        </p:sp>
        <p:sp>
          <p:nvSpPr>
            <p:cNvPr id="11112" name="object_11113"/>
            <p:cNvSpPr/>
            <p:nvPr/>
          </p:nvSpPr>
          <p:spPr>
            <a:xfrm>
              <a:off x="288800" y="27733"/>
              <a:ext cx="61200" cy="61200"/>
            </a:xfrm>
            <a:prstGeom prst="ellipse">
              <a:avLst/>
            </a:prstGeom>
            <a:solidFill>
              <a:srgbClr val="707274"/>
            </a:solidFill>
            <a:ln>
              <a:noFill/>
            </a:ln>
          </p:spPr>
        </p:sp>
        <p:sp>
          <p:nvSpPr>
            <p:cNvPr id="11114" name="object_11115"/>
            <p:cNvSpPr/>
            <p:nvPr/>
          </p:nvSpPr>
          <p:spPr>
            <a:xfrm>
              <a:off x="245000" y="27733"/>
              <a:ext cx="61200" cy="61200"/>
            </a:xfrm>
            <a:prstGeom prst="ellipse">
              <a:avLst/>
            </a:prstGeom>
            <a:solidFill>
              <a:srgbClr val="707274"/>
            </a:solidFill>
            <a:ln>
              <a:noFill/>
            </a:ln>
          </p:spPr>
        </p:sp>
        <p:sp>
          <p:nvSpPr>
            <p:cNvPr id="11116" name="object_11117"/>
            <p:cNvSpPr/>
            <p:nvPr/>
          </p:nvSpPr>
          <p:spPr>
            <a:xfrm>
              <a:off x="30600" y="144400"/>
              <a:ext cx="43800" cy="61200"/>
            </a:xfrm>
            <a:prstGeom prst="rect">
              <a:avLst/>
            </a:prstGeom>
            <a:solidFill>
              <a:srgbClr val="707274"/>
            </a:solidFill>
            <a:ln>
              <a:noFill/>
            </a:ln>
          </p:spPr>
        </p:sp>
        <p:sp>
          <p:nvSpPr>
            <p:cNvPr id="11118" name="object_11119"/>
            <p:cNvSpPr/>
            <p:nvPr/>
          </p:nvSpPr>
          <p:spPr>
            <a:xfrm>
              <a:off x="205600" y="144400"/>
              <a:ext cx="113800" cy="61200"/>
            </a:xfrm>
            <a:prstGeom prst="rect">
              <a:avLst/>
            </a:prstGeom>
            <a:solidFill>
              <a:srgbClr val="707274"/>
            </a:solidFill>
            <a:ln>
              <a:noFill/>
            </a:ln>
          </p:spPr>
        </p:sp>
        <p:sp>
          <p:nvSpPr>
            <p:cNvPr id="11120" name="object_11121"/>
            <p:cNvSpPr/>
            <p:nvPr/>
          </p:nvSpPr>
          <p:spPr>
            <a:xfrm>
              <a:off x="0" y="144400"/>
              <a:ext cx="61200" cy="61200"/>
            </a:xfrm>
            <a:prstGeom prst="ellipse">
              <a:avLst/>
            </a:prstGeom>
            <a:solidFill>
              <a:srgbClr val="707274"/>
            </a:solidFill>
            <a:ln>
              <a:noFill/>
            </a:ln>
          </p:spPr>
        </p:sp>
        <p:sp>
          <p:nvSpPr>
            <p:cNvPr id="11122" name="object_11123"/>
            <p:cNvSpPr/>
            <p:nvPr/>
          </p:nvSpPr>
          <p:spPr>
            <a:xfrm>
              <a:off x="43800" y="144400"/>
              <a:ext cx="61200" cy="61200"/>
            </a:xfrm>
            <a:prstGeom prst="ellipse">
              <a:avLst/>
            </a:prstGeom>
            <a:solidFill>
              <a:srgbClr val="707274"/>
            </a:solidFill>
            <a:ln>
              <a:noFill/>
            </a:ln>
          </p:spPr>
        </p:sp>
        <p:sp>
          <p:nvSpPr>
            <p:cNvPr id="11124" name="object_11125"/>
            <p:cNvSpPr/>
            <p:nvPr/>
          </p:nvSpPr>
          <p:spPr>
            <a:xfrm>
              <a:off x="288800" y="144400"/>
              <a:ext cx="61200" cy="61200"/>
            </a:xfrm>
            <a:prstGeom prst="ellipse">
              <a:avLst/>
            </a:prstGeom>
            <a:solidFill>
              <a:srgbClr val="707274"/>
            </a:solidFill>
            <a:ln>
              <a:noFill/>
            </a:ln>
          </p:spPr>
        </p:sp>
        <p:sp>
          <p:nvSpPr>
            <p:cNvPr id="11126" name="object_11127"/>
            <p:cNvSpPr/>
            <p:nvPr/>
          </p:nvSpPr>
          <p:spPr>
            <a:xfrm>
              <a:off x="175000" y="144400"/>
              <a:ext cx="61200" cy="61200"/>
            </a:xfrm>
            <a:prstGeom prst="ellipse">
              <a:avLst/>
            </a:prstGeom>
            <a:solidFill>
              <a:srgbClr val="707274"/>
            </a:solidFill>
            <a:ln>
              <a:noFill/>
            </a:ln>
          </p:spPr>
        </p:sp>
        <p:sp>
          <p:nvSpPr>
            <p:cNvPr id="11128" name="object_11129"/>
            <p:cNvSpPr/>
            <p:nvPr/>
          </p:nvSpPr>
          <p:spPr>
            <a:xfrm>
              <a:off x="30600" y="261067"/>
              <a:ext cx="78800" cy="61200"/>
            </a:xfrm>
            <a:prstGeom prst="rect">
              <a:avLst/>
            </a:prstGeom>
            <a:solidFill>
              <a:srgbClr val="707274"/>
            </a:solidFill>
            <a:ln>
              <a:noFill/>
            </a:ln>
          </p:spPr>
        </p:sp>
        <p:sp>
          <p:nvSpPr>
            <p:cNvPr id="11130" name="object_11131"/>
            <p:cNvSpPr/>
            <p:nvPr/>
          </p:nvSpPr>
          <p:spPr>
            <a:xfrm>
              <a:off x="240600" y="261067"/>
              <a:ext cx="78800" cy="61200"/>
            </a:xfrm>
            <a:prstGeom prst="rect">
              <a:avLst/>
            </a:prstGeom>
            <a:solidFill>
              <a:srgbClr val="707274"/>
            </a:solidFill>
            <a:ln>
              <a:noFill/>
            </a:ln>
          </p:spPr>
        </p:sp>
        <p:sp>
          <p:nvSpPr>
            <p:cNvPr id="11132" name="object_11133"/>
            <p:cNvSpPr/>
            <p:nvPr/>
          </p:nvSpPr>
          <p:spPr>
            <a:xfrm>
              <a:off x="0" y="261067"/>
              <a:ext cx="61200" cy="61200"/>
            </a:xfrm>
            <a:prstGeom prst="ellipse">
              <a:avLst/>
            </a:prstGeom>
            <a:solidFill>
              <a:srgbClr val="707274"/>
            </a:solidFill>
            <a:ln>
              <a:noFill/>
            </a:ln>
          </p:spPr>
        </p:sp>
        <p:sp>
          <p:nvSpPr>
            <p:cNvPr id="11134" name="object_11135"/>
            <p:cNvSpPr/>
            <p:nvPr/>
          </p:nvSpPr>
          <p:spPr>
            <a:xfrm>
              <a:off x="78800" y="261067"/>
              <a:ext cx="61200" cy="61200"/>
            </a:xfrm>
            <a:prstGeom prst="ellipse">
              <a:avLst/>
            </a:prstGeom>
            <a:solidFill>
              <a:srgbClr val="707274"/>
            </a:solidFill>
            <a:ln>
              <a:noFill/>
            </a:ln>
          </p:spPr>
        </p:sp>
        <p:sp>
          <p:nvSpPr>
            <p:cNvPr id="11136" name="object_11137"/>
            <p:cNvSpPr/>
            <p:nvPr/>
          </p:nvSpPr>
          <p:spPr>
            <a:xfrm>
              <a:off x="288800" y="261067"/>
              <a:ext cx="61200" cy="61200"/>
            </a:xfrm>
            <a:prstGeom prst="ellipse">
              <a:avLst/>
            </a:prstGeom>
            <a:solidFill>
              <a:srgbClr val="707274"/>
            </a:solidFill>
            <a:ln>
              <a:noFill/>
            </a:ln>
          </p:spPr>
        </p:sp>
        <p:sp>
          <p:nvSpPr>
            <p:cNvPr id="11138" name="object_11139"/>
            <p:cNvSpPr/>
            <p:nvPr/>
          </p:nvSpPr>
          <p:spPr>
            <a:xfrm>
              <a:off x="210000" y="261067"/>
              <a:ext cx="61200" cy="61200"/>
            </a:xfrm>
            <a:prstGeom prst="ellipse">
              <a:avLst/>
            </a:prstGeom>
            <a:solidFill>
              <a:srgbClr val="707274"/>
            </a:solidFill>
            <a:ln>
              <a:noFill/>
            </a:ln>
          </p:spPr>
        </p:sp>
        <p:sp>
          <p:nvSpPr>
            <p:cNvPr id="11140" name="11141">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142" name="object_11143">
            <a:hlinkClick r:id="rId8" action="ppaction://hlinksldjump" tooltip="Portfolio of Action"/>
          </p:cNvPr>
          <p:cNvGrpSpPr/>
          <p:nvPr/>
        </p:nvGrpSpPr>
        <p:grpSpPr>
          <a:xfrm>
            <a:off x="19403940" y="887211"/>
            <a:ext cx="350000" cy="350000"/>
            <a:chOff x="0" y="0"/>
            <a:chExt cx="0" cy="0"/>
          </a:xfrm>
        </p:grpSpPr>
        <p:sp>
          <p:nvSpPr>
            <p:cNvPr id="11146" name="object_11147"/>
            <p:cNvSpPr/>
            <p:nvPr/>
          </p:nvSpPr>
          <p:spPr>
            <a:xfrm>
              <a:off x="11900" y="79800"/>
              <a:ext cx="51110" cy="51110"/>
            </a:xfrm>
            <a:prstGeom prst="ellipse">
              <a:avLst/>
            </a:prstGeom>
            <a:solidFill>
              <a:srgbClr val="707274"/>
            </a:solidFill>
          </p:spPr>
        </p:sp>
        <p:sp>
          <p:nvSpPr>
            <p:cNvPr id="11148" name="object_11149"/>
            <p:cNvSpPr/>
            <p:nvPr/>
          </p:nvSpPr>
          <p:spPr>
            <a:xfrm>
              <a:off x="121800" y="124250"/>
              <a:ext cx="51110" cy="51110"/>
            </a:xfrm>
            <a:prstGeom prst="ellipse">
              <a:avLst/>
            </a:prstGeom>
            <a:solidFill>
              <a:srgbClr val="707274"/>
            </a:solidFill>
          </p:spPr>
        </p:sp>
        <p:sp>
          <p:nvSpPr>
            <p:cNvPr id="11150" name="object_11151"/>
            <p:cNvSpPr/>
            <p:nvPr/>
          </p:nvSpPr>
          <p:spPr>
            <a:xfrm>
              <a:off x="244650" y="42700"/>
              <a:ext cx="51110" cy="51110"/>
            </a:xfrm>
            <a:prstGeom prst="ellipse">
              <a:avLst/>
            </a:prstGeom>
            <a:solidFill>
              <a:srgbClr val="707274"/>
            </a:solidFill>
          </p:spPr>
        </p:sp>
        <p:sp>
          <p:nvSpPr>
            <p:cNvPr id="11152" name="object_11153"/>
            <p:cNvSpPr/>
            <p:nvPr/>
          </p:nvSpPr>
          <p:spPr>
            <a:xfrm>
              <a:off x="282800" y="229250"/>
              <a:ext cx="51110" cy="51110"/>
            </a:xfrm>
            <a:prstGeom prst="ellipse">
              <a:avLst/>
            </a:prstGeom>
            <a:solidFill>
              <a:srgbClr val="707274"/>
            </a:solidFill>
          </p:spPr>
        </p:sp>
        <p:sp>
          <p:nvSpPr>
            <p:cNvPr id="11154" name="object_11155"/>
            <p:cNvSpPr/>
            <p:nvPr/>
          </p:nvSpPr>
          <p:spPr>
            <a:xfrm>
              <a:off x="79800" y="234500"/>
              <a:ext cx="51110" cy="51110"/>
            </a:xfrm>
            <a:prstGeom prst="ellipse">
              <a:avLst/>
            </a:prstGeom>
            <a:solidFill>
              <a:srgbClr val="707274"/>
            </a:solidFill>
          </p:spPr>
        </p:sp>
        <p:sp>
          <p:nvSpPr>
            <p:cNvPr id="11156" name="object_11157"/>
            <p:cNvSpPr/>
            <p:nvPr/>
          </p:nvSpPr>
          <p:spPr>
            <a:xfrm>
              <a:off x="105350" y="23800"/>
              <a:ext cx="51110" cy="51110"/>
            </a:xfrm>
            <a:prstGeom prst="ellipse">
              <a:avLst/>
            </a:prstGeom>
            <a:solidFill>
              <a:srgbClr val="707274"/>
            </a:solidFill>
          </p:spPr>
        </p:sp>
        <p:sp>
          <p:nvSpPr>
            <p:cNvPr id="11158" name="object_11159"/>
            <p:cNvSpPr/>
            <p:nvPr/>
          </p:nvSpPr>
          <p:spPr>
            <a:xfrm>
              <a:off x="232050" y="149450"/>
              <a:ext cx="51110" cy="51110"/>
            </a:xfrm>
            <a:prstGeom prst="ellipse">
              <a:avLst/>
            </a:prstGeom>
            <a:solidFill>
              <a:srgbClr val="707274"/>
            </a:solidFill>
          </p:spPr>
        </p:sp>
        <p:sp>
          <p:nvSpPr>
            <p:cNvPr id="11160" name="object_11161"/>
            <p:cNvSpPr/>
            <p:nvPr/>
          </p:nvSpPr>
          <p:spPr>
            <a:xfrm>
              <a:off x="0" y="175000"/>
              <a:ext cx="350000" cy="0"/>
            </a:xfrm>
            <a:prstGeom prst="rect">
              <a:avLst/>
            </a:prstGeom>
            <a:noFill/>
            <a:ln w="10470">
              <a:solidFill>
                <a:srgbClr val="707274"/>
              </a:solidFill>
            </a:ln>
          </p:spPr>
        </p:sp>
        <p:sp>
          <p:nvSpPr>
            <p:cNvPr id="11162" name="object_11163"/>
            <p:cNvSpPr/>
            <p:nvPr/>
          </p:nvSpPr>
          <p:spPr>
            <a:xfrm>
              <a:off x="175000" y="0"/>
              <a:ext cx="0" cy="350000"/>
            </a:xfrm>
            <a:prstGeom prst="rect">
              <a:avLst/>
            </a:prstGeom>
            <a:noFill/>
            <a:ln w="10470">
              <a:solidFill>
                <a:srgbClr val="707274"/>
              </a:solidFill>
            </a:ln>
          </p:spPr>
        </p:sp>
        <p:sp>
          <p:nvSpPr>
            <p:cNvPr id="11164" name="11165">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166" name="11167">
            <a:hlinkClick r:id="rId9" action="ppaction://hlinksldjump" tooltip="Semantic Differential"/>
          </p:cNvPr>
          <p:cNvGrpSpPr/>
          <p:nvPr/>
        </p:nvGrpSpPr>
        <p:grpSpPr>
          <a:xfrm>
            <a:off x="18380322" y="887211"/>
            <a:ext cx="561600" cy="648000"/>
            <a:chOff x="0" y="0"/>
            <a:chExt cx="0" cy="0"/>
          </a:xfrm>
        </p:grpSpPr>
        <p:sp>
          <p:nvSpPr>
            <p:cNvPr id="11168" name="11169"/>
            <p:cNvSpPr/>
            <p:nvPr/>
          </p:nvSpPr>
          <p:spPr>
            <a:xfrm>
              <a:off x="0" y="0"/>
              <a:ext cx="350000" cy="350000"/>
            </a:xfrm>
            <a:prstGeom prst="rect">
              <a:avLst/>
            </a:prstGeom>
            <a:noFill/>
            <a:ln w="30000" cap="flat" cmpd="sng" algn="ctr">
              <a:solidFill>
                <a:srgbClr val="707274"/>
              </a:solidFill>
            </a:ln>
          </p:spPr>
        </p:sp>
        <p:cxnSp>
          <p:nvCxnSpPr>
            <p:cNvPr id="11170" name="object_1117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1172" name="object_1117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1174" name="11175">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176" name="11177">
            <a:hlinkClick r:id="rId10" action="ppaction://hlinksldjump"/>
          </p:cNvPr>
          <p:cNvGrpSpPr/>
          <p:nvPr/>
        </p:nvGrpSpPr>
        <p:grpSpPr>
          <a:xfrm>
            <a:off x="17356704" y="887211"/>
            <a:ext cx="561600" cy="648000"/>
            <a:chOff x="0" y="0"/>
            <a:chExt cx="0" cy="0"/>
          </a:xfrm>
        </p:grpSpPr>
        <p:sp>
          <p:nvSpPr>
            <p:cNvPr id="11178" name="11179"/>
            <p:cNvSpPr/>
            <p:nvPr/>
          </p:nvSpPr>
          <p:spPr>
            <a:xfrm>
              <a:off x="0" y="0"/>
              <a:ext cx="350000" cy="350000"/>
            </a:xfrm>
            <a:prstGeom prst="rect">
              <a:avLst/>
            </a:prstGeom>
            <a:noFill/>
            <a:ln w="30000" cap="flat" cmpd="sng" algn="ctr">
              <a:solidFill>
                <a:srgbClr val="707274"/>
              </a:solidFill>
            </a:ln>
          </p:spPr>
        </p:sp>
        <p:sp>
          <p:nvSpPr>
            <p:cNvPr id="11180" name="object_1118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1182" name="object_11183"/>
            <p:cNvSpPr/>
            <p:nvPr/>
          </p:nvSpPr>
          <p:spPr>
            <a:xfrm>
              <a:off x="136856" y="41051"/>
              <a:ext cx="54000" cy="59400"/>
            </a:xfrm>
            <a:prstGeom prst="rect">
              <a:avLst/>
            </a:prstGeom>
            <a:solidFill>
              <a:srgbClr val="707274"/>
            </a:solidFill>
          </p:spPr>
        </p:sp>
        <p:sp>
          <p:nvSpPr>
            <p:cNvPr id="11184" name="object_11185"/>
            <p:cNvSpPr/>
            <p:nvPr/>
          </p:nvSpPr>
          <p:spPr>
            <a:xfrm>
              <a:off x="180596" y="70751"/>
              <a:ext cx="55300" cy="0"/>
            </a:xfrm>
            <a:prstGeom prst="line">
              <a:avLst/>
            </a:prstGeom>
            <a:solidFill>
              <a:srgbClr val="000000"/>
            </a:solidFill>
            <a:ln w="11000" cap="flat" cmpd="sng" algn="ctr">
              <a:solidFill>
                <a:srgbClr val="707274"/>
              </a:solidFill>
            </a:ln>
          </p:spPr>
        </p:sp>
        <p:sp>
          <p:nvSpPr>
            <p:cNvPr id="11186" name="object_11187"/>
            <p:cNvSpPr/>
            <p:nvPr/>
          </p:nvSpPr>
          <p:spPr>
            <a:xfrm>
              <a:off x="245893" y="41051"/>
              <a:ext cx="54000" cy="59400"/>
            </a:xfrm>
            <a:prstGeom prst="ellipse">
              <a:avLst/>
            </a:prstGeom>
            <a:solidFill>
              <a:srgbClr val="707274"/>
            </a:solidFill>
          </p:spPr>
        </p:sp>
        <p:sp>
          <p:nvSpPr>
            <p:cNvPr id="11188" name="object_11189"/>
            <p:cNvSpPr/>
            <p:nvPr/>
          </p:nvSpPr>
          <p:spPr>
            <a:xfrm>
              <a:off x="136856" y="143142"/>
              <a:ext cx="54000" cy="59400"/>
            </a:xfrm>
            <a:prstGeom prst="rect">
              <a:avLst/>
            </a:prstGeom>
            <a:solidFill>
              <a:srgbClr val="707274"/>
            </a:solidFill>
          </p:spPr>
        </p:sp>
        <p:sp>
          <p:nvSpPr>
            <p:cNvPr id="11190" name="object_11191"/>
            <p:cNvSpPr/>
            <p:nvPr/>
          </p:nvSpPr>
          <p:spPr>
            <a:xfrm>
              <a:off x="180596" y="172842"/>
              <a:ext cx="55300" cy="0"/>
            </a:xfrm>
            <a:prstGeom prst="line">
              <a:avLst/>
            </a:prstGeom>
            <a:solidFill>
              <a:srgbClr val="000000"/>
            </a:solidFill>
            <a:ln w="11000" cap="flat" cmpd="sng" algn="ctr">
              <a:solidFill>
                <a:srgbClr val="707274"/>
              </a:solidFill>
            </a:ln>
          </p:spPr>
        </p:sp>
        <p:sp>
          <p:nvSpPr>
            <p:cNvPr id="11192" name="object_11193"/>
            <p:cNvSpPr/>
            <p:nvPr/>
          </p:nvSpPr>
          <p:spPr>
            <a:xfrm>
              <a:off x="245893" y="143142"/>
              <a:ext cx="54000" cy="59400"/>
            </a:xfrm>
            <a:prstGeom prst="ellipse">
              <a:avLst/>
            </a:prstGeom>
            <a:solidFill>
              <a:srgbClr val="707274"/>
            </a:solidFill>
          </p:spPr>
        </p:sp>
        <p:sp>
          <p:nvSpPr>
            <p:cNvPr id="11194" name="object_11195"/>
            <p:cNvSpPr/>
            <p:nvPr/>
          </p:nvSpPr>
          <p:spPr>
            <a:xfrm>
              <a:off x="136856" y="237985"/>
              <a:ext cx="54000" cy="59400"/>
            </a:xfrm>
            <a:prstGeom prst="rect">
              <a:avLst/>
            </a:prstGeom>
            <a:solidFill>
              <a:srgbClr val="707274"/>
            </a:solidFill>
          </p:spPr>
        </p:sp>
        <p:sp>
          <p:nvSpPr>
            <p:cNvPr id="11196" name="object_11197"/>
            <p:cNvSpPr/>
            <p:nvPr/>
          </p:nvSpPr>
          <p:spPr>
            <a:xfrm>
              <a:off x="180596" y="267685"/>
              <a:ext cx="55300" cy="0"/>
            </a:xfrm>
            <a:prstGeom prst="line">
              <a:avLst/>
            </a:prstGeom>
            <a:solidFill>
              <a:srgbClr val="000000"/>
            </a:solidFill>
            <a:ln w="11000" cap="flat" cmpd="sng" algn="ctr">
              <a:solidFill>
                <a:srgbClr val="707274"/>
              </a:solidFill>
            </a:ln>
          </p:spPr>
        </p:sp>
        <p:sp>
          <p:nvSpPr>
            <p:cNvPr id="11198" name="object_11199"/>
            <p:cNvSpPr/>
            <p:nvPr/>
          </p:nvSpPr>
          <p:spPr>
            <a:xfrm>
              <a:off x="245893" y="237985"/>
              <a:ext cx="54000" cy="59400"/>
            </a:xfrm>
            <a:prstGeom prst="ellipse">
              <a:avLst/>
            </a:prstGeom>
            <a:solidFill>
              <a:srgbClr val="707274"/>
            </a:solidFill>
          </p:spPr>
        </p:sp>
        <p:sp>
          <p:nvSpPr>
            <p:cNvPr id="11200" name="11201">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202" name="11203">
            <a:hlinkClick r:id="rId11" action="ppaction://hlinksldjump"/>
          </p:cNvPr>
          <p:cNvGrpSpPr/>
          <p:nvPr/>
        </p:nvGrpSpPr>
        <p:grpSpPr>
          <a:xfrm>
            <a:off x="16333086" y="887211"/>
            <a:ext cx="350000" cy="350000"/>
            <a:chOff x="0" y="0"/>
            <a:chExt cx="0" cy="0"/>
          </a:xfrm>
        </p:grpSpPr>
        <p:sp>
          <p:nvSpPr>
            <p:cNvPr id="11204" name="11205"/>
            <p:cNvSpPr/>
            <p:nvPr/>
          </p:nvSpPr>
          <p:spPr>
            <a:xfrm>
              <a:off x="0" y="0"/>
              <a:ext cx="350000" cy="350000"/>
            </a:xfrm>
            <a:prstGeom prst="rect">
              <a:avLst/>
            </a:prstGeom>
            <a:noFill/>
            <a:ln w="30000" cap="flat" cmpd="sng" algn="ctr">
              <a:solidFill>
                <a:srgbClr val="707274"/>
              </a:solidFill>
            </a:ln>
          </p:spPr>
        </p:sp>
        <p:sp>
          <p:nvSpPr>
            <p:cNvPr id="11206" name="11207"/>
            <p:cNvSpPr/>
            <p:nvPr/>
          </p:nvSpPr>
          <p:spPr>
            <a:xfrm>
              <a:off x="70000" y="0"/>
              <a:ext cx="210000" cy="0"/>
            </a:xfrm>
            <a:prstGeom prst="line">
              <a:avLst/>
            </a:prstGeom>
            <a:solidFill>
              <a:srgbClr val="000000"/>
            </a:solidFill>
            <a:ln w="11000" cap="flat" cmpd="sng" algn="ctr">
              <a:solidFill>
                <a:srgbClr val="707274"/>
              </a:solidFill>
            </a:ln>
          </p:spPr>
        </p:sp>
        <p:sp>
          <p:nvSpPr>
            <p:cNvPr id="11208" name="11209"/>
            <p:cNvSpPr/>
            <p:nvPr/>
          </p:nvSpPr>
          <p:spPr>
            <a:xfrm>
              <a:off x="70000" y="58333"/>
              <a:ext cx="210000" cy="0"/>
            </a:xfrm>
            <a:prstGeom prst="line">
              <a:avLst/>
            </a:prstGeom>
            <a:solidFill>
              <a:srgbClr val="000000"/>
            </a:solidFill>
            <a:ln w="11000" cap="flat" cmpd="sng" algn="ctr">
              <a:solidFill>
                <a:srgbClr val="707274"/>
              </a:solidFill>
            </a:ln>
          </p:spPr>
        </p:sp>
        <p:sp>
          <p:nvSpPr>
            <p:cNvPr id="11210" name="11211"/>
            <p:cNvSpPr/>
            <p:nvPr/>
          </p:nvSpPr>
          <p:spPr>
            <a:xfrm>
              <a:off x="70000" y="116667"/>
              <a:ext cx="210000" cy="0"/>
            </a:xfrm>
            <a:prstGeom prst="line">
              <a:avLst/>
            </a:prstGeom>
            <a:solidFill>
              <a:srgbClr val="000000"/>
            </a:solidFill>
            <a:ln w="11000" cap="flat" cmpd="sng" algn="ctr">
              <a:solidFill>
                <a:srgbClr val="707274"/>
              </a:solidFill>
            </a:ln>
          </p:spPr>
        </p:sp>
        <p:sp>
          <p:nvSpPr>
            <p:cNvPr id="11212" name="11213"/>
            <p:cNvSpPr/>
            <p:nvPr/>
          </p:nvSpPr>
          <p:spPr>
            <a:xfrm>
              <a:off x="70000" y="175000"/>
              <a:ext cx="210000" cy="0"/>
            </a:xfrm>
            <a:prstGeom prst="line">
              <a:avLst/>
            </a:prstGeom>
            <a:solidFill>
              <a:srgbClr val="000000"/>
            </a:solidFill>
            <a:ln w="11000" cap="flat" cmpd="sng" algn="ctr">
              <a:solidFill>
                <a:srgbClr val="707274"/>
              </a:solidFill>
            </a:ln>
          </p:spPr>
        </p:sp>
        <p:sp>
          <p:nvSpPr>
            <p:cNvPr id="11214" name="11215"/>
            <p:cNvSpPr/>
            <p:nvPr/>
          </p:nvSpPr>
          <p:spPr>
            <a:xfrm>
              <a:off x="70000" y="233333"/>
              <a:ext cx="210000" cy="0"/>
            </a:xfrm>
            <a:prstGeom prst="line">
              <a:avLst/>
            </a:prstGeom>
            <a:solidFill>
              <a:srgbClr val="000000"/>
            </a:solidFill>
            <a:ln w="11000" cap="flat" cmpd="sng" algn="ctr">
              <a:solidFill>
                <a:srgbClr val="707274"/>
              </a:solidFill>
            </a:ln>
          </p:spPr>
        </p:sp>
        <p:sp>
          <p:nvSpPr>
            <p:cNvPr id="11216" name="11217"/>
            <p:cNvSpPr/>
            <p:nvPr/>
          </p:nvSpPr>
          <p:spPr>
            <a:xfrm>
              <a:off x="70000" y="291667"/>
              <a:ext cx="210000" cy="0"/>
            </a:xfrm>
            <a:prstGeom prst="line">
              <a:avLst/>
            </a:prstGeom>
            <a:solidFill>
              <a:srgbClr val="000000"/>
            </a:solidFill>
            <a:ln w="11000" cap="flat" cmpd="sng" algn="ctr">
              <a:solidFill>
                <a:srgbClr val="707274"/>
              </a:solidFill>
            </a:ln>
          </p:spPr>
        </p:sp>
        <p:sp>
          <p:nvSpPr>
            <p:cNvPr id="11218" name="11219"/>
            <p:cNvSpPr/>
            <p:nvPr/>
          </p:nvSpPr>
          <p:spPr>
            <a:xfrm>
              <a:off x="70000" y="350000"/>
              <a:ext cx="210000" cy="0"/>
            </a:xfrm>
            <a:prstGeom prst="line">
              <a:avLst/>
            </a:prstGeom>
            <a:solidFill>
              <a:srgbClr val="000000"/>
            </a:solidFill>
            <a:ln w="11000" cap="flat" cmpd="sng" algn="ctr">
              <a:solidFill>
                <a:srgbClr val="707274"/>
              </a:solidFill>
            </a:ln>
          </p:spPr>
        </p:sp>
        <p:sp>
          <p:nvSpPr>
            <p:cNvPr id="11220" name="11221">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222" name="object_11223">
            <a:hlinkClick r:id="rId12" action="ppaction://hlinksldjump" tooltip="Tabellenband Demoskopie"/>
          </p:cNvPr>
          <p:cNvGrpSpPr/>
          <p:nvPr/>
        </p:nvGrpSpPr>
        <p:grpSpPr>
          <a:xfrm>
            <a:off x="15309468" y="887211"/>
            <a:ext cx="350000" cy="350000"/>
            <a:chOff x="0" y="0"/>
            <a:chExt cx="0" cy="0"/>
          </a:xfrm>
        </p:grpSpPr>
        <p:sp>
          <p:nvSpPr>
            <p:cNvPr id="11226" name="object_11227"/>
            <p:cNvSpPr/>
            <p:nvPr/>
          </p:nvSpPr>
          <p:spPr>
            <a:xfrm>
              <a:off x="30600" y="27733"/>
              <a:ext cx="222300" cy="61200"/>
            </a:xfrm>
            <a:prstGeom prst="rect">
              <a:avLst/>
            </a:prstGeom>
            <a:solidFill>
              <a:srgbClr val="707274"/>
            </a:solidFill>
            <a:ln>
              <a:noFill/>
            </a:ln>
          </p:spPr>
        </p:sp>
        <p:sp>
          <p:nvSpPr>
            <p:cNvPr id="11228" name="object_11229"/>
            <p:cNvSpPr/>
            <p:nvPr/>
          </p:nvSpPr>
          <p:spPr>
            <a:xfrm>
              <a:off x="0" y="27733"/>
              <a:ext cx="61200" cy="61200"/>
            </a:xfrm>
            <a:prstGeom prst="ellipse">
              <a:avLst/>
            </a:prstGeom>
            <a:solidFill>
              <a:srgbClr val="707274"/>
            </a:solidFill>
            <a:ln>
              <a:noFill/>
            </a:ln>
          </p:spPr>
        </p:sp>
        <p:sp>
          <p:nvSpPr>
            <p:cNvPr id="11230" name="object_11231"/>
            <p:cNvSpPr/>
            <p:nvPr/>
          </p:nvSpPr>
          <p:spPr>
            <a:xfrm>
              <a:off x="222300" y="27733"/>
              <a:ext cx="61200" cy="61200"/>
            </a:xfrm>
            <a:prstGeom prst="ellipse">
              <a:avLst/>
            </a:prstGeom>
            <a:solidFill>
              <a:srgbClr val="707274"/>
            </a:solidFill>
            <a:ln>
              <a:noFill/>
            </a:ln>
          </p:spPr>
        </p:sp>
        <p:sp>
          <p:nvSpPr>
            <p:cNvPr id="11232" name="object_11233"/>
            <p:cNvSpPr/>
            <p:nvPr/>
          </p:nvSpPr>
          <p:spPr>
            <a:xfrm>
              <a:off x="30600" y="144400"/>
              <a:ext cx="141800" cy="61200"/>
            </a:xfrm>
            <a:prstGeom prst="rect">
              <a:avLst/>
            </a:prstGeom>
            <a:solidFill>
              <a:srgbClr val="707274"/>
            </a:solidFill>
            <a:ln>
              <a:noFill/>
            </a:ln>
          </p:spPr>
        </p:sp>
        <p:sp>
          <p:nvSpPr>
            <p:cNvPr id="11234" name="object_11235"/>
            <p:cNvSpPr/>
            <p:nvPr/>
          </p:nvSpPr>
          <p:spPr>
            <a:xfrm>
              <a:off x="0" y="144400"/>
              <a:ext cx="61200" cy="61200"/>
            </a:xfrm>
            <a:prstGeom prst="ellipse">
              <a:avLst/>
            </a:prstGeom>
            <a:solidFill>
              <a:srgbClr val="707274"/>
            </a:solidFill>
            <a:ln>
              <a:noFill/>
            </a:ln>
          </p:spPr>
        </p:sp>
        <p:sp>
          <p:nvSpPr>
            <p:cNvPr id="11236" name="object_11237"/>
            <p:cNvSpPr/>
            <p:nvPr/>
          </p:nvSpPr>
          <p:spPr>
            <a:xfrm>
              <a:off x="141800" y="144400"/>
              <a:ext cx="61200" cy="61200"/>
            </a:xfrm>
            <a:prstGeom prst="ellipse">
              <a:avLst/>
            </a:prstGeom>
            <a:solidFill>
              <a:srgbClr val="707274"/>
            </a:solidFill>
            <a:ln>
              <a:noFill/>
            </a:ln>
          </p:spPr>
        </p:sp>
        <p:sp>
          <p:nvSpPr>
            <p:cNvPr id="11238" name="object_11239"/>
            <p:cNvSpPr/>
            <p:nvPr/>
          </p:nvSpPr>
          <p:spPr>
            <a:xfrm>
              <a:off x="30600" y="261067"/>
              <a:ext cx="288800" cy="61200"/>
            </a:xfrm>
            <a:prstGeom prst="rect">
              <a:avLst/>
            </a:prstGeom>
            <a:solidFill>
              <a:srgbClr val="707274"/>
            </a:solidFill>
            <a:ln>
              <a:noFill/>
            </a:ln>
          </p:spPr>
        </p:sp>
        <p:sp>
          <p:nvSpPr>
            <p:cNvPr id="11240" name="object_11241"/>
            <p:cNvSpPr/>
            <p:nvPr/>
          </p:nvSpPr>
          <p:spPr>
            <a:xfrm>
              <a:off x="0" y="261067"/>
              <a:ext cx="61200" cy="61200"/>
            </a:xfrm>
            <a:prstGeom prst="ellipse">
              <a:avLst/>
            </a:prstGeom>
            <a:solidFill>
              <a:srgbClr val="707274"/>
            </a:solidFill>
            <a:ln>
              <a:noFill/>
            </a:ln>
          </p:spPr>
        </p:sp>
        <p:sp>
          <p:nvSpPr>
            <p:cNvPr id="11242" name="object_11243"/>
            <p:cNvSpPr/>
            <p:nvPr/>
          </p:nvSpPr>
          <p:spPr>
            <a:xfrm>
              <a:off x="288800" y="261067"/>
              <a:ext cx="61200" cy="61200"/>
            </a:xfrm>
            <a:prstGeom prst="ellipse">
              <a:avLst/>
            </a:prstGeom>
            <a:solidFill>
              <a:srgbClr val="707274"/>
            </a:solidFill>
            <a:ln>
              <a:noFill/>
            </a:ln>
          </p:spPr>
        </p:sp>
        <p:sp>
          <p:nvSpPr>
            <p:cNvPr id="11244" name="object_11245"/>
            <p:cNvSpPr/>
            <p:nvPr/>
          </p:nvSpPr>
          <p:spPr>
            <a:xfrm>
              <a:off x="263500" y="58333"/>
              <a:ext cx="0" cy="233333"/>
            </a:xfrm>
            <a:prstGeom prst="rect">
              <a:avLst/>
            </a:prstGeom>
            <a:noFill/>
            <a:ln w="10470">
              <a:solidFill>
                <a:srgbClr val="707274"/>
              </a:solidFill>
            </a:ln>
          </p:spPr>
        </p:sp>
        <p:sp>
          <p:nvSpPr>
            <p:cNvPr id="11246" name="1124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1248" name="object_11249"/>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We have an innovation-friendly climate that promotes new ideas through to implementation. (94.1%)</a:t>
            </a:r>
            <a:endParaRPr sz="2450" dirty="0">
              <a:latin typeface="Arial"/>
              <a:cs typeface="Arial"/>
            </a:endParaRPr>
          </a:p>
        </p:txBody>
      </p:sp>
      <p:sp>
        <p:nvSpPr>
          <p:cNvPr id="11250" name="object_11251"/>
          <p:cNvSpPr/>
          <p:nvPr/>
        </p:nvSpPr>
        <p:spPr>
          <a:xfrm>
            <a:off x="16376529" y="2577826"/>
            <a:ext cx="921600" cy="921600"/>
          </a:xfrm>
          <a:prstGeom prst="ellipse">
            <a:avLst/>
          </a:prstGeom>
          <a:ln w="52354">
            <a:solidFill>
              <a:srgbClr val="DB2D3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3.2</a:t>
            </a:r>
          </a:p>
        </p:txBody>
      </p:sp>
      <p:sp>
        <p:nvSpPr>
          <p:cNvPr id="11252" name="object_11253"/>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11254" name="object_11255"/>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21%</a:t>
            </a:r>
          </a:p>
        </p:txBody>
      </p:sp>
      <p:sp>
        <p:nvSpPr>
          <p:cNvPr id="11256" name="object_11257"/>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183</a:t>
            </a:r>
          </a:p>
        </p:txBody>
      </p:sp>
      <p:sp>
        <p:nvSpPr>
          <p:cNvPr id="11258" name="object_11259"/>
          <p:cNvSpPr/>
          <p:nvPr/>
        </p:nvSpPr>
        <p:spPr>
          <a:xfrm>
            <a:off x="7345326" y="4318308"/>
            <a:ext cx="8407247" cy="424573"/>
          </a:xfrm>
          <a:prstGeom prst="rect">
            <a:avLst/>
          </a:prstGeom>
          <a:solidFill>
            <a:srgbClr val="49C0B6"/>
          </a:solidFill>
        </p:spPr>
      </p:sp>
      <p:sp>
        <p:nvSpPr>
          <p:cNvPr id="11260" name="object_11261"/>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11262" name="object_11263"/>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16%</a:t>
            </a:r>
          </a:p>
        </p:txBody>
      </p:sp>
      <p:sp>
        <p:nvSpPr>
          <p:cNvPr id="11264" name="object_11265"/>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135</a:t>
            </a:r>
          </a:p>
        </p:txBody>
      </p:sp>
      <p:sp>
        <p:nvSpPr>
          <p:cNvPr id="11266" name="object_11267"/>
          <p:cNvSpPr/>
          <p:nvPr/>
        </p:nvSpPr>
        <p:spPr>
          <a:xfrm>
            <a:off x="7345326" y="5379741"/>
            <a:ext cx="6202067" cy="424573"/>
          </a:xfrm>
          <a:prstGeom prst="rect">
            <a:avLst/>
          </a:prstGeom>
          <a:solidFill>
            <a:srgbClr val="49C0B6"/>
          </a:solidFill>
        </p:spPr>
      </p:sp>
      <p:sp>
        <p:nvSpPr>
          <p:cNvPr id="11268" name="object_11269"/>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11270" name="object_11271"/>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15%</a:t>
            </a:r>
          </a:p>
        </p:txBody>
      </p:sp>
      <p:sp>
        <p:nvSpPr>
          <p:cNvPr id="11272" name="object_11273"/>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125</a:t>
            </a:r>
          </a:p>
        </p:txBody>
      </p:sp>
      <p:sp>
        <p:nvSpPr>
          <p:cNvPr id="11274" name="object_11275"/>
          <p:cNvSpPr/>
          <p:nvPr/>
        </p:nvSpPr>
        <p:spPr>
          <a:xfrm>
            <a:off x="7345326" y="6441174"/>
            <a:ext cx="5742655" cy="424573"/>
          </a:xfrm>
          <a:prstGeom prst="rect">
            <a:avLst/>
          </a:prstGeom>
          <a:solidFill>
            <a:srgbClr val="49C0B6"/>
          </a:solidFill>
        </p:spPr>
      </p:sp>
      <p:sp>
        <p:nvSpPr>
          <p:cNvPr id="11276" name="object_11277"/>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11278" name="object_11279"/>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17%</a:t>
            </a:r>
          </a:p>
        </p:txBody>
      </p:sp>
      <p:sp>
        <p:nvSpPr>
          <p:cNvPr id="11280" name="object_11281"/>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145</a:t>
            </a:r>
          </a:p>
        </p:txBody>
      </p:sp>
      <p:sp>
        <p:nvSpPr>
          <p:cNvPr id="11282" name="object_11283"/>
          <p:cNvSpPr/>
          <p:nvPr/>
        </p:nvSpPr>
        <p:spPr>
          <a:xfrm>
            <a:off x="7345326" y="7502607"/>
            <a:ext cx="6661480" cy="424573"/>
          </a:xfrm>
          <a:prstGeom prst="rect">
            <a:avLst/>
          </a:prstGeom>
          <a:solidFill>
            <a:srgbClr val="49C0B6"/>
          </a:solidFill>
        </p:spPr>
      </p:sp>
      <p:sp>
        <p:nvSpPr>
          <p:cNvPr id="11284" name="object_11285"/>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11286" name="object_11287"/>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15%</a:t>
            </a:r>
          </a:p>
        </p:txBody>
      </p:sp>
      <p:sp>
        <p:nvSpPr>
          <p:cNvPr id="11288" name="object_11289"/>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127</a:t>
            </a:r>
          </a:p>
        </p:txBody>
      </p:sp>
      <p:sp>
        <p:nvSpPr>
          <p:cNvPr id="11290" name="object_11291"/>
          <p:cNvSpPr/>
          <p:nvPr/>
        </p:nvSpPr>
        <p:spPr>
          <a:xfrm>
            <a:off x="7345326" y="8564040"/>
            <a:ext cx="5834538" cy="424573"/>
          </a:xfrm>
          <a:prstGeom prst="rect">
            <a:avLst/>
          </a:prstGeom>
          <a:solidFill>
            <a:srgbClr val="49C0B6"/>
          </a:solidFill>
        </p:spPr>
      </p:sp>
      <p:sp>
        <p:nvSpPr>
          <p:cNvPr id="11292" name="object_11293"/>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11294" name="object_11295"/>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10%</a:t>
            </a:r>
          </a:p>
        </p:txBody>
      </p:sp>
      <p:sp>
        <p:nvSpPr>
          <p:cNvPr id="11296" name="object_11297"/>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87</a:t>
            </a:r>
          </a:p>
        </p:txBody>
      </p:sp>
      <p:sp>
        <p:nvSpPr>
          <p:cNvPr id="11298" name="object_11299"/>
          <p:cNvSpPr/>
          <p:nvPr/>
        </p:nvSpPr>
        <p:spPr>
          <a:xfrm>
            <a:off x="7345326" y="9625473"/>
            <a:ext cx="3996888" cy="424573"/>
          </a:xfrm>
          <a:prstGeom prst="rect">
            <a:avLst/>
          </a:prstGeom>
          <a:solidFill>
            <a:srgbClr val="49C0B6"/>
          </a:solidFill>
        </p:spPr>
      </p:sp>
      <p:sp>
        <p:nvSpPr>
          <p:cNvPr id="11300" name="object_11301"/>
          <p:cNvSpPr/>
          <p:nvPr/>
        </p:nvSpPr>
        <p:spPr>
          <a:xfrm>
            <a:off x="7345326" y="3999878"/>
            <a:ext cx="0" cy="6368598"/>
          </a:xfrm>
          <a:prstGeom prst="rect">
            <a:avLst/>
          </a:prstGeom>
          <a:ln w="5235">
            <a:solidFill>
              <a:srgbClr val="000000"/>
            </a:solidFill>
          </a:ln>
        </p:spPr>
      </p:sp>
      <p:sp>
        <p:nvSpPr>
          <p:cNvPr id="11302" name="object_11303"/>
          <p:cNvSpPr/>
          <p:nvPr/>
        </p:nvSpPr>
        <p:spPr>
          <a:xfrm>
            <a:off x="15752573" y="3999878"/>
            <a:ext cx="0" cy="6368598"/>
          </a:xfrm>
          <a:prstGeom prst="rect">
            <a:avLst/>
          </a:prstGeom>
          <a:ln w="5235">
            <a:solidFill>
              <a:srgbClr val="000000"/>
            </a:solidFill>
          </a:ln>
        </p:spPr>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6" name="object_11307"/>
          <p:cNvSpPr>
            <a:spLocks noGrp="1"/>
          </p:cNvSpPr>
          <p:nvPr/>
        </p:nvSpPr>
        <p:spPr>
          <a:xfrm>
            <a:off x="663156" y="586369"/>
            <a:ext cx="922019" cy="922019"/>
          </a:xfrm>
          <a:prstGeom prst="ellipse">
            <a:avLst/>
          </a:prstGeom>
          <a:solidFill>
            <a:srgbClr val="5181B7"/>
          </a:solidFill>
        </p:spPr>
        <p:txBody>
          <a:bodyPr wrap="square" lIns="0" tIns="0" rIns="0" bIns="0" rtlCol="0" anchor="ctr"/>
          <a:lstStyle/>
          <a:p>
            <a:pPr algn="ctr"/>
            <a:r>
              <a:rPr sz="2950" b="1" dirty="0">
                <a:solidFill>
                  <a:srgbClr val="FFFFFF"/>
                </a:solidFill>
                <a:latin typeface="Arial"/>
                <a:ea typeface="Arial"/>
              </a:rPr>
              <a:t>19</a:t>
            </a:r>
            <a:endParaRPr sz="2950" b="1" dirty="0"/>
          </a:p>
        </p:txBody>
      </p:sp>
      <p:sp>
        <p:nvSpPr>
          <p:cNvPr id="11308" name="object_1130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digitization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1310" name="11311">
            <a:hlinkClick r:id="rId3" action="ppaction://hlinksldjump" tooltip="Content"/>
          </p:cNvPr>
          <p:cNvGrpSpPr/>
          <p:nvPr/>
        </p:nvGrpSpPr>
        <p:grpSpPr>
          <a:xfrm>
            <a:off x="19403940" y="295737"/>
            <a:ext cx="350000" cy="350000"/>
            <a:chOff x="0" y="0"/>
            <a:chExt cx="0" cy="0"/>
          </a:xfrm>
        </p:grpSpPr>
        <p:sp>
          <p:nvSpPr>
            <p:cNvPr id="11312" name="11313"/>
            <p:cNvSpPr/>
            <p:nvPr/>
          </p:nvSpPr>
          <p:spPr>
            <a:xfrm>
              <a:off x="0" y="0"/>
              <a:ext cx="350000" cy="350000"/>
            </a:xfrm>
            <a:prstGeom prst="rect">
              <a:avLst/>
            </a:prstGeom>
            <a:noFill/>
            <a:ln w="30000" cap="flat" cmpd="sng" algn="ctr">
              <a:solidFill>
                <a:srgbClr val="707274"/>
              </a:solidFill>
            </a:ln>
          </p:spPr>
        </p:sp>
        <p:sp>
          <p:nvSpPr>
            <p:cNvPr id="11314" name="1131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1316" name="11317">
            <a:hlinkClick r:id="rId4" action="ppaction://hlinksldjump" tooltip="Project overview"/>
          </p:cNvPr>
          <p:cNvGrpSpPr/>
          <p:nvPr/>
        </p:nvGrpSpPr>
        <p:grpSpPr>
          <a:xfrm>
            <a:off x="18380322" y="295737"/>
            <a:ext cx="350000" cy="350000"/>
            <a:chOff x="0" y="0"/>
            <a:chExt cx="0" cy="0"/>
          </a:xfrm>
        </p:grpSpPr>
        <p:sp>
          <p:nvSpPr>
            <p:cNvPr id="11318" name="11319"/>
            <p:cNvSpPr/>
            <p:nvPr/>
          </p:nvSpPr>
          <p:spPr>
            <a:xfrm>
              <a:off x="0" y="0"/>
              <a:ext cx="350000" cy="350000"/>
            </a:xfrm>
            <a:prstGeom prst="rect">
              <a:avLst/>
            </a:prstGeom>
            <a:noFill/>
            <a:ln w="30000" cap="flat" cmpd="sng" algn="ctr">
              <a:solidFill>
                <a:srgbClr val="707274"/>
              </a:solidFill>
            </a:ln>
          </p:spPr>
        </p:sp>
        <p:sp>
          <p:nvSpPr>
            <p:cNvPr id="11320" name="11321"/>
            <p:cNvSpPr/>
            <p:nvPr/>
          </p:nvSpPr>
          <p:spPr>
            <a:xfrm>
              <a:off x="0" y="280000"/>
              <a:ext cx="350000" cy="0"/>
            </a:xfrm>
            <a:prstGeom prst="line">
              <a:avLst/>
            </a:prstGeom>
            <a:solidFill>
              <a:srgbClr val="000000"/>
            </a:solidFill>
            <a:ln w="11000" cap="flat" cmpd="sng" algn="ctr">
              <a:solidFill>
                <a:srgbClr val="707274"/>
              </a:solidFill>
            </a:ln>
          </p:spPr>
        </p:sp>
        <p:sp>
          <p:nvSpPr>
            <p:cNvPr id="11322" name="11323"/>
            <p:cNvSpPr/>
            <p:nvPr/>
          </p:nvSpPr>
          <p:spPr>
            <a:xfrm>
              <a:off x="175000" y="280000"/>
              <a:ext cx="0" cy="70000"/>
            </a:xfrm>
            <a:prstGeom prst="line">
              <a:avLst/>
            </a:prstGeom>
            <a:solidFill>
              <a:srgbClr val="000000"/>
            </a:solidFill>
            <a:ln w="11000" cap="flat" cmpd="sng" algn="ctr">
              <a:solidFill>
                <a:srgbClr val="707274"/>
              </a:solidFill>
            </a:ln>
          </p:spPr>
        </p:sp>
        <p:sp>
          <p:nvSpPr>
            <p:cNvPr id="11324" name="object_11325"/>
            <p:cNvSpPr/>
            <p:nvPr/>
          </p:nvSpPr>
          <p:spPr>
            <a:xfrm>
              <a:off x="50000" y="87500"/>
              <a:ext cx="75000" cy="75000"/>
            </a:xfrm>
            <a:prstGeom prst="ellipse">
              <a:avLst/>
            </a:prstGeom>
            <a:solidFill>
              <a:srgbClr val="707274"/>
            </a:solidFill>
          </p:spPr>
        </p:sp>
        <p:sp>
          <p:nvSpPr>
            <p:cNvPr id="11326" name="object_11327"/>
            <p:cNvSpPr/>
            <p:nvPr/>
          </p:nvSpPr>
          <p:spPr>
            <a:xfrm>
              <a:off x="137500" y="87500"/>
              <a:ext cx="75000" cy="75000"/>
            </a:xfrm>
            <a:prstGeom prst="ellipse">
              <a:avLst/>
            </a:prstGeom>
            <a:solidFill>
              <a:srgbClr val="707274"/>
            </a:solidFill>
          </p:spPr>
        </p:sp>
        <p:sp>
          <p:nvSpPr>
            <p:cNvPr id="11328" name="object_11329"/>
            <p:cNvSpPr/>
            <p:nvPr/>
          </p:nvSpPr>
          <p:spPr>
            <a:xfrm>
              <a:off x="225000" y="87500"/>
              <a:ext cx="75000" cy="75000"/>
            </a:xfrm>
            <a:prstGeom prst="ellipse">
              <a:avLst/>
            </a:prstGeom>
            <a:solidFill>
              <a:srgbClr val="707274"/>
            </a:solidFill>
          </p:spPr>
        </p:sp>
        <p:sp>
          <p:nvSpPr>
            <p:cNvPr id="11330" name="11331"/>
            <p:cNvSpPr/>
            <p:nvPr/>
          </p:nvSpPr>
          <p:spPr>
            <a:xfrm>
              <a:off x="105000" y="233333"/>
              <a:ext cx="140000" cy="0"/>
            </a:xfrm>
            <a:prstGeom prst="rect">
              <a:avLst/>
            </a:prstGeom>
            <a:noFill/>
            <a:ln w="30000" cap="flat" cmpd="sng" algn="ctr">
              <a:solidFill>
                <a:srgbClr val="707274"/>
              </a:solidFill>
            </a:ln>
          </p:spPr>
        </p:sp>
        <p:sp>
          <p:nvSpPr>
            <p:cNvPr id="11332" name="1133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334" name="11335">
            <a:hlinkClick r:id="rId5" action="ppaction://hlinksldjump" tooltip="Response-Rate"/>
          </p:cNvPr>
          <p:cNvGrpSpPr/>
          <p:nvPr/>
        </p:nvGrpSpPr>
        <p:grpSpPr>
          <a:xfrm>
            <a:off x="17356704" y="295737"/>
            <a:ext cx="350000" cy="350000"/>
            <a:chOff x="0" y="0"/>
            <a:chExt cx="0" cy="0"/>
          </a:xfrm>
        </p:grpSpPr>
        <p:sp>
          <p:nvSpPr>
            <p:cNvPr id="11336" name="11337"/>
            <p:cNvSpPr/>
            <p:nvPr/>
          </p:nvSpPr>
          <p:spPr>
            <a:xfrm>
              <a:off x="0" y="0"/>
              <a:ext cx="350000" cy="350000"/>
            </a:xfrm>
            <a:prstGeom prst="rect">
              <a:avLst/>
            </a:prstGeom>
            <a:noFill/>
            <a:ln w="30000" cap="flat" cmpd="sng" algn="ctr">
              <a:solidFill>
                <a:srgbClr val="707274"/>
              </a:solidFill>
            </a:ln>
          </p:spPr>
        </p:sp>
        <p:sp>
          <p:nvSpPr>
            <p:cNvPr id="11338" name="1133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1340" name="object_11341">
            <a:hlinkClick r:id="rId6" action="ppaction://hlinksldjump" tooltip="Index overview"/>
          </p:cNvPr>
          <p:cNvGrpSpPr/>
          <p:nvPr/>
        </p:nvGrpSpPr>
        <p:grpSpPr>
          <a:xfrm>
            <a:off x="16333086" y="295737"/>
            <a:ext cx="511198" cy="515004"/>
            <a:chOff x="17809255" y="706508"/>
            <a:chExt cx="711198" cy="715004"/>
          </a:xfrm>
        </p:grpSpPr>
        <p:sp>
          <p:nvSpPr>
            <p:cNvPr id="11342" name="object_11343"/>
            <p:cNvSpPr/>
            <p:nvPr/>
          </p:nvSpPr>
          <p:spPr>
            <a:xfrm>
              <a:off x="17809255" y="706508"/>
              <a:ext cx="711198" cy="715004"/>
            </a:xfrm>
            <a:prstGeom prst="rect">
              <a:avLst/>
            </a:prstGeom>
            <a:solidFill>
              <a:srgbClr val="FFFFFF">
                <a:alpha val="500"/>
              </a:srgbClr>
            </a:solidFill>
            <a:ln>
              <a:noFill/>
            </a:ln>
          </p:spPr>
        </p:sp>
        <p:sp>
          <p:nvSpPr>
            <p:cNvPr id="11344" name="object_1134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1346" name="object_1134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1348" name="object_1134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1350" name="object_1135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1352" name="object_1135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1354" name="object_1135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1356" name="object_1135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1358" name="object_1135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1360" name="object_1136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1362" name="object_1136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1364" name="object_11365">
            <a:hlinkClick r:id="rId7" action="ppaction://hlinksldjump" tooltip="Dimensions"/>
          </p:cNvPr>
          <p:cNvGrpSpPr/>
          <p:nvPr/>
        </p:nvGrpSpPr>
        <p:grpSpPr>
          <a:xfrm>
            <a:off x="15309468" y="295737"/>
            <a:ext cx="350000" cy="350000"/>
            <a:chOff x="0" y="0"/>
            <a:chExt cx="0" cy="0"/>
          </a:xfrm>
        </p:grpSpPr>
        <p:sp>
          <p:nvSpPr>
            <p:cNvPr id="11366" name="object_11367"/>
            <p:cNvSpPr/>
            <p:nvPr/>
          </p:nvSpPr>
          <p:spPr>
            <a:xfrm>
              <a:off x="30600" y="27733"/>
              <a:ext cx="113800" cy="61200"/>
            </a:xfrm>
            <a:prstGeom prst="rect">
              <a:avLst/>
            </a:prstGeom>
            <a:solidFill>
              <a:srgbClr val="707274"/>
            </a:solidFill>
            <a:ln>
              <a:noFill/>
            </a:ln>
          </p:spPr>
        </p:sp>
        <p:sp>
          <p:nvSpPr>
            <p:cNvPr id="11368" name="object_11369"/>
            <p:cNvSpPr/>
            <p:nvPr/>
          </p:nvSpPr>
          <p:spPr>
            <a:xfrm>
              <a:off x="275600" y="27733"/>
              <a:ext cx="43800" cy="61200"/>
            </a:xfrm>
            <a:prstGeom prst="rect">
              <a:avLst/>
            </a:prstGeom>
            <a:solidFill>
              <a:srgbClr val="707274"/>
            </a:solidFill>
            <a:ln>
              <a:noFill/>
            </a:ln>
          </p:spPr>
        </p:sp>
        <p:sp>
          <p:nvSpPr>
            <p:cNvPr id="11370" name="object_11371"/>
            <p:cNvSpPr/>
            <p:nvPr/>
          </p:nvSpPr>
          <p:spPr>
            <a:xfrm>
              <a:off x="0" y="27733"/>
              <a:ext cx="61200" cy="61200"/>
            </a:xfrm>
            <a:prstGeom prst="ellipse">
              <a:avLst/>
            </a:prstGeom>
            <a:solidFill>
              <a:srgbClr val="707274"/>
            </a:solidFill>
            <a:ln>
              <a:noFill/>
            </a:ln>
          </p:spPr>
        </p:sp>
        <p:sp>
          <p:nvSpPr>
            <p:cNvPr id="11372" name="object_11373"/>
            <p:cNvSpPr/>
            <p:nvPr/>
          </p:nvSpPr>
          <p:spPr>
            <a:xfrm>
              <a:off x="113800" y="27733"/>
              <a:ext cx="61200" cy="61200"/>
            </a:xfrm>
            <a:prstGeom prst="ellipse">
              <a:avLst/>
            </a:prstGeom>
            <a:solidFill>
              <a:srgbClr val="707274"/>
            </a:solidFill>
            <a:ln>
              <a:noFill/>
            </a:ln>
          </p:spPr>
        </p:sp>
        <p:sp>
          <p:nvSpPr>
            <p:cNvPr id="11374" name="object_11375"/>
            <p:cNvSpPr/>
            <p:nvPr/>
          </p:nvSpPr>
          <p:spPr>
            <a:xfrm>
              <a:off x="288800" y="27733"/>
              <a:ext cx="61200" cy="61200"/>
            </a:xfrm>
            <a:prstGeom prst="ellipse">
              <a:avLst/>
            </a:prstGeom>
            <a:solidFill>
              <a:srgbClr val="707274"/>
            </a:solidFill>
            <a:ln>
              <a:noFill/>
            </a:ln>
          </p:spPr>
        </p:sp>
        <p:sp>
          <p:nvSpPr>
            <p:cNvPr id="11376" name="object_11377"/>
            <p:cNvSpPr/>
            <p:nvPr/>
          </p:nvSpPr>
          <p:spPr>
            <a:xfrm>
              <a:off x="245000" y="27733"/>
              <a:ext cx="61200" cy="61200"/>
            </a:xfrm>
            <a:prstGeom prst="ellipse">
              <a:avLst/>
            </a:prstGeom>
            <a:solidFill>
              <a:srgbClr val="707274"/>
            </a:solidFill>
            <a:ln>
              <a:noFill/>
            </a:ln>
          </p:spPr>
        </p:sp>
        <p:sp>
          <p:nvSpPr>
            <p:cNvPr id="11378" name="object_11379"/>
            <p:cNvSpPr/>
            <p:nvPr/>
          </p:nvSpPr>
          <p:spPr>
            <a:xfrm>
              <a:off x="30600" y="144400"/>
              <a:ext cx="43800" cy="61200"/>
            </a:xfrm>
            <a:prstGeom prst="rect">
              <a:avLst/>
            </a:prstGeom>
            <a:solidFill>
              <a:srgbClr val="707274"/>
            </a:solidFill>
            <a:ln>
              <a:noFill/>
            </a:ln>
          </p:spPr>
        </p:sp>
        <p:sp>
          <p:nvSpPr>
            <p:cNvPr id="11380" name="object_11381"/>
            <p:cNvSpPr/>
            <p:nvPr/>
          </p:nvSpPr>
          <p:spPr>
            <a:xfrm>
              <a:off x="205600" y="144400"/>
              <a:ext cx="113800" cy="61200"/>
            </a:xfrm>
            <a:prstGeom prst="rect">
              <a:avLst/>
            </a:prstGeom>
            <a:solidFill>
              <a:srgbClr val="707274"/>
            </a:solidFill>
            <a:ln>
              <a:noFill/>
            </a:ln>
          </p:spPr>
        </p:sp>
        <p:sp>
          <p:nvSpPr>
            <p:cNvPr id="11382" name="object_11383"/>
            <p:cNvSpPr/>
            <p:nvPr/>
          </p:nvSpPr>
          <p:spPr>
            <a:xfrm>
              <a:off x="0" y="144400"/>
              <a:ext cx="61200" cy="61200"/>
            </a:xfrm>
            <a:prstGeom prst="ellipse">
              <a:avLst/>
            </a:prstGeom>
            <a:solidFill>
              <a:srgbClr val="707274"/>
            </a:solidFill>
            <a:ln>
              <a:noFill/>
            </a:ln>
          </p:spPr>
        </p:sp>
        <p:sp>
          <p:nvSpPr>
            <p:cNvPr id="11384" name="object_11385"/>
            <p:cNvSpPr/>
            <p:nvPr/>
          </p:nvSpPr>
          <p:spPr>
            <a:xfrm>
              <a:off x="43800" y="144400"/>
              <a:ext cx="61200" cy="61200"/>
            </a:xfrm>
            <a:prstGeom prst="ellipse">
              <a:avLst/>
            </a:prstGeom>
            <a:solidFill>
              <a:srgbClr val="707274"/>
            </a:solidFill>
            <a:ln>
              <a:noFill/>
            </a:ln>
          </p:spPr>
        </p:sp>
        <p:sp>
          <p:nvSpPr>
            <p:cNvPr id="11386" name="object_11387"/>
            <p:cNvSpPr/>
            <p:nvPr/>
          </p:nvSpPr>
          <p:spPr>
            <a:xfrm>
              <a:off x="288800" y="144400"/>
              <a:ext cx="61200" cy="61200"/>
            </a:xfrm>
            <a:prstGeom prst="ellipse">
              <a:avLst/>
            </a:prstGeom>
            <a:solidFill>
              <a:srgbClr val="707274"/>
            </a:solidFill>
            <a:ln>
              <a:noFill/>
            </a:ln>
          </p:spPr>
        </p:sp>
        <p:sp>
          <p:nvSpPr>
            <p:cNvPr id="11388" name="object_11389"/>
            <p:cNvSpPr/>
            <p:nvPr/>
          </p:nvSpPr>
          <p:spPr>
            <a:xfrm>
              <a:off x="175000" y="144400"/>
              <a:ext cx="61200" cy="61200"/>
            </a:xfrm>
            <a:prstGeom prst="ellipse">
              <a:avLst/>
            </a:prstGeom>
            <a:solidFill>
              <a:srgbClr val="707274"/>
            </a:solidFill>
            <a:ln>
              <a:noFill/>
            </a:ln>
          </p:spPr>
        </p:sp>
        <p:sp>
          <p:nvSpPr>
            <p:cNvPr id="11390" name="object_11391"/>
            <p:cNvSpPr/>
            <p:nvPr/>
          </p:nvSpPr>
          <p:spPr>
            <a:xfrm>
              <a:off x="30600" y="261067"/>
              <a:ext cx="78800" cy="61200"/>
            </a:xfrm>
            <a:prstGeom prst="rect">
              <a:avLst/>
            </a:prstGeom>
            <a:solidFill>
              <a:srgbClr val="707274"/>
            </a:solidFill>
            <a:ln>
              <a:noFill/>
            </a:ln>
          </p:spPr>
        </p:sp>
        <p:sp>
          <p:nvSpPr>
            <p:cNvPr id="11392" name="object_11393"/>
            <p:cNvSpPr/>
            <p:nvPr/>
          </p:nvSpPr>
          <p:spPr>
            <a:xfrm>
              <a:off x="240600" y="261067"/>
              <a:ext cx="78800" cy="61200"/>
            </a:xfrm>
            <a:prstGeom prst="rect">
              <a:avLst/>
            </a:prstGeom>
            <a:solidFill>
              <a:srgbClr val="707274"/>
            </a:solidFill>
            <a:ln>
              <a:noFill/>
            </a:ln>
          </p:spPr>
        </p:sp>
        <p:sp>
          <p:nvSpPr>
            <p:cNvPr id="11394" name="object_11395"/>
            <p:cNvSpPr/>
            <p:nvPr/>
          </p:nvSpPr>
          <p:spPr>
            <a:xfrm>
              <a:off x="0" y="261067"/>
              <a:ext cx="61200" cy="61200"/>
            </a:xfrm>
            <a:prstGeom prst="ellipse">
              <a:avLst/>
            </a:prstGeom>
            <a:solidFill>
              <a:srgbClr val="707274"/>
            </a:solidFill>
            <a:ln>
              <a:noFill/>
            </a:ln>
          </p:spPr>
        </p:sp>
        <p:sp>
          <p:nvSpPr>
            <p:cNvPr id="11396" name="object_11397"/>
            <p:cNvSpPr/>
            <p:nvPr/>
          </p:nvSpPr>
          <p:spPr>
            <a:xfrm>
              <a:off x="78800" y="261067"/>
              <a:ext cx="61200" cy="61200"/>
            </a:xfrm>
            <a:prstGeom prst="ellipse">
              <a:avLst/>
            </a:prstGeom>
            <a:solidFill>
              <a:srgbClr val="707274"/>
            </a:solidFill>
            <a:ln>
              <a:noFill/>
            </a:ln>
          </p:spPr>
        </p:sp>
        <p:sp>
          <p:nvSpPr>
            <p:cNvPr id="11398" name="object_11399"/>
            <p:cNvSpPr/>
            <p:nvPr/>
          </p:nvSpPr>
          <p:spPr>
            <a:xfrm>
              <a:off x="288800" y="261067"/>
              <a:ext cx="61200" cy="61200"/>
            </a:xfrm>
            <a:prstGeom prst="ellipse">
              <a:avLst/>
            </a:prstGeom>
            <a:solidFill>
              <a:srgbClr val="707274"/>
            </a:solidFill>
            <a:ln>
              <a:noFill/>
            </a:ln>
          </p:spPr>
        </p:sp>
        <p:sp>
          <p:nvSpPr>
            <p:cNvPr id="11400" name="object_11401"/>
            <p:cNvSpPr/>
            <p:nvPr/>
          </p:nvSpPr>
          <p:spPr>
            <a:xfrm>
              <a:off x="210000" y="261067"/>
              <a:ext cx="61200" cy="61200"/>
            </a:xfrm>
            <a:prstGeom prst="ellipse">
              <a:avLst/>
            </a:prstGeom>
            <a:solidFill>
              <a:srgbClr val="707274"/>
            </a:solidFill>
            <a:ln>
              <a:noFill/>
            </a:ln>
          </p:spPr>
        </p:sp>
        <p:sp>
          <p:nvSpPr>
            <p:cNvPr id="11402" name="1140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404" name="object_11405">
            <a:hlinkClick r:id="rId8" action="ppaction://hlinksldjump" tooltip="Portfolio of Action"/>
          </p:cNvPr>
          <p:cNvGrpSpPr/>
          <p:nvPr/>
        </p:nvGrpSpPr>
        <p:grpSpPr>
          <a:xfrm>
            <a:off x="19403940" y="887211"/>
            <a:ext cx="350000" cy="350000"/>
            <a:chOff x="0" y="0"/>
            <a:chExt cx="0" cy="0"/>
          </a:xfrm>
        </p:grpSpPr>
        <p:sp>
          <p:nvSpPr>
            <p:cNvPr id="11408" name="object_11409"/>
            <p:cNvSpPr/>
            <p:nvPr/>
          </p:nvSpPr>
          <p:spPr>
            <a:xfrm>
              <a:off x="11900" y="79800"/>
              <a:ext cx="51110" cy="51110"/>
            </a:xfrm>
            <a:prstGeom prst="ellipse">
              <a:avLst/>
            </a:prstGeom>
            <a:solidFill>
              <a:srgbClr val="707274"/>
            </a:solidFill>
          </p:spPr>
        </p:sp>
        <p:sp>
          <p:nvSpPr>
            <p:cNvPr id="11410" name="object_11411"/>
            <p:cNvSpPr/>
            <p:nvPr/>
          </p:nvSpPr>
          <p:spPr>
            <a:xfrm>
              <a:off x="121800" y="124250"/>
              <a:ext cx="51110" cy="51110"/>
            </a:xfrm>
            <a:prstGeom prst="ellipse">
              <a:avLst/>
            </a:prstGeom>
            <a:solidFill>
              <a:srgbClr val="707274"/>
            </a:solidFill>
          </p:spPr>
        </p:sp>
        <p:sp>
          <p:nvSpPr>
            <p:cNvPr id="11412" name="object_11413"/>
            <p:cNvSpPr/>
            <p:nvPr/>
          </p:nvSpPr>
          <p:spPr>
            <a:xfrm>
              <a:off x="244650" y="42700"/>
              <a:ext cx="51110" cy="51110"/>
            </a:xfrm>
            <a:prstGeom prst="ellipse">
              <a:avLst/>
            </a:prstGeom>
            <a:solidFill>
              <a:srgbClr val="707274"/>
            </a:solidFill>
          </p:spPr>
        </p:sp>
        <p:sp>
          <p:nvSpPr>
            <p:cNvPr id="11414" name="object_11415"/>
            <p:cNvSpPr/>
            <p:nvPr/>
          </p:nvSpPr>
          <p:spPr>
            <a:xfrm>
              <a:off x="282800" y="229250"/>
              <a:ext cx="51110" cy="51110"/>
            </a:xfrm>
            <a:prstGeom prst="ellipse">
              <a:avLst/>
            </a:prstGeom>
            <a:solidFill>
              <a:srgbClr val="707274"/>
            </a:solidFill>
          </p:spPr>
        </p:sp>
        <p:sp>
          <p:nvSpPr>
            <p:cNvPr id="11416" name="object_11417"/>
            <p:cNvSpPr/>
            <p:nvPr/>
          </p:nvSpPr>
          <p:spPr>
            <a:xfrm>
              <a:off x="79800" y="234500"/>
              <a:ext cx="51110" cy="51110"/>
            </a:xfrm>
            <a:prstGeom prst="ellipse">
              <a:avLst/>
            </a:prstGeom>
            <a:solidFill>
              <a:srgbClr val="707274"/>
            </a:solidFill>
          </p:spPr>
        </p:sp>
        <p:sp>
          <p:nvSpPr>
            <p:cNvPr id="11418" name="object_11419"/>
            <p:cNvSpPr/>
            <p:nvPr/>
          </p:nvSpPr>
          <p:spPr>
            <a:xfrm>
              <a:off x="105350" y="23800"/>
              <a:ext cx="51110" cy="51110"/>
            </a:xfrm>
            <a:prstGeom prst="ellipse">
              <a:avLst/>
            </a:prstGeom>
            <a:solidFill>
              <a:srgbClr val="707274"/>
            </a:solidFill>
          </p:spPr>
        </p:sp>
        <p:sp>
          <p:nvSpPr>
            <p:cNvPr id="11420" name="object_11421"/>
            <p:cNvSpPr/>
            <p:nvPr/>
          </p:nvSpPr>
          <p:spPr>
            <a:xfrm>
              <a:off x="232050" y="149450"/>
              <a:ext cx="51110" cy="51110"/>
            </a:xfrm>
            <a:prstGeom prst="ellipse">
              <a:avLst/>
            </a:prstGeom>
            <a:solidFill>
              <a:srgbClr val="707274"/>
            </a:solidFill>
          </p:spPr>
        </p:sp>
        <p:sp>
          <p:nvSpPr>
            <p:cNvPr id="11422" name="object_11423"/>
            <p:cNvSpPr/>
            <p:nvPr/>
          </p:nvSpPr>
          <p:spPr>
            <a:xfrm>
              <a:off x="0" y="175000"/>
              <a:ext cx="350000" cy="0"/>
            </a:xfrm>
            <a:prstGeom prst="rect">
              <a:avLst/>
            </a:prstGeom>
            <a:noFill/>
            <a:ln w="10470">
              <a:solidFill>
                <a:srgbClr val="707274"/>
              </a:solidFill>
            </a:ln>
          </p:spPr>
        </p:sp>
        <p:sp>
          <p:nvSpPr>
            <p:cNvPr id="11424" name="object_11425"/>
            <p:cNvSpPr/>
            <p:nvPr/>
          </p:nvSpPr>
          <p:spPr>
            <a:xfrm>
              <a:off x="175000" y="0"/>
              <a:ext cx="0" cy="350000"/>
            </a:xfrm>
            <a:prstGeom prst="rect">
              <a:avLst/>
            </a:prstGeom>
            <a:noFill/>
            <a:ln w="10470">
              <a:solidFill>
                <a:srgbClr val="707274"/>
              </a:solidFill>
            </a:ln>
          </p:spPr>
        </p:sp>
        <p:sp>
          <p:nvSpPr>
            <p:cNvPr id="11426" name="1142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428" name="11429">
            <a:hlinkClick r:id="rId9" action="ppaction://hlinksldjump" tooltip="Semantic Differential"/>
          </p:cNvPr>
          <p:cNvGrpSpPr/>
          <p:nvPr/>
        </p:nvGrpSpPr>
        <p:grpSpPr>
          <a:xfrm>
            <a:off x="18380322" y="887211"/>
            <a:ext cx="561600" cy="648000"/>
            <a:chOff x="0" y="0"/>
            <a:chExt cx="0" cy="0"/>
          </a:xfrm>
        </p:grpSpPr>
        <p:sp>
          <p:nvSpPr>
            <p:cNvPr id="11430" name="11431"/>
            <p:cNvSpPr/>
            <p:nvPr/>
          </p:nvSpPr>
          <p:spPr>
            <a:xfrm>
              <a:off x="0" y="0"/>
              <a:ext cx="350000" cy="350000"/>
            </a:xfrm>
            <a:prstGeom prst="rect">
              <a:avLst/>
            </a:prstGeom>
            <a:noFill/>
            <a:ln w="30000" cap="flat" cmpd="sng" algn="ctr">
              <a:solidFill>
                <a:srgbClr val="707274"/>
              </a:solidFill>
            </a:ln>
          </p:spPr>
        </p:sp>
        <p:cxnSp>
          <p:nvCxnSpPr>
            <p:cNvPr id="11432" name="object_1143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1434" name="object_1143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1436" name="1143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438" name="11439">
            <a:hlinkClick r:id="rId10" action="ppaction://hlinksldjump"/>
          </p:cNvPr>
          <p:cNvGrpSpPr/>
          <p:nvPr/>
        </p:nvGrpSpPr>
        <p:grpSpPr>
          <a:xfrm>
            <a:off x="17356704" y="887211"/>
            <a:ext cx="561600" cy="648000"/>
            <a:chOff x="0" y="0"/>
            <a:chExt cx="0" cy="0"/>
          </a:xfrm>
        </p:grpSpPr>
        <p:sp>
          <p:nvSpPr>
            <p:cNvPr id="11440" name="11441"/>
            <p:cNvSpPr/>
            <p:nvPr/>
          </p:nvSpPr>
          <p:spPr>
            <a:xfrm>
              <a:off x="0" y="0"/>
              <a:ext cx="350000" cy="350000"/>
            </a:xfrm>
            <a:prstGeom prst="rect">
              <a:avLst/>
            </a:prstGeom>
            <a:noFill/>
            <a:ln w="30000" cap="flat" cmpd="sng" algn="ctr">
              <a:solidFill>
                <a:srgbClr val="707274"/>
              </a:solidFill>
            </a:ln>
          </p:spPr>
        </p:sp>
        <p:sp>
          <p:nvSpPr>
            <p:cNvPr id="11442" name="object_1144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1444" name="object_11445"/>
            <p:cNvSpPr/>
            <p:nvPr/>
          </p:nvSpPr>
          <p:spPr>
            <a:xfrm>
              <a:off x="136856" y="41051"/>
              <a:ext cx="54000" cy="59400"/>
            </a:xfrm>
            <a:prstGeom prst="rect">
              <a:avLst/>
            </a:prstGeom>
            <a:solidFill>
              <a:srgbClr val="707274"/>
            </a:solidFill>
          </p:spPr>
        </p:sp>
        <p:sp>
          <p:nvSpPr>
            <p:cNvPr id="11446" name="object_11447"/>
            <p:cNvSpPr/>
            <p:nvPr/>
          </p:nvSpPr>
          <p:spPr>
            <a:xfrm>
              <a:off x="180596" y="70751"/>
              <a:ext cx="55300" cy="0"/>
            </a:xfrm>
            <a:prstGeom prst="line">
              <a:avLst/>
            </a:prstGeom>
            <a:solidFill>
              <a:srgbClr val="000000"/>
            </a:solidFill>
            <a:ln w="11000" cap="flat" cmpd="sng" algn="ctr">
              <a:solidFill>
                <a:srgbClr val="707274"/>
              </a:solidFill>
            </a:ln>
          </p:spPr>
        </p:sp>
        <p:sp>
          <p:nvSpPr>
            <p:cNvPr id="11448" name="object_11449"/>
            <p:cNvSpPr/>
            <p:nvPr/>
          </p:nvSpPr>
          <p:spPr>
            <a:xfrm>
              <a:off x="245893" y="41051"/>
              <a:ext cx="54000" cy="59400"/>
            </a:xfrm>
            <a:prstGeom prst="ellipse">
              <a:avLst/>
            </a:prstGeom>
            <a:solidFill>
              <a:srgbClr val="707274"/>
            </a:solidFill>
          </p:spPr>
        </p:sp>
        <p:sp>
          <p:nvSpPr>
            <p:cNvPr id="11450" name="object_11451"/>
            <p:cNvSpPr/>
            <p:nvPr/>
          </p:nvSpPr>
          <p:spPr>
            <a:xfrm>
              <a:off x="136856" y="143142"/>
              <a:ext cx="54000" cy="59400"/>
            </a:xfrm>
            <a:prstGeom prst="rect">
              <a:avLst/>
            </a:prstGeom>
            <a:solidFill>
              <a:srgbClr val="707274"/>
            </a:solidFill>
          </p:spPr>
        </p:sp>
        <p:sp>
          <p:nvSpPr>
            <p:cNvPr id="11452" name="object_11453"/>
            <p:cNvSpPr/>
            <p:nvPr/>
          </p:nvSpPr>
          <p:spPr>
            <a:xfrm>
              <a:off x="180596" y="172842"/>
              <a:ext cx="55300" cy="0"/>
            </a:xfrm>
            <a:prstGeom prst="line">
              <a:avLst/>
            </a:prstGeom>
            <a:solidFill>
              <a:srgbClr val="000000"/>
            </a:solidFill>
            <a:ln w="11000" cap="flat" cmpd="sng" algn="ctr">
              <a:solidFill>
                <a:srgbClr val="707274"/>
              </a:solidFill>
            </a:ln>
          </p:spPr>
        </p:sp>
        <p:sp>
          <p:nvSpPr>
            <p:cNvPr id="11454" name="object_11455"/>
            <p:cNvSpPr/>
            <p:nvPr/>
          </p:nvSpPr>
          <p:spPr>
            <a:xfrm>
              <a:off x="245893" y="143142"/>
              <a:ext cx="54000" cy="59400"/>
            </a:xfrm>
            <a:prstGeom prst="ellipse">
              <a:avLst/>
            </a:prstGeom>
            <a:solidFill>
              <a:srgbClr val="707274"/>
            </a:solidFill>
          </p:spPr>
        </p:sp>
        <p:sp>
          <p:nvSpPr>
            <p:cNvPr id="11456" name="object_11457"/>
            <p:cNvSpPr/>
            <p:nvPr/>
          </p:nvSpPr>
          <p:spPr>
            <a:xfrm>
              <a:off x="136856" y="237985"/>
              <a:ext cx="54000" cy="59400"/>
            </a:xfrm>
            <a:prstGeom prst="rect">
              <a:avLst/>
            </a:prstGeom>
            <a:solidFill>
              <a:srgbClr val="707274"/>
            </a:solidFill>
          </p:spPr>
        </p:sp>
        <p:sp>
          <p:nvSpPr>
            <p:cNvPr id="11458" name="object_11459"/>
            <p:cNvSpPr/>
            <p:nvPr/>
          </p:nvSpPr>
          <p:spPr>
            <a:xfrm>
              <a:off x="180596" y="267685"/>
              <a:ext cx="55300" cy="0"/>
            </a:xfrm>
            <a:prstGeom prst="line">
              <a:avLst/>
            </a:prstGeom>
            <a:solidFill>
              <a:srgbClr val="000000"/>
            </a:solidFill>
            <a:ln w="11000" cap="flat" cmpd="sng" algn="ctr">
              <a:solidFill>
                <a:srgbClr val="707274"/>
              </a:solidFill>
            </a:ln>
          </p:spPr>
        </p:sp>
        <p:sp>
          <p:nvSpPr>
            <p:cNvPr id="11460" name="object_11461"/>
            <p:cNvSpPr/>
            <p:nvPr/>
          </p:nvSpPr>
          <p:spPr>
            <a:xfrm>
              <a:off x="245893" y="237985"/>
              <a:ext cx="54000" cy="59400"/>
            </a:xfrm>
            <a:prstGeom prst="ellipse">
              <a:avLst/>
            </a:prstGeom>
            <a:solidFill>
              <a:srgbClr val="707274"/>
            </a:solidFill>
          </p:spPr>
        </p:sp>
        <p:sp>
          <p:nvSpPr>
            <p:cNvPr id="11462" name="1146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464" name="11465">
            <a:hlinkClick r:id="rId11" action="ppaction://hlinksldjump"/>
          </p:cNvPr>
          <p:cNvGrpSpPr/>
          <p:nvPr/>
        </p:nvGrpSpPr>
        <p:grpSpPr>
          <a:xfrm>
            <a:off x="16333086" y="887211"/>
            <a:ext cx="350000" cy="350000"/>
            <a:chOff x="0" y="0"/>
            <a:chExt cx="0" cy="0"/>
          </a:xfrm>
        </p:grpSpPr>
        <p:sp>
          <p:nvSpPr>
            <p:cNvPr id="11466" name="11467"/>
            <p:cNvSpPr/>
            <p:nvPr/>
          </p:nvSpPr>
          <p:spPr>
            <a:xfrm>
              <a:off x="0" y="0"/>
              <a:ext cx="350000" cy="350000"/>
            </a:xfrm>
            <a:prstGeom prst="rect">
              <a:avLst/>
            </a:prstGeom>
            <a:noFill/>
            <a:ln w="30000" cap="flat" cmpd="sng" algn="ctr">
              <a:solidFill>
                <a:srgbClr val="707274"/>
              </a:solidFill>
            </a:ln>
          </p:spPr>
        </p:sp>
        <p:sp>
          <p:nvSpPr>
            <p:cNvPr id="11468" name="11469"/>
            <p:cNvSpPr/>
            <p:nvPr/>
          </p:nvSpPr>
          <p:spPr>
            <a:xfrm>
              <a:off x="70000" y="0"/>
              <a:ext cx="210000" cy="0"/>
            </a:xfrm>
            <a:prstGeom prst="line">
              <a:avLst/>
            </a:prstGeom>
            <a:solidFill>
              <a:srgbClr val="000000"/>
            </a:solidFill>
            <a:ln w="11000" cap="flat" cmpd="sng" algn="ctr">
              <a:solidFill>
                <a:srgbClr val="707274"/>
              </a:solidFill>
            </a:ln>
          </p:spPr>
        </p:sp>
        <p:sp>
          <p:nvSpPr>
            <p:cNvPr id="11470" name="11471"/>
            <p:cNvSpPr/>
            <p:nvPr/>
          </p:nvSpPr>
          <p:spPr>
            <a:xfrm>
              <a:off x="70000" y="58333"/>
              <a:ext cx="210000" cy="0"/>
            </a:xfrm>
            <a:prstGeom prst="line">
              <a:avLst/>
            </a:prstGeom>
            <a:solidFill>
              <a:srgbClr val="000000"/>
            </a:solidFill>
            <a:ln w="11000" cap="flat" cmpd="sng" algn="ctr">
              <a:solidFill>
                <a:srgbClr val="707274"/>
              </a:solidFill>
            </a:ln>
          </p:spPr>
        </p:sp>
        <p:sp>
          <p:nvSpPr>
            <p:cNvPr id="11472" name="11473"/>
            <p:cNvSpPr/>
            <p:nvPr/>
          </p:nvSpPr>
          <p:spPr>
            <a:xfrm>
              <a:off x="70000" y="116667"/>
              <a:ext cx="210000" cy="0"/>
            </a:xfrm>
            <a:prstGeom prst="line">
              <a:avLst/>
            </a:prstGeom>
            <a:solidFill>
              <a:srgbClr val="000000"/>
            </a:solidFill>
            <a:ln w="11000" cap="flat" cmpd="sng" algn="ctr">
              <a:solidFill>
                <a:srgbClr val="707274"/>
              </a:solidFill>
            </a:ln>
          </p:spPr>
        </p:sp>
        <p:sp>
          <p:nvSpPr>
            <p:cNvPr id="11474" name="11475"/>
            <p:cNvSpPr/>
            <p:nvPr/>
          </p:nvSpPr>
          <p:spPr>
            <a:xfrm>
              <a:off x="70000" y="175000"/>
              <a:ext cx="210000" cy="0"/>
            </a:xfrm>
            <a:prstGeom prst="line">
              <a:avLst/>
            </a:prstGeom>
            <a:solidFill>
              <a:srgbClr val="000000"/>
            </a:solidFill>
            <a:ln w="11000" cap="flat" cmpd="sng" algn="ctr">
              <a:solidFill>
                <a:srgbClr val="707274"/>
              </a:solidFill>
            </a:ln>
          </p:spPr>
        </p:sp>
        <p:sp>
          <p:nvSpPr>
            <p:cNvPr id="11476" name="11477"/>
            <p:cNvSpPr/>
            <p:nvPr/>
          </p:nvSpPr>
          <p:spPr>
            <a:xfrm>
              <a:off x="70000" y="233333"/>
              <a:ext cx="210000" cy="0"/>
            </a:xfrm>
            <a:prstGeom prst="line">
              <a:avLst/>
            </a:prstGeom>
            <a:solidFill>
              <a:srgbClr val="000000"/>
            </a:solidFill>
            <a:ln w="11000" cap="flat" cmpd="sng" algn="ctr">
              <a:solidFill>
                <a:srgbClr val="707274"/>
              </a:solidFill>
            </a:ln>
          </p:spPr>
        </p:sp>
        <p:sp>
          <p:nvSpPr>
            <p:cNvPr id="11478" name="11479"/>
            <p:cNvSpPr/>
            <p:nvPr/>
          </p:nvSpPr>
          <p:spPr>
            <a:xfrm>
              <a:off x="70000" y="291667"/>
              <a:ext cx="210000" cy="0"/>
            </a:xfrm>
            <a:prstGeom prst="line">
              <a:avLst/>
            </a:prstGeom>
            <a:solidFill>
              <a:srgbClr val="000000"/>
            </a:solidFill>
            <a:ln w="11000" cap="flat" cmpd="sng" algn="ctr">
              <a:solidFill>
                <a:srgbClr val="707274"/>
              </a:solidFill>
            </a:ln>
          </p:spPr>
        </p:sp>
        <p:sp>
          <p:nvSpPr>
            <p:cNvPr id="11480" name="11481"/>
            <p:cNvSpPr/>
            <p:nvPr/>
          </p:nvSpPr>
          <p:spPr>
            <a:xfrm>
              <a:off x="70000" y="350000"/>
              <a:ext cx="210000" cy="0"/>
            </a:xfrm>
            <a:prstGeom prst="line">
              <a:avLst/>
            </a:prstGeom>
            <a:solidFill>
              <a:srgbClr val="000000"/>
            </a:solidFill>
            <a:ln w="11000" cap="flat" cmpd="sng" algn="ctr">
              <a:solidFill>
                <a:srgbClr val="707274"/>
              </a:solidFill>
            </a:ln>
          </p:spPr>
        </p:sp>
        <p:sp>
          <p:nvSpPr>
            <p:cNvPr id="11482" name="11483">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484" name="object_11485">
            <a:hlinkClick r:id="rId12" action="ppaction://hlinksldjump" tooltip="Tabellenband Demoskopie"/>
          </p:cNvPr>
          <p:cNvGrpSpPr/>
          <p:nvPr/>
        </p:nvGrpSpPr>
        <p:grpSpPr>
          <a:xfrm>
            <a:off x="15309468" y="887211"/>
            <a:ext cx="350000" cy="350000"/>
            <a:chOff x="0" y="0"/>
            <a:chExt cx="0" cy="0"/>
          </a:xfrm>
        </p:grpSpPr>
        <p:sp>
          <p:nvSpPr>
            <p:cNvPr id="11488" name="object_11489"/>
            <p:cNvSpPr/>
            <p:nvPr/>
          </p:nvSpPr>
          <p:spPr>
            <a:xfrm>
              <a:off x="30600" y="27733"/>
              <a:ext cx="222300" cy="61200"/>
            </a:xfrm>
            <a:prstGeom prst="rect">
              <a:avLst/>
            </a:prstGeom>
            <a:solidFill>
              <a:srgbClr val="707274"/>
            </a:solidFill>
            <a:ln>
              <a:noFill/>
            </a:ln>
          </p:spPr>
        </p:sp>
        <p:sp>
          <p:nvSpPr>
            <p:cNvPr id="11490" name="object_11491"/>
            <p:cNvSpPr/>
            <p:nvPr/>
          </p:nvSpPr>
          <p:spPr>
            <a:xfrm>
              <a:off x="0" y="27733"/>
              <a:ext cx="61200" cy="61200"/>
            </a:xfrm>
            <a:prstGeom prst="ellipse">
              <a:avLst/>
            </a:prstGeom>
            <a:solidFill>
              <a:srgbClr val="707274"/>
            </a:solidFill>
            <a:ln>
              <a:noFill/>
            </a:ln>
          </p:spPr>
        </p:sp>
        <p:sp>
          <p:nvSpPr>
            <p:cNvPr id="11492" name="object_11493"/>
            <p:cNvSpPr/>
            <p:nvPr/>
          </p:nvSpPr>
          <p:spPr>
            <a:xfrm>
              <a:off x="222300" y="27733"/>
              <a:ext cx="61200" cy="61200"/>
            </a:xfrm>
            <a:prstGeom prst="ellipse">
              <a:avLst/>
            </a:prstGeom>
            <a:solidFill>
              <a:srgbClr val="707274"/>
            </a:solidFill>
            <a:ln>
              <a:noFill/>
            </a:ln>
          </p:spPr>
        </p:sp>
        <p:sp>
          <p:nvSpPr>
            <p:cNvPr id="11494" name="object_11495"/>
            <p:cNvSpPr/>
            <p:nvPr/>
          </p:nvSpPr>
          <p:spPr>
            <a:xfrm>
              <a:off x="30600" y="144400"/>
              <a:ext cx="141800" cy="61200"/>
            </a:xfrm>
            <a:prstGeom prst="rect">
              <a:avLst/>
            </a:prstGeom>
            <a:solidFill>
              <a:srgbClr val="707274"/>
            </a:solidFill>
            <a:ln>
              <a:noFill/>
            </a:ln>
          </p:spPr>
        </p:sp>
        <p:sp>
          <p:nvSpPr>
            <p:cNvPr id="11496" name="object_11497"/>
            <p:cNvSpPr/>
            <p:nvPr/>
          </p:nvSpPr>
          <p:spPr>
            <a:xfrm>
              <a:off x="0" y="144400"/>
              <a:ext cx="61200" cy="61200"/>
            </a:xfrm>
            <a:prstGeom prst="ellipse">
              <a:avLst/>
            </a:prstGeom>
            <a:solidFill>
              <a:srgbClr val="707274"/>
            </a:solidFill>
            <a:ln>
              <a:noFill/>
            </a:ln>
          </p:spPr>
        </p:sp>
        <p:sp>
          <p:nvSpPr>
            <p:cNvPr id="11498" name="object_11499"/>
            <p:cNvSpPr/>
            <p:nvPr/>
          </p:nvSpPr>
          <p:spPr>
            <a:xfrm>
              <a:off x="141800" y="144400"/>
              <a:ext cx="61200" cy="61200"/>
            </a:xfrm>
            <a:prstGeom prst="ellipse">
              <a:avLst/>
            </a:prstGeom>
            <a:solidFill>
              <a:srgbClr val="707274"/>
            </a:solidFill>
            <a:ln>
              <a:noFill/>
            </a:ln>
          </p:spPr>
        </p:sp>
        <p:sp>
          <p:nvSpPr>
            <p:cNvPr id="11500" name="object_11501"/>
            <p:cNvSpPr/>
            <p:nvPr/>
          </p:nvSpPr>
          <p:spPr>
            <a:xfrm>
              <a:off x="30600" y="261067"/>
              <a:ext cx="288800" cy="61200"/>
            </a:xfrm>
            <a:prstGeom prst="rect">
              <a:avLst/>
            </a:prstGeom>
            <a:solidFill>
              <a:srgbClr val="707274"/>
            </a:solidFill>
            <a:ln>
              <a:noFill/>
            </a:ln>
          </p:spPr>
        </p:sp>
        <p:sp>
          <p:nvSpPr>
            <p:cNvPr id="11502" name="object_11503"/>
            <p:cNvSpPr/>
            <p:nvPr/>
          </p:nvSpPr>
          <p:spPr>
            <a:xfrm>
              <a:off x="0" y="261067"/>
              <a:ext cx="61200" cy="61200"/>
            </a:xfrm>
            <a:prstGeom prst="ellipse">
              <a:avLst/>
            </a:prstGeom>
            <a:solidFill>
              <a:srgbClr val="707274"/>
            </a:solidFill>
            <a:ln>
              <a:noFill/>
            </a:ln>
          </p:spPr>
        </p:sp>
        <p:sp>
          <p:nvSpPr>
            <p:cNvPr id="11504" name="object_11505"/>
            <p:cNvSpPr/>
            <p:nvPr/>
          </p:nvSpPr>
          <p:spPr>
            <a:xfrm>
              <a:off x="288800" y="261067"/>
              <a:ext cx="61200" cy="61200"/>
            </a:xfrm>
            <a:prstGeom prst="ellipse">
              <a:avLst/>
            </a:prstGeom>
            <a:solidFill>
              <a:srgbClr val="707274"/>
            </a:solidFill>
            <a:ln>
              <a:noFill/>
            </a:ln>
          </p:spPr>
        </p:sp>
        <p:sp>
          <p:nvSpPr>
            <p:cNvPr id="11506" name="object_11507"/>
            <p:cNvSpPr/>
            <p:nvPr/>
          </p:nvSpPr>
          <p:spPr>
            <a:xfrm>
              <a:off x="263500" y="58333"/>
              <a:ext cx="0" cy="233333"/>
            </a:xfrm>
            <a:prstGeom prst="rect">
              <a:avLst/>
            </a:prstGeom>
            <a:noFill/>
            <a:ln w="10470">
              <a:solidFill>
                <a:srgbClr val="707274"/>
              </a:solidFill>
            </a:ln>
          </p:spPr>
        </p:sp>
        <p:sp>
          <p:nvSpPr>
            <p:cNvPr id="11508" name="1150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1510" name="object_11511"/>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When it comes to digitalization, we have our finger on the pulse of the times. (90.1%)</a:t>
            </a:r>
            <a:endParaRPr sz="2450" dirty="0">
              <a:latin typeface="Arial"/>
              <a:cs typeface="Arial"/>
            </a:endParaRPr>
          </a:p>
        </p:txBody>
      </p:sp>
      <p:sp>
        <p:nvSpPr>
          <p:cNvPr id="11512" name="object_11513"/>
          <p:cNvSpPr/>
          <p:nvPr/>
        </p:nvSpPr>
        <p:spPr>
          <a:xfrm>
            <a:off x="16376529" y="2577826"/>
            <a:ext cx="921600" cy="921600"/>
          </a:xfrm>
          <a:prstGeom prst="ellipse">
            <a:avLst/>
          </a:prstGeom>
          <a:ln w="52354">
            <a:solidFill>
              <a:srgbClr val="DB2D3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3.1</a:t>
            </a:r>
          </a:p>
        </p:txBody>
      </p:sp>
      <p:sp>
        <p:nvSpPr>
          <p:cNvPr id="11514" name="object_11515"/>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11516" name="object_11517"/>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18%</a:t>
            </a:r>
          </a:p>
        </p:txBody>
      </p:sp>
      <p:sp>
        <p:nvSpPr>
          <p:cNvPr id="11518" name="object_11519"/>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153</a:t>
            </a:r>
          </a:p>
        </p:txBody>
      </p:sp>
      <p:sp>
        <p:nvSpPr>
          <p:cNvPr id="11520" name="object_11521"/>
          <p:cNvSpPr/>
          <p:nvPr/>
        </p:nvSpPr>
        <p:spPr>
          <a:xfrm>
            <a:off x="7345326" y="4318308"/>
            <a:ext cx="7656600" cy="424573"/>
          </a:xfrm>
          <a:prstGeom prst="rect">
            <a:avLst/>
          </a:prstGeom>
          <a:solidFill>
            <a:srgbClr val="49C0B6"/>
          </a:solidFill>
        </p:spPr>
      </p:sp>
      <p:sp>
        <p:nvSpPr>
          <p:cNvPr id="11522" name="object_11523"/>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11524" name="object_11525"/>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19%</a:t>
            </a:r>
          </a:p>
        </p:txBody>
      </p:sp>
      <p:sp>
        <p:nvSpPr>
          <p:cNvPr id="11526" name="object_11527"/>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163</a:t>
            </a:r>
          </a:p>
        </p:txBody>
      </p:sp>
      <p:sp>
        <p:nvSpPr>
          <p:cNvPr id="11528" name="object_11529"/>
          <p:cNvSpPr/>
          <p:nvPr/>
        </p:nvSpPr>
        <p:spPr>
          <a:xfrm>
            <a:off x="7345326" y="5379741"/>
            <a:ext cx="8157031" cy="424573"/>
          </a:xfrm>
          <a:prstGeom prst="rect">
            <a:avLst/>
          </a:prstGeom>
          <a:solidFill>
            <a:srgbClr val="49C0B6"/>
          </a:solidFill>
        </p:spPr>
      </p:sp>
      <p:sp>
        <p:nvSpPr>
          <p:cNvPr id="11530" name="object_11531"/>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11532" name="object_11533"/>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20%</a:t>
            </a:r>
          </a:p>
        </p:txBody>
      </p:sp>
      <p:sp>
        <p:nvSpPr>
          <p:cNvPr id="11534" name="object_11535"/>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168</a:t>
            </a:r>
          </a:p>
        </p:txBody>
      </p:sp>
      <p:sp>
        <p:nvSpPr>
          <p:cNvPr id="11536" name="object_11537"/>
          <p:cNvSpPr/>
          <p:nvPr/>
        </p:nvSpPr>
        <p:spPr>
          <a:xfrm>
            <a:off x="7345326" y="6441174"/>
            <a:ext cx="8407247" cy="424573"/>
          </a:xfrm>
          <a:prstGeom prst="rect">
            <a:avLst/>
          </a:prstGeom>
          <a:solidFill>
            <a:srgbClr val="49C0B6"/>
          </a:solidFill>
        </p:spPr>
      </p:sp>
      <p:sp>
        <p:nvSpPr>
          <p:cNvPr id="11538" name="object_11539"/>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11540" name="object_11541"/>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16%</a:t>
            </a:r>
          </a:p>
        </p:txBody>
      </p:sp>
      <p:sp>
        <p:nvSpPr>
          <p:cNvPr id="11542" name="object_11543"/>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137</a:t>
            </a:r>
          </a:p>
        </p:txBody>
      </p:sp>
      <p:sp>
        <p:nvSpPr>
          <p:cNvPr id="11544" name="object_11545"/>
          <p:cNvSpPr/>
          <p:nvPr/>
        </p:nvSpPr>
        <p:spPr>
          <a:xfrm>
            <a:off x="7345326" y="7502607"/>
            <a:ext cx="6855910" cy="424573"/>
          </a:xfrm>
          <a:prstGeom prst="rect">
            <a:avLst/>
          </a:prstGeom>
          <a:solidFill>
            <a:srgbClr val="49C0B6"/>
          </a:solidFill>
        </p:spPr>
      </p:sp>
      <p:sp>
        <p:nvSpPr>
          <p:cNvPr id="11546" name="object_11547"/>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11548" name="object_11549"/>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8%</a:t>
            </a:r>
          </a:p>
        </p:txBody>
      </p:sp>
      <p:sp>
        <p:nvSpPr>
          <p:cNvPr id="11550" name="object_11551"/>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67</a:t>
            </a:r>
          </a:p>
        </p:txBody>
      </p:sp>
      <p:sp>
        <p:nvSpPr>
          <p:cNvPr id="11552" name="object_11553"/>
          <p:cNvSpPr/>
          <p:nvPr/>
        </p:nvSpPr>
        <p:spPr>
          <a:xfrm>
            <a:off x="7345326" y="8564040"/>
            <a:ext cx="3352890" cy="424573"/>
          </a:xfrm>
          <a:prstGeom prst="rect">
            <a:avLst/>
          </a:prstGeom>
          <a:solidFill>
            <a:srgbClr val="49C0B6"/>
          </a:solidFill>
        </p:spPr>
      </p:sp>
      <p:sp>
        <p:nvSpPr>
          <p:cNvPr id="11554" name="object_11555"/>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11556" name="object_11557"/>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9%</a:t>
            </a:r>
          </a:p>
        </p:txBody>
      </p:sp>
      <p:sp>
        <p:nvSpPr>
          <p:cNvPr id="11558" name="object_11559"/>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80</a:t>
            </a:r>
          </a:p>
        </p:txBody>
      </p:sp>
      <p:sp>
        <p:nvSpPr>
          <p:cNvPr id="11560" name="object_11561"/>
          <p:cNvSpPr/>
          <p:nvPr/>
        </p:nvSpPr>
        <p:spPr>
          <a:xfrm>
            <a:off x="7345326" y="9625473"/>
            <a:ext cx="4003451" cy="424573"/>
          </a:xfrm>
          <a:prstGeom prst="rect">
            <a:avLst/>
          </a:prstGeom>
          <a:solidFill>
            <a:srgbClr val="49C0B6"/>
          </a:solidFill>
        </p:spPr>
      </p:sp>
      <p:sp>
        <p:nvSpPr>
          <p:cNvPr id="11562" name="object_11563"/>
          <p:cNvSpPr/>
          <p:nvPr/>
        </p:nvSpPr>
        <p:spPr>
          <a:xfrm>
            <a:off x="7345326" y="3999878"/>
            <a:ext cx="0" cy="6368598"/>
          </a:xfrm>
          <a:prstGeom prst="rect">
            <a:avLst/>
          </a:prstGeom>
          <a:ln w="5235">
            <a:solidFill>
              <a:srgbClr val="000000"/>
            </a:solidFill>
          </a:ln>
        </p:spPr>
      </p:sp>
      <p:sp>
        <p:nvSpPr>
          <p:cNvPr id="11564" name="object_11565"/>
          <p:cNvSpPr/>
          <p:nvPr/>
        </p:nvSpPr>
        <p:spPr>
          <a:xfrm>
            <a:off x="15752573" y="3999878"/>
            <a:ext cx="0" cy="6368598"/>
          </a:xfrm>
          <a:prstGeom prst="rect">
            <a:avLst/>
          </a:prstGeom>
          <a:ln w="5235">
            <a:solidFill>
              <a:srgbClr val="000000"/>
            </a:solidFill>
          </a:ln>
        </p:spPr>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68" name="object_11569"/>
          <p:cNvSpPr>
            <a:spLocks noGrp="1"/>
          </p:cNvSpPr>
          <p:nvPr/>
        </p:nvSpPr>
        <p:spPr>
          <a:xfrm>
            <a:off x="663156" y="586369"/>
            <a:ext cx="922019" cy="922019"/>
          </a:xfrm>
          <a:prstGeom prst="ellipse">
            <a:avLst/>
          </a:prstGeom>
          <a:solidFill>
            <a:srgbClr val="5181B7"/>
          </a:solidFill>
        </p:spPr>
        <p:txBody>
          <a:bodyPr wrap="square" lIns="0" tIns="0" rIns="0" bIns="0" rtlCol="0" anchor="ctr"/>
          <a:lstStyle/>
          <a:p>
            <a:pPr algn="ctr"/>
            <a:r>
              <a:rPr sz="2950" b="1" dirty="0">
                <a:solidFill>
                  <a:srgbClr val="FFFFFF"/>
                </a:solidFill>
                <a:latin typeface="Arial"/>
                <a:ea typeface="Arial"/>
              </a:rPr>
              <a:t>20</a:t>
            </a:r>
            <a:endParaRPr sz="2950" b="1" dirty="0"/>
          </a:p>
        </p:txBody>
      </p:sp>
      <p:sp>
        <p:nvSpPr>
          <p:cNvPr id="11570" name="object_1157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customer focus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1572" name="11573">
            <a:hlinkClick r:id="rId3" action="ppaction://hlinksldjump" tooltip="Content"/>
          </p:cNvPr>
          <p:cNvGrpSpPr/>
          <p:nvPr/>
        </p:nvGrpSpPr>
        <p:grpSpPr>
          <a:xfrm>
            <a:off x="19403940" y="295737"/>
            <a:ext cx="350000" cy="350000"/>
            <a:chOff x="0" y="0"/>
            <a:chExt cx="0" cy="0"/>
          </a:xfrm>
        </p:grpSpPr>
        <p:sp>
          <p:nvSpPr>
            <p:cNvPr id="11574" name="11575"/>
            <p:cNvSpPr/>
            <p:nvPr/>
          </p:nvSpPr>
          <p:spPr>
            <a:xfrm>
              <a:off x="0" y="0"/>
              <a:ext cx="350000" cy="350000"/>
            </a:xfrm>
            <a:prstGeom prst="rect">
              <a:avLst/>
            </a:prstGeom>
            <a:noFill/>
            <a:ln w="30000" cap="flat" cmpd="sng" algn="ctr">
              <a:solidFill>
                <a:srgbClr val="707274"/>
              </a:solidFill>
            </a:ln>
          </p:spPr>
        </p:sp>
        <p:sp>
          <p:nvSpPr>
            <p:cNvPr id="11576" name="11577">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1578" name="11579">
            <a:hlinkClick r:id="rId4" action="ppaction://hlinksldjump" tooltip="Project overview"/>
          </p:cNvPr>
          <p:cNvGrpSpPr/>
          <p:nvPr/>
        </p:nvGrpSpPr>
        <p:grpSpPr>
          <a:xfrm>
            <a:off x="18380322" y="295737"/>
            <a:ext cx="350000" cy="350000"/>
            <a:chOff x="0" y="0"/>
            <a:chExt cx="0" cy="0"/>
          </a:xfrm>
        </p:grpSpPr>
        <p:sp>
          <p:nvSpPr>
            <p:cNvPr id="11580" name="11581"/>
            <p:cNvSpPr/>
            <p:nvPr/>
          </p:nvSpPr>
          <p:spPr>
            <a:xfrm>
              <a:off x="0" y="0"/>
              <a:ext cx="350000" cy="350000"/>
            </a:xfrm>
            <a:prstGeom prst="rect">
              <a:avLst/>
            </a:prstGeom>
            <a:noFill/>
            <a:ln w="30000" cap="flat" cmpd="sng" algn="ctr">
              <a:solidFill>
                <a:srgbClr val="707274"/>
              </a:solidFill>
            </a:ln>
          </p:spPr>
        </p:sp>
        <p:sp>
          <p:nvSpPr>
            <p:cNvPr id="11582" name="11583"/>
            <p:cNvSpPr/>
            <p:nvPr/>
          </p:nvSpPr>
          <p:spPr>
            <a:xfrm>
              <a:off x="0" y="280000"/>
              <a:ext cx="350000" cy="0"/>
            </a:xfrm>
            <a:prstGeom prst="line">
              <a:avLst/>
            </a:prstGeom>
            <a:solidFill>
              <a:srgbClr val="000000"/>
            </a:solidFill>
            <a:ln w="11000" cap="flat" cmpd="sng" algn="ctr">
              <a:solidFill>
                <a:srgbClr val="707274"/>
              </a:solidFill>
            </a:ln>
          </p:spPr>
        </p:sp>
        <p:sp>
          <p:nvSpPr>
            <p:cNvPr id="11584" name="11585"/>
            <p:cNvSpPr/>
            <p:nvPr/>
          </p:nvSpPr>
          <p:spPr>
            <a:xfrm>
              <a:off x="175000" y="280000"/>
              <a:ext cx="0" cy="70000"/>
            </a:xfrm>
            <a:prstGeom prst="line">
              <a:avLst/>
            </a:prstGeom>
            <a:solidFill>
              <a:srgbClr val="000000"/>
            </a:solidFill>
            <a:ln w="11000" cap="flat" cmpd="sng" algn="ctr">
              <a:solidFill>
                <a:srgbClr val="707274"/>
              </a:solidFill>
            </a:ln>
          </p:spPr>
        </p:sp>
        <p:sp>
          <p:nvSpPr>
            <p:cNvPr id="11586" name="object_11587"/>
            <p:cNvSpPr/>
            <p:nvPr/>
          </p:nvSpPr>
          <p:spPr>
            <a:xfrm>
              <a:off x="50000" y="87500"/>
              <a:ext cx="75000" cy="75000"/>
            </a:xfrm>
            <a:prstGeom prst="ellipse">
              <a:avLst/>
            </a:prstGeom>
            <a:solidFill>
              <a:srgbClr val="707274"/>
            </a:solidFill>
          </p:spPr>
        </p:sp>
        <p:sp>
          <p:nvSpPr>
            <p:cNvPr id="11588" name="object_11589"/>
            <p:cNvSpPr/>
            <p:nvPr/>
          </p:nvSpPr>
          <p:spPr>
            <a:xfrm>
              <a:off x="137500" y="87500"/>
              <a:ext cx="75000" cy="75000"/>
            </a:xfrm>
            <a:prstGeom prst="ellipse">
              <a:avLst/>
            </a:prstGeom>
            <a:solidFill>
              <a:srgbClr val="707274"/>
            </a:solidFill>
          </p:spPr>
        </p:sp>
        <p:sp>
          <p:nvSpPr>
            <p:cNvPr id="11590" name="object_11591"/>
            <p:cNvSpPr/>
            <p:nvPr/>
          </p:nvSpPr>
          <p:spPr>
            <a:xfrm>
              <a:off x="225000" y="87500"/>
              <a:ext cx="75000" cy="75000"/>
            </a:xfrm>
            <a:prstGeom prst="ellipse">
              <a:avLst/>
            </a:prstGeom>
            <a:solidFill>
              <a:srgbClr val="707274"/>
            </a:solidFill>
          </p:spPr>
        </p:sp>
        <p:sp>
          <p:nvSpPr>
            <p:cNvPr id="11592" name="11593"/>
            <p:cNvSpPr/>
            <p:nvPr/>
          </p:nvSpPr>
          <p:spPr>
            <a:xfrm>
              <a:off x="105000" y="233333"/>
              <a:ext cx="140000" cy="0"/>
            </a:xfrm>
            <a:prstGeom prst="rect">
              <a:avLst/>
            </a:prstGeom>
            <a:noFill/>
            <a:ln w="30000" cap="flat" cmpd="sng" algn="ctr">
              <a:solidFill>
                <a:srgbClr val="707274"/>
              </a:solidFill>
            </a:ln>
          </p:spPr>
        </p:sp>
        <p:sp>
          <p:nvSpPr>
            <p:cNvPr id="11594" name="11595">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596" name="11597">
            <a:hlinkClick r:id="rId5" action="ppaction://hlinksldjump" tooltip="Response-Rate"/>
          </p:cNvPr>
          <p:cNvGrpSpPr/>
          <p:nvPr/>
        </p:nvGrpSpPr>
        <p:grpSpPr>
          <a:xfrm>
            <a:off x="17356704" y="295737"/>
            <a:ext cx="350000" cy="350000"/>
            <a:chOff x="0" y="0"/>
            <a:chExt cx="0" cy="0"/>
          </a:xfrm>
        </p:grpSpPr>
        <p:sp>
          <p:nvSpPr>
            <p:cNvPr id="11598" name="11599"/>
            <p:cNvSpPr/>
            <p:nvPr/>
          </p:nvSpPr>
          <p:spPr>
            <a:xfrm>
              <a:off x="0" y="0"/>
              <a:ext cx="350000" cy="350000"/>
            </a:xfrm>
            <a:prstGeom prst="rect">
              <a:avLst/>
            </a:prstGeom>
            <a:noFill/>
            <a:ln w="30000" cap="flat" cmpd="sng" algn="ctr">
              <a:solidFill>
                <a:srgbClr val="707274"/>
              </a:solidFill>
            </a:ln>
          </p:spPr>
        </p:sp>
        <p:sp>
          <p:nvSpPr>
            <p:cNvPr id="11600" name="1160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1602" name="object_11603">
            <a:hlinkClick r:id="rId6" action="ppaction://hlinksldjump" tooltip="Index overview"/>
          </p:cNvPr>
          <p:cNvGrpSpPr/>
          <p:nvPr/>
        </p:nvGrpSpPr>
        <p:grpSpPr>
          <a:xfrm>
            <a:off x="16333086" y="295737"/>
            <a:ext cx="511198" cy="515004"/>
            <a:chOff x="17809255" y="706508"/>
            <a:chExt cx="711198" cy="715004"/>
          </a:xfrm>
        </p:grpSpPr>
        <p:sp>
          <p:nvSpPr>
            <p:cNvPr id="11604" name="object_11605"/>
            <p:cNvSpPr/>
            <p:nvPr/>
          </p:nvSpPr>
          <p:spPr>
            <a:xfrm>
              <a:off x="17809255" y="706508"/>
              <a:ext cx="711198" cy="715004"/>
            </a:xfrm>
            <a:prstGeom prst="rect">
              <a:avLst/>
            </a:prstGeom>
            <a:solidFill>
              <a:srgbClr val="FFFFFF">
                <a:alpha val="500"/>
              </a:srgbClr>
            </a:solidFill>
            <a:ln>
              <a:noFill/>
            </a:ln>
          </p:spPr>
        </p:sp>
        <p:sp>
          <p:nvSpPr>
            <p:cNvPr id="11606" name="object_1160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1608" name="object_1160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1610" name="object_1161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1612" name="object_1161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1614" name="object_1161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1616" name="object_1161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1618" name="object_1161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1620" name="object_1162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1622" name="object_1162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1624" name="object_11625">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1626" name="object_11627">
            <a:hlinkClick r:id="rId7" action="ppaction://hlinksldjump" tooltip="Dimensions"/>
          </p:cNvPr>
          <p:cNvGrpSpPr/>
          <p:nvPr/>
        </p:nvGrpSpPr>
        <p:grpSpPr>
          <a:xfrm>
            <a:off x="15309468" y="295737"/>
            <a:ext cx="350000" cy="350000"/>
            <a:chOff x="0" y="0"/>
            <a:chExt cx="0" cy="0"/>
          </a:xfrm>
        </p:grpSpPr>
        <p:sp>
          <p:nvSpPr>
            <p:cNvPr id="11628" name="object_11629"/>
            <p:cNvSpPr/>
            <p:nvPr/>
          </p:nvSpPr>
          <p:spPr>
            <a:xfrm>
              <a:off x="30600" y="27733"/>
              <a:ext cx="113800" cy="61200"/>
            </a:xfrm>
            <a:prstGeom prst="rect">
              <a:avLst/>
            </a:prstGeom>
            <a:solidFill>
              <a:srgbClr val="707274"/>
            </a:solidFill>
            <a:ln>
              <a:noFill/>
            </a:ln>
          </p:spPr>
        </p:sp>
        <p:sp>
          <p:nvSpPr>
            <p:cNvPr id="11630" name="object_11631"/>
            <p:cNvSpPr/>
            <p:nvPr/>
          </p:nvSpPr>
          <p:spPr>
            <a:xfrm>
              <a:off x="275600" y="27733"/>
              <a:ext cx="43800" cy="61200"/>
            </a:xfrm>
            <a:prstGeom prst="rect">
              <a:avLst/>
            </a:prstGeom>
            <a:solidFill>
              <a:srgbClr val="707274"/>
            </a:solidFill>
            <a:ln>
              <a:noFill/>
            </a:ln>
          </p:spPr>
        </p:sp>
        <p:sp>
          <p:nvSpPr>
            <p:cNvPr id="11632" name="object_11633"/>
            <p:cNvSpPr/>
            <p:nvPr/>
          </p:nvSpPr>
          <p:spPr>
            <a:xfrm>
              <a:off x="0" y="27733"/>
              <a:ext cx="61200" cy="61200"/>
            </a:xfrm>
            <a:prstGeom prst="ellipse">
              <a:avLst/>
            </a:prstGeom>
            <a:solidFill>
              <a:srgbClr val="707274"/>
            </a:solidFill>
            <a:ln>
              <a:noFill/>
            </a:ln>
          </p:spPr>
        </p:sp>
        <p:sp>
          <p:nvSpPr>
            <p:cNvPr id="11634" name="object_11635"/>
            <p:cNvSpPr/>
            <p:nvPr/>
          </p:nvSpPr>
          <p:spPr>
            <a:xfrm>
              <a:off x="113800" y="27733"/>
              <a:ext cx="61200" cy="61200"/>
            </a:xfrm>
            <a:prstGeom prst="ellipse">
              <a:avLst/>
            </a:prstGeom>
            <a:solidFill>
              <a:srgbClr val="707274"/>
            </a:solidFill>
            <a:ln>
              <a:noFill/>
            </a:ln>
          </p:spPr>
        </p:sp>
        <p:sp>
          <p:nvSpPr>
            <p:cNvPr id="11636" name="object_11637"/>
            <p:cNvSpPr/>
            <p:nvPr/>
          </p:nvSpPr>
          <p:spPr>
            <a:xfrm>
              <a:off x="288800" y="27733"/>
              <a:ext cx="61200" cy="61200"/>
            </a:xfrm>
            <a:prstGeom prst="ellipse">
              <a:avLst/>
            </a:prstGeom>
            <a:solidFill>
              <a:srgbClr val="707274"/>
            </a:solidFill>
            <a:ln>
              <a:noFill/>
            </a:ln>
          </p:spPr>
        </p:sp>
        <p:sp>
          <p:nvSpPr>
            <p:cNvPr id="11638" name="object_11639"/>
            <p:cNvSpPr/>
            <p:nvPr/>
          </p:nvSpPr>
          <p:spPr>
            <a:xfrm>
              <a:off x="245000" y="27733"/>
              <a:ext cx="61200" cy="61200"/>
            </a:xfrm>
            <a:prstGeom prst="ellipse">
              <a:avLst/>
            </a:prstGeom>
            <a:solidFill>
              <a:srgbClr val="707274"/>
            </a:solidFill>
            <a:ln>
              <a:noFill/>
            </a:ln>
          </p:spPr>
        </p:sp>
        <p:sp>
          <p:nvSpPr>
            <p:cNvPr id="11640" name="object_11641"/>
            <p:cNvSpPr/>
            <p:nvPr/>
          </p:nvSpPr>
          <p:spPr>
            <a:xfrm>
              <a:off x="30600" y="144400"/>
              <a:ext cx="43800" cy="61200"/>
            </a:xfrm>
            <a:prstGeom prst="rect">
              <a:avLst/>
            </a:prstGeom>
            <a:solidFill>
              <a:srgbClr val="707274"/>
            </a:solidFill>
            <a:ln>
              <a:noFill/>
            </a:ln>
          </p:spPr>
        </p:sp>
        <p:sp>
          <p:nvSpPr>
            <p:cNvPr id="11642" name="object_11643"/>
            <p:cNvSpPr/>
            <p:nvPr/>
          </p:nvSpPr>
          <p:spPr>
            <a:xfrm>
              <a:off x="205600" y="144400"/>
              <a:ext cx="113800" cy="61200"/>
            </a:xfrm>
            <a:prstGeom prst="rect">
              <a:avLst/>
            </a:prstGeom>
            <a:solidFill>
              <a:srgbClr val="707274"/>
            </a:solidFill>
            <a:ln>
              <a:noFill/>
            </a:ln>
          </p:spPr>
        </p:sp>
        <p:sp>
          <p:nvSpPr>
            <p:cNvPr id="11644" name="object_11645"/>
            <p:cNvSpPr/>
            <p:nvPr/>
          </p:nvSpPr>
          <p:spPr>
            <a:xfrm>
              <a:off x="0" y="144400"/>
              <a:ext cx="61200" cy="61200"/>
            </a:xfrm>
            <a:prstGeom prst="ellipse">
              <a:avLst/>
            </a:prstGeom>
            <a:solidFill>
              <a:srgbClr val="707274"/>
            </a:solidFill>
            <a:ln>
              <a:noFill/>
            </a:ln>
          </p:spPr>
        </p:sp>
        <p:sp>
          <p:nvSpPr>
            <p:cNvPr id="11646" name="object_11647"/>
            <p:cNvSpPr/>
            <p:nvPr/>
          </p:nvSpPr>
          <p:spPr>
            <a:xfrm>
              <a:off x="43800" y="144400"/>
              <a:ext cx="61200" cy="61200"/>
            </a:xfrm>
            <a:prstGeom prst="ellipse">
              <a:avLst/>
            </a:prstGeom>
            <a:solidFill>
              <a:srgbClr val="707274"/>
            </a:solidFill>
            <a:ln>
              <a:noFill/>
            </a:ln>
          </p:spPr>
        </p:sp>
        <p:sp>
          <p:nvSpPr>
            <p:cNvPr id="11648" name="object_11649"/>
            <p:cNvSpPr/>
            <p:nvPr/>
          </p:nvSpPr>
          <p:spPr>
            <a:xfrm>
              <a:off x="288800" y="144400"/>
              <a:ext cx="61200" cy="61200"/>
            </a:xfrm>
            <a:prstGeom prst="ellipse">
              <a:avLst/>
            </a:prstGeom>
            <a:solidFill>
              <a:srgbClr val="707274"/>
            </a:solidFill>
            <a:ln>
              <a:noFill/>
            </a:ln>
          </p:spPr>
        </p:sp>
        <p:sp>
          <p:nvSpPr>
            <p:cNvPr id="11650" name="object_11651"/>
            <p:cNvSpPr/>
            <p:nvPr/>
          </p:nvSpPr>
          <p:spPr>
            <a:xfrm>
              <a:off x="175000" y="144400"/>
              <a:ext cx="61200" cy="61200"/>
            </a:xfrm>
            <a:prstGeom prst="ellipse">
              <a:avLst/>
            </a:prstGeom>
            <a:solidFill>
              <a:srgbClr val="707274"/>
            </a:solidFill>
            <a:ln>
              <a:noFill/>
            </a:ln>
          </p:spPr>
        </p:sp>
        <p:sp>
          <p:nvSpPr>
            <p:cNvPr id="11652" name="object_11653"/>
            <p:cNvSpPr/>
            <p:nvPr/>
          </p:nvSpPr>
          <p:spPr>
            <a:xfrm>
              <a:off x="30600" y="261067"/>
              <a:ext cx="78800" cy="61200"/>
            </a:xfrm>
            <a:prstGeom prst="rect">
              <a:avLst/>
            </a:prstGeom>
            <a:solidFill>
              <a:srgbClr val="707274"/>
            </a:solidFill>
            <a:ln>
              <a:noFill/>
            </a:ln>
          </p:spPr>
        </p:sp>
        <p:sp>
          <p:nvSpPr>
            <p:cNvPr id="11654" name="object_11655"/>
            <p:cNvSpPr/>
            <p:nvPr/>
          </p:nvSpPr>
          <p:spPr>
            <a:xfrm>
              <a:off x="240600" y="261067"/>
              <a:ext cx="78800" cy="61200"/>
            </a:xfrm>
            <a:prstGeom prst="rect">
              <a:avLst/>
            </a:prstGeom>
            <a:solidFill>
              <a:srgbClr val="707274"/>
            </a:solidFill>
            <a:ln>
              <a:noFill/>
            </a:ln>
          </p:spPr>
        </p:sp>
        <p:sp>
          <p:nvSpPr>
            <p:cNvPr id="11656" name="object_11657"/>
            <p:cNvSpPr/>
            <p:nvPr/>
          </p:nvSpPr>
          <p:spPr>
            <a:xfrm>
              <a:off x="0" y="261067"/>
              <a:ext cx="61200" cy="61200"/>
            </a:xfrm>
            <a:prstGeom prst="ellipse">
              <a:avLst/>
            </a:prstGeom>
            <a:solidFill>
              <a:srgbClr val="707274"/>
            </a:solidFill>
            <a:ln>
              <a:noFill/>
            </a:ln>
          </p:spPr>
        </p:sp>
        <p:sp>
          <p:nvSpPr>
            <p:cNvPr id="11658" name="object_11659"/>
            <p:cNvSpPr/>
            <p:nvPr/>
          </p:nvSpPr>
          <p:spPr>
            <a:xfrm>
              <a:off x="78800" y="261067"/>
              <a:ext cx="61200" cy="61200"/>
            </a:xfrm>
            <a:prstGeom prst="ellipse">
              <a:avLst/>
            </a:prstGeom>
            <a:solidFill>
              <a:srgbClr val="707274"/>
            </a:solidFill>
            <a:ln>
              <a:noFill/>
            </a:ln>
          </p:spPr>
        </p:sp>
        <p:sp>
          <p:nvSpPr>
            <p:cNvPr id="11660" name="object_11661"/>
            <p:cNvSpPr/>
            <p:nvPr/>
          </p:nvSpPr>
          <p:spPr>
            <a:xfrm>
              <a:off x="288800" y="261067"/>
              <a:ext cx="61200" cy="61200"/>
            </a:xfrm>
            <a:prstGeom prst="ellipse">
              <a:avLst/>
            </a:prstGeom>
            <a:solidFill>
              <a:srgbClr val="707274"/>
            </a:solidFill>
            <a:ln>
              <a:noFill/>
            </a:ln>
          </p:spPr>
        </p:sp>
        <p:sp>
          <p:nvSpPr>
            <p:cNvPr id="11662" name="object_11663"/>
            <p:cNvSpPr/>
            <p:nvPr/>
          </p:nvSpPr>
          <p:spPr>
            <a:xfrm>
              <a:off x="210000" y="261067"/>
              <a:ext cx="61200" cy="61200"/>
            </a:xfrm>
            <a:prstGeom prst="ellipse">
              <a:avLst/>
            </a:prstGeom>
            <a:solidFill>
              <a:srgbClr val="707274"/>
            </a:solidFill>
            <a:ln>
              <a:noFill/>
            </a:ln>
          </p:spPr>
        </p:sp>
        <p:sp>
          <p:nvSpPr>
            <p:cNvPr id="11664" name="11665">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666" name="object_11667">
            <a:hlinkClick r:id="rId8" action="ppaction://hlinksldjump" tooltip="Portfolio of Action"/>
          </p:cNvPr>
          <p:cNvGrpSpPr/>
          <p:nvPr/>
        </p:nvGrpSpPr>
        <p:grpSpPr>
          <a:xfrm>
            <a:off x="19403940" y="887211"/>
            <a:ext cx="350000" cy="350000"/>
            <a:chOff x="0" y="0"/>
            <a:chExt cx="0" cy="0"/>
          </a:xfrm>
        </p:grpSpPr>
        <p:sp>
          <p:nvSpPr>
            <p:cNvPr id="11670" name="object_11671"/>
            <p:cNvSpPr/>
            <p:nvPr/>
          </p:nvSpPr>
          <p:spPr>
            <a:xfrm>
              <a:off x="11900" y="79800"/>
              <a:ext cx="51110" cy="51110"/>
            </a:xfrm>
            <a:prstGeom prst="ellipse">
              <a:avLst/>
            </a:prstGeom>
            <a:solidFill>
              <a:srgbClr val="707274"/>
            </a:solidFill>
          </p:spPr>
        </p:sp>
        <p:sp>
          <p:nvSpPr>
            <p:cNvPr id="11672" name="object_11673"/>
            <p:cNvSpPr/>
            <p:nvPr/>
          </p:nvSpPr>
          <p:spPr>
            <a:xfrm>
              <a:off x="121800" y="124250"/>
              <a:ext cx="51110" cy="51110"/>
            </a:xfrm>
            <a:prstGeom prst="ellipse">
              <a:avLst/>
            </a:prstGeom>
            <a:solidFill>
              <a:srgbClr val="707274"/>
            </a:solidFill>
          </p:spPr>
        </p:sp>
        <p:sp>
          <p:nvSpPr>
            <p:cNvPr id="11674" name="object_11675"/>
            <p:cNvSpPr/>
            <p:nvPr/>
          </p:nvSpPr>
          <p:spPr>
            <a:xfrm>
              <a:off x="244650" y="42700"/>
              <a:ext cx="51110" cy="51110"/>
            </a:xfrm>
            <a:prstGeom prst="ellipse">
              <a:avLst/>
            </a:prstGeom>
            <a:solidFill>
              <a:srgbClr val="707274"/>
            </a:solidFill>
          </p:spPr>
        </p:sp>
        <p:sp>
          <p:nvSpPr>
            <p:cNvPr id="11676" name="object_11677"/>
            <p:cNvSpPr/>
            <p:nvPr/>
          </p:nvSpPr>
          <p:spPr>
            <a:xfrm>
              <a:off x="282800" y="229250"/>
              <a:ext cx="51110" cy="51110"/>
            </a:xfrm>
            <a:prstGeom prst="ellipse">
              <a:avLst/>
            </a:prstGeom>
            <a:solidFill>
              <a:srgbClr val="707274"/>
            </a:solidFill>
          </p:spPr>
        </p:sp>
        <p:sp>
          <p:nvSpPr>
            <p:cNvPr id="11678" name="object_11679"/>
            <p:cNvSpPr/>
            <p:nvPr/>
          </p:nvSpPr>
          <p:spPr>
            <a:xfrm>
              <a:off x="79800" y="234500"/>
              <a:ext cx="51110" cy="51110"/>
            </a:xfrm>
            <a:prstGeom prst="ellipse">
              <a:avLst/>
            </a:prstGeom>
            <a:solidFill>
              <a:srgbClr val="707274"/>
            </a:solidFill>
          </p:spPr>
        </p:sp>
        <p:sp>
          <p:nvSpPr>
            <p:cNvPr id="11680" name="object_11681"/>
            <p:cNvSpPr/>
            <p:nvPr/>
          </p:nvSpPr>
          <p:spPr>
            <a:xfrm>
              <a:off x="105350" y="23800"/>
              <a:ext cx="51110" cy="51110"/>
            </a:xfrm>
            <a:prstGeom prst="ellipse">
              <a:avLst/>
            </a:prstGeom>
            <a:solidFill>
              <a:srgbClr val="707274"/>
            </a:solidFill>
          </p:spPr>
        </p:sp>
        <p:sp>
          <p:nvSpPr>
            <p:cNvPr id="11682" name="object_11683"/>
            <p:cNvSpPr/>
            <p:nvPr/>
          </p:nvSpPr>
          <p:spPr>
            <a:xfrm>
              <a:off x="232050" y="149450"/>
              <a:ext cx="51110" cy="51110"/>
            </a:xfrm>
            <a:prstGeom prst="ellipse">
              <a:avLst/>
            </a:prstGeom>
            <a:solidFill>
              <a:srgbClr val="707274"/>
            </a:solidFill>
          </p:spPr>
        </p:sp>
        <p:sp>
          <p:nvSpPr>
            <p:cNvPr id="11684" name="object_11685"/>
            <p:cNvSpPr/>
            <p:nvPr/>
          </p:nvSpPr>
          <p:spPr>
            <a:xfrm>
              <a:off x="0" y="175000"/>
              <a:ext cx="350000" cy="0"/>
            </a:xfrm>
            <a:prstGeom prst="rect">
              <a:avLst/>
            </a:prstGeom>
            <a:noFill/>
            <a:ln w="10470">
              <a:solidFill>
                <a:srgbClr val="707274"/>
              </a:solidFill>
            </a:ln>
          </p:spPr>
        </p:sp>
        <p:sp>
          <p:nvSpPr>
            <p:cNvPr id="11686" name="object_11687"/>
            <p:cNvSpPr/>
            <p:nvPr/>
          </p:nvSpPr>
          <p:spPr>
            <a:xfrm>
              <a:off x="175000" y="0"/>
              <a:ext cx="0" cy="350000"/>
            </a:xfrm>
            <a:prstGeom prst="rect">
              <a:avLst/>
            </a:prstGeom>
            <a:noFill/>
            <a:ln w="10470">
              <a:solidFill>
                <a:srgbClr val="707274"/>
              </a:solidFill>
            </a:ln>
          </p:spPr>
        </p:sp>
        <p:sp>
          <p:nvSpPr>
            <p:cNvPr id="11688" name="11689">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690" name="11691">
            <a:hlinkClick r:id="rId9" action="ppaction://hlinksldjump" tooltip="Semantic Differential"/>
          </p:cNvPr>
          <p:cNvGrpSpPr/>
          <p:nvPr/>
        </p:nvGrpSpPr>
        <p:grpSpPr>
          <a:xfrm>
            <a:off x="18380322" y="887211"/>
            <a:ext cx="561600" cy="648000"/>
            <a:chOff x="0" y="0"/>
            <a:chExt cx="0" cy="0"/>
          </a:xfrm>
        </p:grpSpPr>
        <p:sp>
          <p:nvSpPr>
            <p:cNvPr id="11692" name="11693"/>
            <p:cNvSpPr/>
            <p:nvPr/>
          </p:nvSpPr>
          <p:spPr>
            <a:xfrm>
              <a:off x="0" y="0"/>
              <a:ext cx="350000" cy="350000"/>
            </a:xfrm>
            <a:prstGeom prst="rect">
              <a:avLst/>
            </a:prstGeom>
            <a:noFill/>
            <a:ln w="30000" cap="flat" cmpd="sng" algn="ctr">
              <a:solidFill>
                <a:srgbClr val="707274"/>
              </a:solidFill>
            </a:ln>
          </p:spPr>
        </p:sp>
        <p:cxnSp>
          <p:nvCxnSpPr>
            <p:cNvPr id="11694" name="object_1169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1696" name="object_1169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1698" name="11699">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700" name="11701">
            <a:hlinkClick r:id="rId10" action="ppaction://hlinksldjump"/>
          </p:cNvPr>
          <p:cNvGrpSpPr/>
          <p:nvPr/>
        </p:nvGrpSpPr>
        <p:grpSpPr>
          <a:xfrm>
            <a:off x="17356704" y="887211"/>
            <a:ext cx="561600" cy="648000"/>
            <a:chOff x="0" y="0"/>
            <a:chExt cx="0" cy="0"/>
          </a:xfrm>
        </p:grpSpPr>
        <p:sp>
          <p:nvSpPr>
            <p:cNvPr id="11702" name="11703"/>
            <p:cNvSpPr/>
            <p:nvPr/>
          </p:nvSpPr>
          <p:spPr>
            <a:xfrm>
              <a:off x="0" y="0"/>
              <a:ext cx="350000" cy="350000"/>
            </a:xfrm>
            <a:prstGeom prst="rect">
              <a:avLst/>
            </a:prstGeom>
            <a:noFill/>
            <a:ln w="30000" cap="flat" cmpd="sng" algn="ctr">
              <a:solidFill>
                <a:srgbClr val="707274"/>
              </a:solidFill>
            </a:ln>
          </p:spPr>
        </p:sp>
        <p:sp>
          <p:nvSpPr>
            <p:cNvPr id="11704" name="object_1170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1706" name="object_11707"/>
            <p:cNvSpPr/>
            <p:nvPr/>
          </p:nvSpPr>
          <p:spPr>
            <a:xfrm>
              <a:off x="136856" y="41051"/>
              <a:ext cx="54000" cy="59400"/>
            </a:xfrm>
            <a:prstGeom prst="rect">
              <a:avLst/>
            </a:prstGeom>
            <a:solidFill>
              <a:srgbClr val="707274"/>
            </a:solidFill>
          </p:spPr>
        </p:sp>
        <p:sp>
          <p:nvSpPr>
            <p:cNvPr id="11708" name="object_11709"/>
            <p:cNvSpPr/>
            <p:nvPr/>
          </p:nvSpPr>
          <p:spPr>
            <a:xfrm>
              <a:off x="180596" y="70751"/>
              <a:ext cx="55300" cy="0"/>
            </a:xfrm>
            <a:prstGeom prst="line">
              <a:avLst/>
            </a:prstGeom>
            <a:solidFill>
              <a:srgbClr val="000000"/>
            </a:solidFill>
            <a:ln w="11000" cap="flat" cmpd="sng" algn="ctr">
              <a:solidFill>
                <a:srgbClr val="707274"/>
              </a:solidFill>
            </a:ln>
          </p:spPr>
        </p:sp>
        <p:sp>
          <p:nvSpPr>
            <p:cNvPr id="11710" name="object_11711"/>
            <p:cNvSpPr/>
            <p:nvPr/>
          </p:nvSpPr>
          <p:spPr>
            <a:xfrm>
              <a:off x="245893" y="41051"/>
              <a:ext cx="54000" cy="59400"/>
            </a:xfrm>
            <a:prstGeom prst="ellipse">
              <a:avLst/>
            </a:prstGeom>
            <a:solidFill>
              <a:srgbClr val="707274"/>
            </a:solidFill>
          </p:spPr>
        </p:sp>
        <p:sp>
          <p:nvSpPr>
            <p:cNvPr id="11712" name="object_11713"/>
            <p:cNvSpPr/>
            <p:nvPr/>
          </p:nvSpPr>
          <p:spPr>
            <a:xfrm>
              <a:off x="136856" y="143142"/>
              <a:ext cx="54000" cy="59400"/>
            </a:xfrm>
            <a:prstGeom prst="rect">
              <a:avLst/>
            </a:prstGeom>
            <a:solidFill>
              <a:srgbClr val="707274"/>
            </a:solidFill>
          </p:spPr>
        </p:sp>
        <p:sp>
          <p:nvSpPr>
            <p:cNvPr id="11714" name="object_11715"/>
            <p:cNvSpPr/>
            <p:nvPr/>
          </p:nvSpPr>
          <p:spPr>
            <a:xfrm>
              <a:off x="180596" y="172842"/>
              <a:ext cx="55300" cy="0"/>
            </a:xfrm>
            <a:prstGeom prst="line">
              <a:avLst/>
            </a:prstGeom>
            <a:solidFill>
              <a:srgbClr val="000000"/>
            </a:solidFill>
            <a:ln w="11000" cap="flat" cmpd="sng" algn="ctr">
              <a:solidFill>
                <a:srgbClr val="707274"/>
              </a:solidFill>
            </a:ln>
          </p:spPr>
        </p:sp>
        <p:sp>
          <p:nvSpPr>
            <p:cNvPr id="11716" name="object_11717"/>
            <p:cNvSpPr/>
            <p:nvPr/>
          </p:nvSpPr>
          <p:spPr>
            <a:xfrm>
              <a:off x="245893" y="143142"/>
              <a:ext cx="54000" cy="59400"/>
            </a:xfrm>
            <a:prstGeom prst="ellipse">
              <a:avLst/>
            </a:prstGeom>
            <a:solidFill>
              <a:srgbClr val="707274"/>
            </a:solidFill>
          </p:spPr>
        </p:sp>
        <p:sp>
          <p:nvSpPr>
            <p:cNvPr id="11718" name="object_11719"/>
            <p:cNvSpPr/>
            <p:nvPr/>
          </p:nvSpPr>
          <p:spPr>
            <a:xfrm>
              <a:off x="136856" y="237985"/>
              <a:ext cx="54000" cy="59400"/>
            </a:xfrm>
            <a:prstGeom prst="rect">
              <a:avLst/>
            </a:prstGeom>
            <a:solidFill>
              <a:srgbClr val="707274"/>
            </a:solidFill>
          </p:spPr>
        </p:sp>
        <p:sp>
          <p:nvSpPr>
            <p:cNvPr id="11720" name="object_11721"/>
            <p:cNvSpPr/>
            <p:nvPr/>
          </p:nvSpPr>
          <p:spPr>
            <a:xfrm>
              <a:off x="180596" y="267685"/>
              <a:ext cx="55300" cy="0"/>
            </a:xfrm>
            <a:prstGeom prst="line">
              <a:avLst/>
            </a:prstGeom>
            <a:solidFill>
              <a:srgbClr val="000000"/>
            </a:solidFill>
            <a:ln w="11000" cap="flat" cmpd="sng" algn="ctr">
              <a:solidFill>
                <a:srgbClr val="707274"/>
              </a:solidFill>
            </a:ln>
          </p:spPr>
        </p:sp>
        <p:sp>
          <p:nvSpPr>
            <p:cNvPr id="11722" name="object_11723"/>
            <p:cNvSpPr/>
            <p:nvPr/>
          </p:nvSpPr>
          <p:spPr>
            <a:xfrm>
              <a:off x="245893" y="237985"/>
              <a:ext cx="54000" cy="59400"/>
            </a:xfrm>
            <a:prstGeom prst="ellipse">
              <a:avLst/>
            </a:prstGeom>
            <a:solidFill>
              <a:srgbClr val="707274"/>
            </a:solidFill>
          </p:spPr>
        </p:sp>
        <p:sp>
          <p:nvSpPr>
            <p:cNvPr id="11724" name="11725">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726" name="11727">
            <a:hlinkClick r:id="rId11" action="ppaction://hlinksldjump"/>
          </p:cNvPr>
          <p:cNvGrpSpPr/>
          <p:nvPr/>
        </p:nvGrpSpPr>
        <p:grpSpPr>
          <a:xfrm>
            <a:off x="16333086" y="887211"/>
            <a:ext cx="350000" cy="350000"/>
            <a:chOff x="0" y="0"/>
            <a:chExt cx="0" cy="0"/>
          </a:xfrm>
        </p:grpSpPr>
        <p:sp>
          <p:nvSpPr>
            <p:cNvPr id="11728" name="11729"/>
            <p:cNvSpPr/>
            <p:nvPr/>
          </p:nvSpPr>
          <p:spPr>
            <a:xfrm>
              <a:off x="0" y="0"/>
              <a:ext cx="350000" cy="350000"/>
            </a:xfrm>
            <a:prstGeom prst="rect">
              <a:avLst/>
            </a:prstGeom>
            <a:noFill/>
            <a:ln w="30000" cap="flat" cmpd="sng" algn="ctr">
              <a:solidFill>
                <a:srgbClr val="707274"/>
              </a:solidFill>
            </a:ln>
          </p:spPr>
        </p:sp>
        <p:sp>
          <p:nvSpPr>
            <p:cNvPr id="11730" name="11731"/>
            <p:cNvSpPr/>
            <p:nvPr/>
          </p:nvSpPr>
          <p:spPr>
            <a:xfrm>
              <a:off x="70000" y="0"/>
              <a:ext cx="210000" cy="0"/>
            </a:xfrm>
            <a:prstGeom prst="line">
              <a:avLst/>
            </a:prstGeom>
            <a:solidFill>
              <a:srgbClr val="000000"/>
            </a:solidFill>
            <a:ln w="11000" cap="flat" cmpd="sng" algn="ctr">
              <a:solidFill>
                <a:srgbClr val="707274"/>
              </a:solidFill>
            </a:ln>
          </p:spPr>
        </p:sp>
        <p:sp>
          <p:nvSpPr>
            <p:cNvPr id="11732" name="11733"/>
            <p:cNvSpPr/>
            <p:nvPr/>
          </p:nvSpPr>
          <p:spPr>
            <a:xfrm>
              <a:off x="70000" y="58333"/>
              <a:ext cx="210000" cy="0"/>
            </a:xfrm>
            <a:prstGeom prst="line">
              <a:avLst/>
            </a:prstGeom>
            <a:solidFill>
              <a:srgbClr val="000000"/>
            </a:solidFill>
            <a:ln w="11000" cap="flat" cmpd="sng" algn="ctr">
              <a:solidFill>
                <a:srgbClr val="707274"/>
              </a:solidFill>
            </a:ln>
          </p:spPr>
        </p:sp>
        <p:sp>
          <p:nvSpPr>
            <p:cNvPr id="11734" name="11735"/>
            <p:cNvSpPr/>
            <p:nvPr/>
          </p:nvSpPr>
          <p:spPr>
            <a:xfrm>
              <a:off x="70000" y="116667"/>
              <a:ext cx="210000" cy="0"/>
            </a:xfrm>
            <a:prstGeom prst="line">
              <a:avLst/>
            </a:prstGeom>
            <a:solidFill>
              <a:srgbClr val="000000"/>
            </a:solidFill>
            <a:ln w="11000" cap="flat" cmpd="sng" algn="ctr">
              <a:solidFill>
                <a:srgbClr val="707274"/>
              </a:solidFill>
            </a:ln>
          </p:spPr>
        </p:sp>
        <p:sp>
          <p:nvSpPr>
            <p:cNvPr id="11736" name="11737"/>
            <p:cNvSpPr/>
            <p:nvPr/>
          </p:nvSpPr>
          <p:spPr>
            <a:xfrm>
              <a:off x="70000" y="175000"/>
              <a:ext cx="210000" cy="0"/>
            </a:xfrm>
            <a:prstGeom prst="line">
              <a:avLst/>
            </a:prstGeom>
            <a:solidFill>
              <a:srgbClr val="000000"/>
            </a:solidFill>
            <a:ln w="11000" cap="flat" cmpd="sng" algn="ctr">
              <a:solidFill>
                <a:srgbClr val="707274"/>
              </a:solidFill>
            </a:ln>
          </p:spPr>
        </p:sp>
        <p:sp>
          <p:nvSpPr>
            <p:cNvPr id="11738" name="11739"/>
            <p:cNvSpPr/>
            <p:nvPr/>
          </p:nvSpPr>
          <p:spPr>
            <a:xfrm>
              <a:off x="70000" y="233333"/>
              <a:ext cx="210000" cy="0"/>
            </a:xfrm>
            <a:prstGeom prst="line">
              <a:avLst/>
            </a:prstGeom>
            <a:solidFill>
              <a:srgbClr val="000000"/>
            </a:solidFill>
            <a:ln w="11000" cap="flat" cmpd="sng" algn="ctr">
              <a:solidFill>
                <a:srgbClr val="707274"/>
              </a:solidFill>
            </a:ln>
          </p:spPr>
        </p:sp>
        <p:sp>
          <p:nvSpPr>
            <p:cNvPr id="11740" name="11741"/>
            <p:cNvSpPr/>
            <p:nvPr/>
          </p:nvSpPr>
          <p:spPr>
            <a:xfrm>
              <a:off x="70000" y="291667"/>
              <a:ext cx="210000" cy="0"/>
            </a:xfrm>
            <a:prstGeom prst="line">
              <a:avLst/>
            </a:prstGeom>
            <a:solidFill>
              <a:srgbClr val="000000"/>
            </a:solidFill>
            <a:ln w="11000" cap="flat" cmpd="sng" algn="ctr">
              <a:solidFill>
                <a:srgbClr val="707274"/>
              </a:solidFill>
            </a:ln>
          </p:spPr>
        </p:sp>
        <p:sp>
          <p:nvSpPr>
            <p:cNvPr id="11742" name="11743"/>
            <p:cNvSpPr/>
            <p:nvPr/>
          </p:nvSpPr>
          <p:spPr>
            <a:xfrm>
              <a:off x="70000" y="350000"/>
              <a:ext cx="210000" cy="0"/>
            </a:xfrm>
            <a:prstGeom prst="line">
              <a:avLst/>
            </a:prstGeom>
            <a:solidFill>
              <a:srgbClr val="000000"/>
            </a:solidFill>
            <a:ln w="11000" cap="flat" cmpd="sng" algn="ctr">
              <a:solidFill>
                <a:srgbClr val="707274"/>
              </a:solidFill>
            </a:ln>
          </p:spPr>
        </p:sp>
        <p:sp>
          <p:nvSpPr>
            <p:cNvPr id="11744" name="11745">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746" name="object_11747">
            <a:hlinkClick r:id="rId12" action="ppaction://hlinksldjump" tooltip="Tabellenband Demoskopie"/>
          </p:cNvPr>
          <p:cNvGrpSpPr/>
          <p:nvPr/>
        </p:nvGrpSpPr>
        <p:grpSpPr>
          <a:xfrm>
            <a:off x="15309468" y="887211"/>
            <a:ext cx="350000" cy="350000"/>
            <a:chOff x="0" y="0"/>
            <a:chExt cx="0" cy="0"/>
          </a:xfrm>
        </p:grpSpPr>
        <p:sp>
          <p:nvSpPr>
            <p:cNvPr id="11750" name="object_11751"/>
            <p:cNvSpPr/>
            <p:nvPr/>
          </p:nvSpPr>
          <p:spPr>
            <a:xfrm>
              <a:off x="30600" y="27733"/>
              <a:ext cx="222300" cy="61200"/>
            </a:xfrm>
            <a:prstGeom prst="rect">
              <a:avLst/>
            </a:prstGeom>
            <a:solidFill>
              <a:srgbClr val="707274"/>
            </a:solidFill>
            <a:ln>
              <a:noFill/>
            </a:ln>
          </p:spPr>
        </p:sp>
        <p:sp>
          <p:nvSpPr>
            <p:cNvPr id="11752" name="object_11753"/>
            <p:cNvSpPr/>
            <p:nvPr/>
          </p:nvSpPr>
          <p:spPr>
            <a:xfrm>
              <a:off x="0" y="27733"/>
              <a:ext cx="61200" cy="61200"/>
            </a:xfrm>
            <a:prstGeom prst="ellipse">
              <a:avLst/>
            </a:prstGeom>
            <a:solidFill>
              <a:srgbClr val="707274"/>
            </a:solidFill>
            <a:ln>
              <a:noFill/>
            </a:ln>
          </p:spPr>
        </p:sp>
        <p:sp>
          <p:nvSpPr>
            <p:cNvPr id="11754" name="object_11755"/>
            <p:cNvSpPr/>
            <p:nvPr/>
          </p:nvSpPr>
          <p:spPr>
            <a:xfrm>
              <a:off x="222300" y="27733"/>
              <a:ext cx="61200" cy="61200"/>
            </a:xfrm>
            <a:prstGeom prst="ellipse">
              <a:avLst/>
            </a:prstGeom>
            <a:solidFill>
              <a:srgbClr val="707274"/>
            </a:solidFill>
            <a:ln>
              <a:noFill/>
            </a:ln>
          </p:spPr>
        </p:sp>
        <p:sp>
          <p:nvSpPr>
            <p:cNvPr id="11756" name="object_11757"/>
            <p:cNvSpPr/>
            <p:nvPr/>
          </p:nvSpPr>
          <p:spPr>
            <a:xfrm>
              <a:off x="30600" y="144400"/>
              <a:ext cx="141800" cy="61200"/>
            </a:xfrm>
            <a:prstGeom prst="rect">
              <a:avLst/>
            </a:prstGeom>
            <a:solidFill>
              <a:srgbClr val="707274"/>
            </a:solidFill>
            <a:ln>
              <a:noFill/>
            </a:ln>
          </p:spPr>
        </p:sp>
        <p:sp>
          <p:nvSpPr>
            <p:cNvPr id="11758" name="object_11759"/>
            <p:cNvSpPr/>
            <p:nvPr/>
          </p:nvSpPr>
          <p:spPr>
            <a:xfrm>
              <a:off x="0" y="144400"/>
              <a:ext cx="61200" cy="61200"/>
            </a:xfrm>
            <a:prstGeom prst="ellipse">
              <a:avLst/>
            </a:prstGeom>
            <a:solidFill>
              <a:srgbClr val="707274"/>
            </a:solidFill>
            <a:ln>
              <a:noFill/>
            </a:ln>
          </p:spPr>
        </p:sp>
        <p:sp>
          <p:nvSpPr>
            <p:cNvPr id="11760" name="object_11761"/>
            <p:cNvSpPr/>
            <p:nvPr/>
          </p:nvSpPr>
          <p:spPr>
            <a:xfrm>
              <a:off x="141800" y="144400"/>
              <a:ext cx="61200" cy="61200"/>
            </a:xfrm>
            <a:prstGeom prst="ellipse">
              <a:avLst/>
            </a:prstGeom>
            <a:solidFill>
              <a:srgbClr val="707274"/>
            </a:solidFill>
            <a:ln>
              <a:noFill/>
            </a:ln>
          </p:spPr>
        </p:sp>
        <p:sp>
          <p:nvSpPr>
            <p:cNvPr id="11762" name="object_11763"/>
            <p:cNvSpPr/>
            <p:nvPr/>
          </p:nvSpPr>
          <p:spPr>
            <a:xfrm>
              <a:off x="30600" y="261067"/>
              <a:ext cx="288800" cy="61200"/>
            </a:xfrm>
            <a:prstGeom prst="rect">
              <a:avLst/>
            </a:prstGeom>
            <a:solidFill>
              <a:srgbClr val="707274"/>
            </a:solidFill>
            <a:ln>
              <a:noFill/>
            </a:ln>
          </p:spPr>
        </p:sp>
        <p:sp>
          <p:nvSpPr>
            <p:cNvPr id="11764" name="object_11765"/>
            <p:cNvSpPr/>
            <p:nvPr/>
          </p:nvSpPr>
          <p:spPr>
            <a:xfrm>
              <a:off x="0" y="261067"/>
              <a:ext cx="61200" cy="61200"/>
            </a:xfrm>
            <a:prstGeom prst="ellipse">
              <a:avLst/>
            </a:prstGeom>
            <a:solidFill>
              <a:srgbClr val="707274"/>
            </a:solidFill>
            <a:ln>
              <a:noFill/>
            </a:ln>
          </p:spPr>
        </p:sp>
        <p:sp>
          <p:nvSpPr>
            <p:cNvPr id="11766" name="object_11767"/>
            <p:cNvSpPr/>
            <p:nvPr/>
          </p:nvSpPr>
          <p:spPr>
            <a:xfrm>
              <a:off x="288800" y="261067"/>
              <a:ext cx="61200" cy="61200"/>
            </a:xfrm>
            <a:prstGeom prst="ellipse">
              <a:avLst/>
            </a:prstGeom>
            <a:solidFill>
              <a:srgbClr val="707274"/>
            </a:solidFill>
            <a:ln>
              <a:noFill/>
            </a:ln>
          </p:spPr>
        </p:sp>
        <p:sp>
          <p:nvSpPr>
            <p:cNvPr id="11768" name="object_11769"/>
            <p:cNvSpPr/>
            <p:nvPr/>
          </p:nvSpPr>
          <p:spPr>
            <a:xfrm>
              <a:off x="263500" y="58333"/>
              <a:ext cx="0" cy="233333"/>
            </a:xfrm>
            <a:prstGeom prst="rect">
              <a:avLst/>
            </a:prstGeom>
            <a:noFill/>
            <a:ln w="10470">
              <a:solidFill>
                <a:srgbClr val="707274"/>
              </a:solidFill>
            </a:ln>
          </p:spPr>
        </p:sp>
        <p:sp>
          <p:nvSpPr>
            <p:cNvPr id="11770" name="1177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1772" name="object_11773"/>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actions are always noticeably geared towards the benefit of our customers (internal and external). (82%)</a:t>
            </a:r>
            <a:endParaRPr sz="2450" dirty="0">
              <a:latin typeface="Arial"/>
              <a:cs typeface="Arial"/>
            </a:endParaRPr>
          </a:p>
        </p:txBody>
      </p:sp>
      <p:sp>
        <p:nvSpPr>
          <p:cNvPr id="11774" name="object_11775"/>
          <p:cNvSpPr/>
          <p:nvPr/>
        </p:nvSpPr>
        <p:spPr>
          <a:xfrm>
            <a:off x="16376529" y="2577826"/>
            <a:ext cx="921600" cy="921600"/>
          </a:xfrm>
          <a:prstGeom prst="ellipse">
            <a:avLst/>
          </a:prstGeom>
          <a:ln w="52354">
            <a:solidFill>
              <a:srgbClr val="FABC46"/>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2.9</a:t>
            </a:r>
          </a:p>
        </p:txBody>
      </p:sp>
      <p:sp>
        <p:nvSpPr>
          <p:cNvPr id="11776" name="object_11777"/>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11778" name="object_11779"/>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19%</a:t>
            </a:r>
          </a:p>
        </p:txBody>
      </p:sp>
      <p:sp>
        <p:nvSpPr>
          <p:cNvPr id="11780" name="object_11781"/>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164</a:t>
            </a:r>
          </a:p>
        </p:txBody>
      </p:sp>
      <p:sp>
        <p:nvSpPr>
          <p:cNvPr id="11782" name="object_11783"/>
          <p:cNvSpPr/>
          <p:nvPr/>
        </p:nvSpPr>
        <p:spPr>
          <a:xfrm>
            <a:off x="7345326" y="4318308"/>
            <a:ext cx="8407247" cy="424573"/>
          </a:xfrm>
          <a:prstGeom prst="rect">
            <a:avLst/>
          </a:prstGeom>
          <a:solidFill>
            <a:srgbClr val="49C0B6"/>
          </a:solidFill>
        </p:spPr>
      </p:sp>
      <p:sp>
        <p:nvSpPr>
          <p:cNvPr id="11784" name="object_11785"/>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11786" name="object_11787"/>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18%</a:t>
            </a:r>
          </a:p>
        </p:txBody>
      </p:sp>
      <p:sp>
        <p:nvSpPr>
          <p:cNvPr id="11788" name="object_11789"/>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156</a:t>
            </a:r>
          </a:p>
        </p:txBody>
      </p:sp>
      <p:sp>
        <p:nvSpPr>
          <p:cNvPr id="11790" name="object_11791"/>
          <p:cNvSpPr/>
          <p:nvPr/>
        </p:nvSpPr>
        <p:spPr>
          <a:xfrm>
            <a:off x="7345326" y="5379741"/>
            <a:ext cx="7997137" cy="424573"/>
          </a:xfrm>
          <a:prstGeom prst="rect">
            <a:avLst/>
          </a:prstGeom>
          <a:solidFill>
            <a:srgbClr val="49C0B6"/>
          </a:solidFill>
        </p:spPr>
      </p:sp>
      <p:sp>
        <p:nvSpPr>
          <p:cNvPr id="11792" name="object_11793"/>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11794" name="object_11795"/>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16%</a:t>
            </a:r>
          </a:p>
        </p:txBody>
      </p:sp>
      <p:sp>
        <p:nvSpPr>
          <p:cNvPr id="11796" name="object_11797"/>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136</a:t>
            </a:r>
          </a:p>
        </p:txBody>
      </p:sp>
      <p:sp>
        <p:nvSpPr>
          <p:cNvPr id="11798" name="object_11799"/>
          <p:cNvSpPr/>
          <p:nvPr/>
        </p:nvSpPr>
        <p:spPr>
          <a:xfrm>
            <a:off x="7345326" y="6441174"/>
            <a:ext cx="6971863" cy="424573"/>
          </a:xfrm>
          <a:prstGeom prst="rect">
            <a:avLst/>
          </a:prstGeom>
          <a:solidFill>
            <a:srgbClr val="49C0B6"/>
          </a:solidFill>
        </p:spPr>
      </p:sp>
      <p:sp>
        <p:nvSpPr>
          <p:cNvPr id="11800" name="object_11801"/>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11802" name="object_11803"/>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13%</a:t>
            </a:r>
          </a:p>
        </p:txBody>
      </p:sp>
      <p:sp>
        <p:nvSpPr>
          <p:cNvPr id="11804" name="object_11805"/>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110</a:t>
            </a:r>
          </a:p>
        </p:txBody>
      </p:sp>
      <p:sp>
        <p:nvSpPr>
          <p:cNvPr id="11806" name="object_11807"/>
          <p:cNvSpPr/>
          <p:nvPr/>
        </p:nvSpPr>
        <p:spPr>
          <a:xfrm>
            <a:off x="7345326" y="7502607"/>
            <a:ext cx="5639007" cy="424573"/>
          </a:xfrm>
          <a:prstGeom prst="rect">
            <a:avLst/>
          </a:prstGeom>
          <a:solidFill>
            <a:srgbClr val="49C0B6"/>
          </a:solidFill>
        </p:spPr>
      </p:sp>
      <p:sp>
        <p:nvSpPr>
          <p:cNvPr id="11808" name="object_11809"/>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11810" name="object_11811"/>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11%</a:t>
            </a:r>
          </a:p>
        </p:txBody>
      </p:sp>
      <p:sp>
        <p:nvSpPr>
          <p:cNvPr id="11812" name="object_11813"/>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90</a:t>
            </a:r>
          </a:p>
        </p:txBody>
      </p:sp>
      <p:sp>
        <p:nvSpPr>
          <p:cNvPr id="11814" name="object_11815"/>
          <p:cNvSpPr/>
          <p:nvPr/>
        </p:nvSpPr>
        <p:spPr>
          <a:xfrm>
            <a:off x="7345326" y="8564040"/>
            <a:ext cx="4613733" cy="424573"/>
          </a:xfrm>
          <a:prstGeom prst="rect">
            <a:avLst/>
          </a:prstGeom>
          <a:solidFill>
            <a:srgbClr val="49C0B6"/>
          </a:solidFill>
        </p:spPr>
      </p:sp>
      <p:sp>
        <p:nvSpPr>
          <p:cNvPr id="11816" name="object_11817"/>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11818" name="object_11819"/>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5%</a:t>
            </a:r>
          </a:p>
        </p:txBody>
      </p:sp>
      <p:sp>
        <p:nvSpPr>
          <p:cNvPr id="11820" name="object_11821"/>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43</a:t>
            </a:r>
          </a:p>
        </p:txBody>
      </p:sp>
      <p:sp>
        <p:nvSpPr>
          <p:cNvPr id="11822" name="object_11823"/>
          <p:cNvSpPr/>
          <p:nvPr/>
        </p:nvSpPr>
        <p:spPr>
          <a:xfrm>
            <a:off x="7345326" y="9625473"/>
            <a:ext cx="2204339" cy="424573"/>
          </a:xfrm>
          <a:prstGeom prst="rect">
            <a:avLst/>
          </a:prstGeom>
          <a:solidFill>
            <a:srgbClr val="49C0B6"/>
          </a:solidFill>
        </p:spPr>
      </p:sp>
      <p:sp>
        <p:nvSpPr>
          <p:cNvPr id="11824" name="object_11825"/>
          <p:cNvSpPr/>
          <p:nvPr/>
        </p:nvSpPr>
        <p:spPr>
          <a:xfrm>
            <a:off x="7345326" y="3999878"/>
            <a:ext cx="0" cy="6368598"/>
          </a:xfrm>
          <a:prstGeom prst="rect">
            <a:avLst/>
          </a:prstGeom>
          <a:ln w="5235">
            <a:solidFill>
              <a:srgbClr val="000000"/>
            </a:solidFill>
          </a:ln>
        </p:spPr>
      </p:sp>
      <p:sp>
        <p:nvSpPr>
          <p:cNvPr id="11826" name="object_11827"/>
          <p:cNvSpPr/>
          <p:nvPr/>
        </p:nvSpPr>
        <p:spPr>
          <a:xfrm>
            <a:off x="15752573" y="3999878"/>
            <a:ext cx="0" cy="6368598"/>
          </a:xfrm>
          <a:prstGeom prst="rect">
            <a:avLst/>
          </a:prstGeom>
          <a:ln w="5235">
            <a:solidFill>
              <a:srgbClr val="000000"/>
            </a:solidFill>
          </a:ln>
        </p:spPr>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2" name="object_11843"/>
          <p:cNvSpPr>
            <a:spLocks noGrp="1"/>
          </p:cNvSpPr>
          <p:nvPr/>
        </p:nvSpPr>
        <p:spPr>
          <a:xfrm>
            <a:off x="757390" y="680607"/>
            <a:ext cx="733425" cy="733425"/>
          </a:xfrm>
          <a:prstGeom prst="rect">
            <a:avLst/>
          </a:prstGeom>
          <a:ln w="125650">
            <a:solidFill>
              <a:srgbClr val="F48798"/>
            </a:solidFill>
          </a:ln>
        </p:spPr>
        <p:txBody>
          <a:bodyPr wrap="square" lIns="0" tIns="0" rIns="0" bIns="0" rtlCol="0"/>
          <a:lstStyle/>
          <a:p>
            <a:endParaRPr/>
          </a:p>
        </p:txBody>
      </p:sp>
      <p:sp>
        <p:nvSpPr>
          <p:cNvPr id="11844" name="object_1184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Corporate Image | Action portfolio</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1846" name="11847">
            <a:hlinkClick r:id="rId3" action="ppaction://hlinksldjump" tooltip="Content"/>
          </p:cNvPr>
          <p:cNvGrpSpPr/>
          <p:nvPr/>
        </p:nvGrpSpPr>
        <p:grpSpPr>
          <a:xfrm>
            <a:off x="19403940" y="295737"/>
            <a:ext cx="350000" cy="350000"/>
            <a:chOff x="0" y="0"/>
            <a:chExt cx="0" cy="0"/>
          </a:xfrm>
        </p:grpSpPr>
        <p:sp>
          <p:nvSpPr>
            <p:cNvPr id="11848" name="11849"/>
            <p:cNvSpPr/>
            <p:nvPr/>
          </p:nvSpPr>
          <p:spPr>
            <a:xfrm>
              <a:off x="0" y="0"/>
              <a:ext cx="350000" cy="350000"/>
            </a:xfrm>
            <a:prstGeom prst="rect">
              <a:avLst/>
            </a:prstGeom>
            <a:noFill/>
            <a:ln w="30000" cap="flat" cmpd="sng" algn="ctr">
              <a:solidFill>
                <a:srgbClr val="707274"/>
              </a:solidFill>
            </a:ln>
          </p:spPr>
        </p:sp>
        <p:sp>
          <p:nvSpPr>
            <p:cNvPr id="11850" name="11851">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1852" name="11853">
            <a:hlinkClick r:id="rId4" action="ppaction://hlinksldjump" tooltip="Project overview"/>
          </p:cNvPr>
          <p:cNvGrpSpPr/>
          <p:nvPr/>
        </p:nvGrpSpPr>
        <p:grpSpPr>
          <a:xfrm>
            <a:off x="18380322" y="295737"/>
            <a:ext cx="350000" cy="350000"/>
            <a:chOff x="0" y="0"/>
            <a:chExt cx="0" cy="0"/>
          </a:xfrm>
        </p:grpSpPr>
        <p:sp>
          <p:nvSpPr>
            <p:cNvPr id="11854" name="11855"/>
            <p:cNvSpPr/>
            <p:nvPr/>
          </p:nvSpPr>
          <p:spPr>
            <a:xfrm>
              <a:off x="0" y="0"/>
              <a:ext cx="350000" cy="350000"/>
            </a:xfrm>
            <a:prstGeom prst="rect">
              <a:avLst/>
            </a:prstGeom>
            <a:noFill/>
            <a:ln w="30000" cap="flat" cmpd="sng" algn="ctr">
              <a:solidFill>
                <a:srgbClr val="707274"/>
              </a:solidFill>
            </a:ln>
          </p:spPr>
        </p:sp>
        <p:sp>
          <p:nvSpPr>
            <p:cNvPr id="11856" name="11857"/>
            <p:cNvSpPr/>
            <p:nvPr/>
          </p:nvSpPr>
          <p:spPr>
            <a:xfrm>
              <a:off x="0" y="280000"/>
              <a:ext cx="350000" cy="0"/>
            </a:xfrm>
            <a:prstGeom prst="line">
              <a:avLst/>
            </a:prstGeom>
            <a:solidFill>
              <a:srgbClr val="000000"/>
            </a:solidFill>
            <a:ln w="11000" cap="flat" cmpd="sng" algn="ctr">
              <a:solidFill>
                <a:srgbClr val="707274"/>
              </a:solidFill>
            </a:ln>
          </p:spPr>
        </p:sp>
        <p:sp>
          <p:nvSpPr>
            <p:cNvPr id="11858" name="11859"/>
            <p:cNvSpPr/>
            <p:nvPr/>
          </p:nvSpPr>
          <p:spPr>
            <a:xfrm>
              <a:off x="175000" y="280000"/>
              <a:ext cx="0" cy="70000"/>
            </a:xfrm>
            <a:prstGeom prst="line">
              <a:avLst/>
            </a:prstGeom>
            <a:solidFill>
              <a:srgbClr val="000000"/>
            </a:solidFill>
            <a:ln w="11000" cap="flat" cmpd="sng" algn="ctr">
              <a:solidFill>
                <a:srgbClr val="707274"/>
              </a:solidFill>
            </a:ln>
          </p:spPr>
        </p:sp>
        <p:sp>
          <p:nvSpPr>
            <p:cNvPr id="11860" name="object_11861"/>
            <p:cNvSpPr/>
            <p:nvPr/>
          </p:nvSpPr>
          <p:spPr>
            <a:xfrm>
              <a:off x="50000" y="87500"/>
              <a:ext cx="75000" cy="75000"/>
            </a:xfrm>
            <a:prstGeom prst="ellipse">
              <a:avLst/>
            </a:prstGeom>
            <a:solidFill>
              <a:srgbClr val="707274"/>
            </a:solidFill>
          </p:spPr>
        </p:sp>
        <p:sp>
          <p:nvSpPr>
            <p:cNvPr id="11862" name="object_11863"/>
            <p:cNvSpPr/>
            <p:nvPr/>
          </p:nvSpPr>
          <p:spPr>
            <a:xfrm>
              <a:off x="137500" y="87500"/>
              <a:ext cx="75000" cy="75000"/>
            </a:xfrm>
            <a:prstGeom prst="ellipse">
              <a:avLst/>
            </a:prstGeom>
            <a:solidFill>
              <a:srgbClr val="707274"/>
            </a:solidFill>
          </p:spPr>
        </p:sp>
        <p:sp>
          <p:nvSpPr>
            <p:cNvPr id="11864" name="object_11865"/>
            <p:cNvSpPr/>
            <p:nvPr/>
          </p:nvSpPr>
          <p:spPr>
            <a:xfrm>
              <a:off x="225000" y="87500"/>
              <a:ext cx="75000" cy="75000"/>
            </a:xfrm>
            <a:prstGeom prst="ellipse">
              <a:avLst/>
            </a:prstGeom>
            <a:solidFill>
              <a:srgbClr val="707274"/>
            </a:solidFill>
          </p:spPr>
        </p:sp>
        <p:sp>
          <p:nvSpPr>
            <p:cNvPr id="11866" name="11867"/>
            <p:cNvSpPr/>
            <p:nvPr/>
          </p:nvSpPr>
          <p:spPr>
            <a:xfrm>
              <a:off x="105000" y="233333"/>
              <a:ext cx="140000" cy="0"/>
            </a:xfrm>
            <a:prstGeom prst="rect">
              <a:avLst/>
            </a:prstGeom>
            <a:noFill/>
            <a:ln w="30000" cap="flat" cmpd="sng" algn="ctr">
              <a:solidFill>
                <a:srgbClr val="707274"/>
              </a:solidFill>
            </a:ln>
          </p:spPr>
        </p:sp>
        <p:sp>
          <p:nvSpPr>
            <p:cNvPr id="11868" name="11869">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870" name="11871">
            <a:hlinkClick r:id="rId5" action="ppaction://hlinksldjump" tooltip="Response-Rate"/>
          </p:cNvPr>
          <p:cNvGrpSpPr/>
          <p:nvPr/>
        </p:nvGrpSpPr>
        <p:grpSpPr>
          <a:xfrm>
            <a:off x="17356704" y="295737"/>
            <a:ext cx="350000" cy="350000"/>
            <a:chOff x="0" y="0"/>
            <a:chExt cx="0" cy="0"/>
          </a:xfrm>
        </p:grpSpPr>
        <p:sp>
          <p:nvSpPr>
            <p:cNvPr id="11872" name="11873"/>
            <p:cNvSpPr/>
            <p:nvPr/>
          </p:nvSpPr>
          <p:spPr>
            <a:xfrm>
              <a:off x="0" y="0"/>
              <a:ext cx="350000" cy="350000"/>
            </a:xfrm>
            <a:prstGeom prst="rect">
              <a:avLst/>
            </a:prstGeom>
            <a:noFill/>
            <a:ln w="30000" cap="flat" cmpd="sng" algn="ctr">
              <a:solidFill>
                <a:srgbClr val="707274"/>
              </a:solidFill>
            </a:ln>
          </p:spPr>
        </p:sp>
        <p:sp>
          <p:nvSpPr>
            <p:cNvPr id="11874" name="11875">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1876" name="object_11877">
            <a:hlinkClick r:id="rId6" action="ppaction://hlinksldjump" tooltip="Index overview"/>
          </p:cNvPr>
          <p:cNvGrpSpPr/>
          <p:nvPr/>
        </p:nvGrpSpPr>
        <p:grpSpPr>
          <a:xfrm>
            <a:off x="16333086" y="295737"/>
            <a:ext cx="511198" cy="515004"/>
            <a:chOff x="17809255" y="706508"/>
            <a:chExt cx="711198" cy="715004"/>
          </a:xfrm>
        </p:grpSpPr>
        <p:sp>
          <p:nvSpPr>
            <p:cNvPr id="11878" name="object_11879"/>
            <p:cNvSpPr/>
            <p:nvPr/>
          </p:nvSpPr>
          <p:spPr>
            <a:xfrm>
              <a:off x="17809255" y="706508"/>
              <a:ext cx="711198" cy="715004"/>
            </a:xfrm>
            <a:prstGeom prst="rect">
              <a:avLst/>
            </a:prstGeom>
            <a:solidFill>
              <a:srgbClr val="FFFFFF">
                <a:alpha val="500"/>
              </a:srgbClr>
            </a:solidFill>
            <a:ln>
              <a:noFill/>
            </a:ln>
          </p:spPr>
        </p:sp>
        <p:sp>
          <p:nvSpPr>
            <p:cNvPr id="11880" name="object_1188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1882" name="object_1188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1884" name="object_1188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1886" name="object_1188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1888" name="object_1188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1890" name="object_1189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1892" name="object_1189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1894" name="object_1189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1896" name="object_1189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1898" name="object_11899">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1900" name="object_11901">
            <a:hlinkClick r:id="rId7" action="ppaction://hlinksldjump" tooltip="Dimensions"/>
          </p:cNvPr>
          <p:cNvGrpSpPr/>
          <p:nvPr/>
        </p:nvGrpSpPr>
        <p:grpSpPr>
          <a:xfrm>
            <a:off x="15309468" y="295737"/>
            <a:ext cx="350000" cy="350000"/>
            <a:chOff x="0" y="0"/>
            <a:chExt cx="0" cy="0"/>
          </a:xfrm>
        </p:grpSpPr>
        <p:sp>
          <p:nvSpPr>
            <p:cNvPr id="11902" name="object_11903"/>
            <p:cNvSpPr/>
            <p:nvPr/>
          </p:nvSpPr>
          <p:spPr>
            <a:xfrm>
              <a:off x="30600" y="27733"/>
              <a:ext cx="113800" cy="61200"/>
            </a:xfrm>
            <a:prstGeom prst="rect">
              <a:avLst/>
            </a:prstGeom>
            <a:solidFill>
              <a:srgbClr val="707274"/>
            </a:solidFill>
            <a:ln>
              <a:noFill/>
            </a:ln>
          </p:spPr>
        </p:sp>
        <p:sp>
          <p:nvSpPr>
            <p:cNvPr id="11904" name="object_11905"/>
            <p:cNvSpPr/>
            <p:nvPr/>
          </p:nvSpPr>
          <p:spPr>
            <a:xfrm>
              <a:off x="275600" y="27733"/>
              <a:ext cx="43800" cy="61200"/>
            </a:xfrm>
            <a:prstGeom prst="rect">
              <a:avLst/>
            </a:prstGeom>
            <a:solidFill>
              <a:srgbClr val="707274"/>
            </a:solidFill>
            <a:ln>
              <a:noFill/>
            </a:ln>
          </p:spPr>
        </p:sp>
        <p:sp>
          <p:nvSpPr>
            <p:cNvPr id="11906" name="object_11907"/>
            <p:cNvSpPr/>
            <p:nvPr/>
          </p:nvSpPr>
          <p:spPr>
            <a:xfrm>
              <a:off x="0" y="27733"/>
              <a:ext cx="61200" cy="61200"/>
            </a:xfrm>
            <a:prstGeom prst="ellipse">
              <a:avLst/>
            </a:prstGeom>
            <a:solidFill>
              <a:srgbClr val="707274"/>
            </a:solidFill>
            <a:ln>
              <a:noFill/>
            </a:ln>
          </p:spPr>
        </p:sp>
        <p:sp>
          <p:nvSpPr>
            <p:cNvPr id="11908" name="object_11909"/>
            <p:cNvSpPr/>
            <p:nvPr/>
          </p:nvSpPr>
          <p:spPr>
            <a:xfrm>
              <a:off x="113800" y="27733"/>
              <a:ext cx="61200" cy="61200"/>
            </a:xfrm>
            <a:prstGeom prst="ellipse">
              <a:avLst/>
            </a:prstGeom>
            <a:solidFill>
              <a:srgbClr val="707274"/>
            </a:solidFill>
            <a:ln>
              <a:noFill/>
            </a:ln>
          </p:spPr>
        </p:sp>
        <p:sp>
          <p:nvSpPr>
            <p:cNvPr id="11910" name="object_11911"/>
            <p:cNvSpPr/>
            <p:nvPr/>
          </p:nvSpPr>
          <p:spPr>
            <a:xfrm>
              <a:off x="288800" y="27733"/>
              <a:ext cx="61200" cy="61200"/>
            </a:xfrm>
            <a:prstGeom prst="ellipse">
              <a:avLst/>
            </a:prstGeom>
            <a:solidFill>
              <a:srgbClr val="707274"/>
            </a:solidFill>
            <a:ln>
              <a:noFill/>
            </a:ln>
          </p:spPr>
        </p:sp>
        <p:sp>
          <p:nvSpPr>
            <p:cNvPr id="11912" name="object_11913"/>
            <p:cNvSpPr/>
            <p:nvPr/>
          </p:nvSpPr>
          <p:spPr>
            <a:xfrm>
              <a:off x="245000" y="27733"/>
              <a:ext cx="61200" cy="61200"/>
            </a:xfrm>
            <a:prstGeom prst="ellipse">
              <a:avLst/>
            </a:prstGeom>
            <a:solidFill>
              <a:srgbClr val="707274"/>
            </a:solidFill>
            <a:ln>
              <a:noFill/>
            </a:ln>
          </p:spPr>
        </p:sp>
        <p:sp>
          <p:nvSpPr>
            <p:cNvPr id="11914" name="object_11915"/>
            <p:cNvSpPr/>
            <p:nvPr/>
          </p:nvSpPr>
          <p:spPr>
            <a:xfrm>
              <a:off x="30600" y="144400"/>
              <a:ext cx="43800" cy="61200"/>
            </a:xfrm>
            <a:prstGeom prst="rect">
              <a:avLst/>
            </a:prstGeom>
            <a:solidFill>
              <a:srgbClr val="707274"/>
            </a:solidFill>
            <a:ln>
              <a:noFill/>
            </a:ln>
          </p:spPr>
        </p:sp>
        <p:sp>
          <p:nvSpPr>
            <p:cNvPr id="11916" name="object_11917"/>
            <p:cNvSpPr/>
            <p:nvPr/>
          </p:nvSpPr>
          <p:spPr>
            <a:xfrm>
              <a:off x="205600" y="144400"/>
              <a:ext cx="113800" cy="61200"/>
            </a:xfrm>
            <a:prstGeom prst="rect">
              <a:avLst/>
            </a:prstGeom>
            <a:solidFill>
              <a:srgbClr val="707274"/>
            </a:solidFill>
            <a:ln>
              <a:noFill/>
            </a:ln>
          </p:spPr>
        </p:sp>
        <p:sp>
          <p:nvSpPr>
            <p:cNvPr id="11918" name="object_11919"/>
            <p:cNvSpPr/>
            <p:nvPr/>
          </p:nvSpPr>
          <p:spPr>
            <a:xfrm>
              <a:off x="0" y="144400"/>
              <a:ext cx="61200" cy="61200"/>
            </a:xfrm>
            <a:prstGeom prst="ellipse">
              <a:avLst/>
            </a:prstGeom>
            <a:solidFill>
              <a:srgbClr val="707274"/>
            </a:solidFill>
            <a:ln>
              <a:noFill/>
            </a:ln>
          </p:spPr>
        </p:sp>
        <p:sp>
          <p:nvSpPr>
            <p:cNvPr id="11920" name="object_11921"/>
            <p:cNvSpPr/>
            <p:nvPr/>
          </p:nvSpPr>
          <p:spPr>
            <a:xfrm>
              <a:off x="43800" y="144400"/>
              <a:ext cx="61200" cy="61200"/>
            </a:xfrm>
            <a:prstGeom prst="ellipse">
              <a:avLst/>
            </a:prstGeom>
            <a:solidFill>
              <a:srgbClr val="707274"/>
            </a:solidFill>
            <a:ln>
              <a:noFill/>
            </a:ln>
          </p:spPr>
        </p:sp>
        <p:sp>
          <p:nvSpPr>
            <p:cNvPr id="11922" name="object_11923"/>
            <p:cNvSpPr/>
            <p:nvPr/>
          </p:nvSpPr>
          <p:spPr>
            <a:xfrm>
              <a:off x="288800" y="144400"/>
              <a:ext cx="61200" cy="61200"/>
            </a:xfrm>
            <a:prstGeom prst="ellipse">
              <a:avLst/>
            </a:prstGeom>
            <a:solidFill>
              <a:srgbClr val="707274"/>
            </a:solidFill>
            <a:ln>
              <a:noFill/>
            </a:ln>
          </p:spPr>
        </p:sp>
        <p:sp>
          <p:nvSpPr>
            <p:cNvPr id="11924" name="object_11925"/>
            <p:cNvSpPr/>
            <p:nvPr/>
          </p:nvSpPr>
          <p:spPr>
            <a:xfrm>
              <a:off x="175000" y="144400"/>
              <a:ext cx="61200" cy="61200"/>
            </a:xfrm>
            <a:prstGeom prst="ellipse">
              <a:avLst/>
            </a:prstGeom>
            <a:solidFill>
              <a:srgbClr val="707274"/>
            </a:solidFill>
            <a:ln>
              <a:noFill/>
            </a:ln>
          </p:spPr>
        </p:sp>
        <p:sp>
          <p:nvSpPr>
            <p:cNvPr id="11926" name="object_11927"/>
            <p:cNvSpPr/>
            <p:nvPr/>
          </p:nvSpPr>
          <p:spPr>
            <a:xfrm>
              <a:off x="30600" y="261067"/>
              <a:ext cx="78800" cy="61200"/>
            </a:xfrm>
            <a:prstGeom prst="rect">
              <a:avLst/>
            </a:prstGeom>
            <a:solidFill>
              <a:srgbClr val="707274"/>
            </a:solidFill>
            <a:ln>
              <a:noFill/>
            </a:ln>
          </p:spPr>
        </p:sp>
        <p:sp>
          <p:nvSpPr>
            <p:cNvPr id="11928" name="object_11929"/>
            <p:cNvSpPr/>
            <p:nvPr/>
          </p:nvSpPr>
          <p:spPr>
            <a:xfrm>
              <a:off x="240600" y="261067"/>
              <a:ext cx="78800" cy="61200"/>
            </a:xfrm>
            <a:prstGeom prst="rect">
              <a:avLst/>
            </a:prstGeom>
            <a:solidFill>
              <a:srgbClr val="707274"/>
            </a:solidFill>
            <a:ln>
              <a:noFill/>
            </a:ln>
          </p:spPr>
        </p:sp>
        <p:sp>
          <p:nvSpPr>
            <p:cNvPr id="11930" name="object_11931"/>
            <p:cNvSpPr/>
            <p:nvPr/>
          </p:nvSpPr>
          <p:spPr>
            <a:xfrm>
              <a:off x="0" y="261067"/>
              <a:ext cx="61200" cy="61200"/>
            </a:xfrm>
            <a:prstGeom prst="ellipse">
              <a:avLst/>
            </a:prstGeom>
            <a:solidFill>
              <a:srgbClr val="707274"/>
            </a:solidFill>
            <a:ln>
              <a:noFill/>
            </a:ln>
          </p:spPr>
        </p:sp>
        <p:sp>
          <p:nvSpPr>
            <p:cNvPr id="11932" name="object_11933"/>
            <p:cNvSpPr/>
            <p:nvPr/>
          </p:nvSpPr>
          <p:spPr>
            <a:xfrm>
              <a:off x="78800" y="261067"/>
              <a:ext cx="61200" cy="61200"/>
            </a:xfrm>
            <a:prstGeom prst="ellipse">
              <a:avLst/>
            </a:prstGeom>
            <a:solidFill>
              <a:srgbClr val="707274"/>
            </a:solidFill>
            <a:ln>
              <a:noFill/>
            </a:ln>
          </p:spPr>
        </p:sp>
        <p:sp>
          <p:nvSpPr>
            <p:cNvPr id="11934" name="object_11935"/>
            <p:cNvSpPr/>
            <p:nvPr/>
          </p:nvSpPr>
          <p:spPr>
            <a:xfrm>
              <a:off x="288800" y="261067"/>
              <a:ext cx="61200" cy="61200"/>
            </a:xfrm>
            <a:prstGeom prst="ellipse">
              <a:avLst/>
            </a:prstGeom>
            <a:solidFill>
              <a:srgbClr val="707274"/>
            </a:solidFill>
            <a:ln>
              <a:noFill/>
            </a:ln>
          </p:spPr>
        </p:sp>
        <p:sp>
          <p:nvSpPr>
            <p:cNvPr id="11936" name="object_11937"/>
            <p:cNvSpPr/>
            <p:nvPr/>
          </p:nvSpPr>
          <p:spPr>
            <a:xfrm>
              <a:off x="210000" y="261067"/>
              <a:ext cx="61200" cy="61200"/>
            </a:xfrm>
            <a:prstGeom prst="ellipse">
              <a:avLst/>
            </a:prstGeom>
            <a:solidFill>
              <a:srgbClr val="707274"/>
            </a:solidFill>
            <a:ln>
              <a:noFill/>
            </a:ln>
          </p:spPr>
        </p:sp>
        <p:sp>
          <p:nvSpPr>
            <p:cNvPr id="11938" name="1193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940" name="object_11941">
            <a:hlinkClick r:id="rId8" action="ppaction://hlinksldjump" tooltip="Portfolio of Action"/>
          </p:cNvPr>
          <p:cNvGrpSpPr/>
          <p:nvPr/>
        </p:nvGrpSpPr>
        <p:grpSpPr>
          <a:xfrm>
            <a:off x="19403940" y="887211"/>
            <a:ext cx="350000" cy="350000"/>
            <a:chOff x="0" y="0"/>
            <a:chExt cx="0" cy="0"/>
          </a:xfrm>
        </p:grpSpPr>
        <p:sp>
          <p:nvSpPr>
            <p:cNvPr id="11944" name="object_11945"/>
            <p:cNvSpPr/>
            <p:nvPr/>
          </p:nvSpPr>
          <p:spPr>
            <a:xfrm>
              <a:off x="11900" y="79800"/>
              <a:ext cx="51110" cy="51110"/>
            </a:xfrm>
            <a:prstGeom prst="ellipse">
              <a:avLst/>
            </a:prstGeom>
            <a:solidFill>
              <a:srgbClr val="707274"/>
            </a:solidFill>
          </p:spPr>
        </p:sp>
        <p:sp>
          <p:nvSpPr>
            <p:cNvPr id="11946" name="object_11947"/>
            <p:cNvSpPr/>
            <p:nvPr/>
          </p:nvSpPr>
          <p:spPr>
            <a:xfrm>
              <a:off x="121800" y="124250"/>
              <a:ext cx="51110" cy="51110"/>
            </a:xfrm>
            <a:prstGeom prst="ellipse">
              <a:avLst/>
            </a:prstGeom>
            <a:solidFill>
              <a:srgbClr val="707274"/>
            </a:solidFill>
          </p:spPr>
        </p:sp>
        <p:sp>
          <p:nvSpPr>
            <p:cNvPr id="11948" name="object_11949"/>
            <p:cNvSpPr/>
            <p:nvPr/>
          </p:nvSpPr>
          <p:spPr>
            <a:xfrm>
              <a:off x="244650" y="42700"/>
              <a:ext cx="51110" cy="51110"/>
            </a:xfrm>
            <a:prstGeom prst="ellipse">
              <a:avLst/>
            </a:prstGeom>
            <a:solidFill>
              <a:srgbClr val="707274"/>
            </a:solidFill>
          </p:spPr>
        </p:sp>
        <p:sp>
          <p:nvSpPr>
            <p:cNvPr id="11950" name="object_11951"/>
            <p:cNvSpPr/>
            <p:nvPr/>
          </p:nvSpPr>
          <p:spPr>
            <a:xfrm>
              <a:off x="282800" y="229250"/>
              <a:ext cx="51110" cy="51110"/>
            </a:xfrm>
            <a:prstGeom prst="ellipse">
              <a:avLst/>
            </a:prstGeom>
            <a:solidFill>
              <a:srgbClr val="707274"/>
            </a:solidFill>
          </p:spPr>
        </p:sp>
        <p:sp>
          <p:nvSpPr>
            <p:cNvPr id="11952" name="object_11953"/>
            <p:cNvSpPr/>
            <p:nvPr/>
          </p:nvSpPr>
          <p:spPr>
            <a:xfrm>
              <a:off x="79800" y="234500"/>
              <a:ext cx="51110" cy="51110"/>
            </a:xfrm>
            <a:prstGeom prst="ellipse">
              <a:avLst/>
            </a:prstGeom>
            <a:solidFill>
              <a:srgbClr val="707274"/>
            </a:solidFill>
          </p:spPr>
        </p:sp>
        <p:sp>
          <p:nvSpPr>
            <p:cNvPr id="11954" name="object_11955"/>
            <p:cNvSpPr/>
            <p:nvPr/>
          </p:nvSpPr>
          <p:spPr>
            <a:xfrm>
              <a:off x="105350" y="23800"/>
              <a:ext cx="51110" cy="51110"/>
            </a:xfrm>
            <a:prstGeom prst="ellipse">
              <a:avLst/>
            </a:prstGeom>
            <a:solidFill>
              <a:srgbClr val="707274"/>
            </a:solidFill>
          </p:spPr>
        </p:sp>
        <p:sp>
          <p:nvSpPr>
            <p:cNvPr id="11956" name="object_11957"/>
            <p:cNvSpPr/>
            <p:nvPr/>
          </p:nvSpPr>
          <p:spPr>
            <a:xfrm>
              <a:off x="232050" y="149450"/>
              <a:ext cx="51110" cy="51110"/>
            </a:xfrm>
            <a:prstGeom prst="ellipse">
              <a:avLst/>
            </a:prstGeom>
            <a:solidFill>
              <a:srgbClr val="707274"/>
            </a:solidFill>
          </p:spPr>
        </p:sp>
        <p:sp>
          <p:nvSpPr>
            <p:cNvPr id="11958" name="object_11959"/>
            <p:cNvSpPr/>
            <p:nvPr/>
          </p:nvSpPr>
          <p:spPr>
            <a:xfrm>
              <a:off x="0" y="175000"/>
              <a:ext cx="350000" cy="0"/>
            </a:xfrm>
            <a:prstGeom prst="rect">
              <a:avLst/>
            </a:prstGeom>
            <a:noFill/>
            <a:ln w="10470">
              <a:solidFill>
                <a:srgbClr val="707274"/>
              </a:solidFill>
            </a:ln>
          </p:spPr>
        </p:sp>
        <p:sp>
          <p:nvSpPr>
            <p:cNvPr id="11960" name="object_11961"/>
            <p:cNvSpPr/>
            <p:nvPr/>
          </p:nvSpPr>
          <p:spPr>
            <a:xfrm>
              <a:off x="175000" y="0"/>
              <a:ext cx="0" cy="350000"/>
            </a:xfrm>
            <a:prstGeom prst="rect">
              <a:avLst/>
            </a:prstGeom>
            <a:noFill/>
            <a:ln w="10470">
              <a:solidFill>
                <a:srgbClr val="707274"/>
              </a:solidFill>
            </a:ln>
          </p:spPr>
        </p:sp>
        <p:sp>
          <p:nvSpPr>
            <p:cNvPr id="11962" name="11963">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964" name="11965">
            <a:hlinkClick r:id="rId9" action="ppaction://hlinksldjump" tooltip="Semantic Differential"/>
          </p:cNvPr>
          <p:cNvGrpSpPr/>
          <p:nvPr/>
        </p:nvGrpSpPr>
        <p:grpSpPr>
          <a:xfrm>
            <a:off x="18380322" y="887211"/>
            <a:ext cx="561600" cy="648000"/>
            <a:chOff x="0" y="0"/>
            <a:chExt cx="0" cy="0"/>
          </a:xfrm>
        </p:grpSpPr>
        <p:sp>
          <p:nvSpPr>
            <p:cNvPr id="11966" name="11967"/>
            <p:cNvSpPr/>
            <p:nvPr/>
          </p:nvSpPr>
          <p:spPr>
            <a:xfrm>
              <a:off x="0" y="0"/>
              <a:ext cx="350000" cy="350000"/>
            </a:xfrm>
            <a:prstGeom prst="rect">
              <a:avLst/>
            </a:prstGeom>
            <a:noFill/>
            <a:ln w="30000" cap="flat" cmpd="sng" algn="ctr">
              <a:solidFill>
                <a:srgbClr val="707274"/>
              </a:solidFill>
            </a:ln>
          </p:spPr>
        </p:sp>
        <p:cxnSp>
          <p:nvCxnSpPr>
            <p:cNvPr id="11968" name="object_1196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1970" name="object_1197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1972" name="11973">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1974" name="11975">
            <a:hlinkClick r:id="rId10" action="ppaction://hlinksldjump"/>
          </p:cNvPr>
          <p:cNvGrpSpPr/>
          <p:nvPr/>
        </p:nvGrpSpPr>
        <p:grpSpPr>
          <a:xfrm>
            <a:off x="17356704" y="887211"/>
            <a:ext cx="561600" cy="648000"/>
            <a:chOff x="0" y="0"/>
            <a:chExt cx="0" cy="0"/>
          </a:xfrm>
        </p:grpSpPr>
        <p:sp>
          <p:nvSpPr>
            <p:cNvPr id="11976" name="11977"/>
            <p:cNvSpPr/>
            <p:nvPr/>
          </p:nvSpPr>
          <p:spPr>
            <a:xfrm>
              <a:off x="0" y="0"/>
              <a:ext cx="350000" cy="350000"/>
            </a:xfrm>
            <a:prstGeom prst="rect">
              <a:avLst/>
            </a:prstGeom>
            <a:noFill/>
            <a:ln w="30000" cap="flat" cmpd="sng" algn="ctr">
              <a:solidFill>
                <a:srgbClr val="707274"/>
              </a:solidFill>
            </a:ln>
          </p:spPr>
        </p:sp>
        <p:sp>
          <p:nvSpPr>
            <p:cNvPr id="11978" name="object_1197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1980" name="object_11981"/>
            <p:cNvSpPr/>
            <p:nvPr/>
          </p:nvSpPr>
          <p:spPr>
            <a:xfrm>
              <a:off x="136856" y="41051"/>
              <a:ext cx="54000" cy="59400"/>
            </a:xfrm>
            <a:prstGeom prst="rect">
              <a:avLst/>
            </a:prstGeom>
            <a:solidFill>
              <a:srgbClr val="707274"/>
            </a:solidFill>
          </p:spPr>
        </p:sp>
        <p:sp>
          <p:nvSpPr>
            <p:cNvPr id="11982" name="object_11983"/>
            <p:cNvSpPr/>
            <p:nvPr/>
          </p:nvSpPr>
          <p:spPr>
            <a:xfrm>
              <a:off x="180596" y="70751"/>
              <a:ext cx="55300" cy="0"/>
            </a:xfrm>
            <a:prstGeom prst="line">
              <a:avLst/>
            </a:prstGeom>
            <a:solidFill>
              <a:srgbClr val="000000"/>
            </a:solidFill>
            <a:ln w="11000" cap="flat" cmpd="sng" algn="ctr">
              <a:solidFill>
                <a:srgbClr val="707274"/>
              </a:solidFill>
            </a:ln>
          </p:spPr>
        </p:sp>
        <p:sp>
          <p:nvSpPr>
            <p:cNvPr id="11984" name="object_11985"/>
            <p:cNvSpPr/>
            <p:nvPr/>
          </p:nvSpPr>
          <p:spPr>
            <a:xfrm>
              <a:off x="245893" y="41051"/>
              <a:ext cx="54000" cy="59400"/>
            </a:xfrm>
            <a:prstGeom prst="ellipse">
              <a:avLst/>
            </a:prstGeom>
            <a:solidFill>
              <a:srgbClr val="707274"/>
            </a:solidFill>
          </p:spPr>
        </p:sp>
        <p:sp>
          <p:nvSpPr>
            <p:cNvPr id="11986" name="object_11987"/>
            <p:cNvSpPr/>
            <p:nvPr/>
          </p:nvSpPr>
          <p:spPr>
            <a:xfrm>
              <a:off x="136856" y="143142"/>
              <a:ext cx="54000" cy="59400"/>
            </a:xfrm>
            <a:prstGeom prst="rect">
              <a:avLst/>
            </a:prstGeom>
            <a:solidFill>
              <a:srgbClr val="707274"/>
            </a:solidFill>
          </p:spPr>
        </p:sp>
        <p:sp>
          <p:nvSpPr>
            <p:cNvPr id="11988" name="object_11989"/>
            <p:cNvSpPr/>
            <p:nvPr/>
          </p:nvSpPr>
          <p:spPr>
            <a:xfrm>
              <a:off x="180596" y="172842"/>
              <a:ext cx="55300" cy="0"/>
            </a:xfrm>
            <a:prstGeom prst="line">
              <a:avLst/>
            </a:prstGeom>
            <a:solidFill>
              <a:srgbClr val="000000"/>
            </a:solidFill>
            <a:ln w="11000" cap="flat" cmpd="sng" algn="ctr">
              <a:solidFill>
                <a:srgbClr val="707274"/>
              </a:solidFill>
            </a:ln>
          </p:spPr>
        </p:sp>
        <p:sp>
          <p:nvSpPr>
            <p:cNvPr id="11990" name="object_11991"/>
            <p:cNvSpPr/>
            <p:nvPr/>
          </p:nvSpPr>
          <p:spPr>
            <a:xfrm>
              <a:off x="245893" y="143142"/>
              <a:ext cx="54000" cy="59400"/>
            </a:xfrm>
            <a:prstGeom prst="ellipse">
              <a:avLst/>
            </a:prstGeom>
            <a:solidFill>
              <a:srgbClr val="707274"/>
            </a:solidFill>
          </p:spPr>
        </p:sp>
        <p:sp>
          <p:nvSpPr>
            <p:cNvPr id="11992" name="object_11993"/>
            <p:cNvSpPr/>
            <p:nvPr/>
          </p:nvSpPr>
          <p:spPr>
            <a:xfrm>
              <a:off x="136856" y="237985"/>
              <a:ext cx="54000" cy="59400"/>
            </a:xfrm>
            <a:prstGeom prst="rect">
              <a:avLst/>
            </a:prstGeom>
            <a:solidFill>
              <a:srgbClr val="707274"/>
            </a:solidFill>
          </p:spPr>
        </p:sp>
        <p:sp>
          <p:nvSpPr>
            <p:cNvPr id="11994" name="object_11995"/>
            <p:cNvSpPr/>
            <p:nvPr/>
          </p:nvSpPr>
          <p:spPr>
            <a:xfrm>
              <a:off x="180596" y="267685"/>
              <a:ext cx="55300" cy="0"/>
            </a:xfrm>
            <a:prstGeom prst="line">
              <a:avLst/>
            </a:prstGeom>
            <a:solidFill>
              <a:srgbClr val="000000"/>
            </a:solidFill>
            <a:ln w="11000" cap="flat" cmpd="sng" algn="ctr">
              <a:solidFill>
                <a:srgbClr val="707274"/>
              </a:solidFill>
            </a:ln>
          </p:spPr>
        </p:sp>
        <p:sp>
          <p:nvSpPr>
            <p:cNvPr id="11996" name="object_11997"/>
            <p:cNvSpPr/>
            <p:nvPr/>
          </p:nvSpPr>
          <p:spPr>
            <a:xfrm>
              <a:off x="245893" y="237985"/>
              <a:ext cx="54000" cy="59400"/>
            </a:xfrm>
            <a:prstGeom prst="ellipse">
              <a:avLst/>
            </a:prstGeom>
            <a:solidFill>
              <a:srgbClr val="707274"/>
            </a:solidFill>
          </p:spPr>
        </p:sp>
        <p:sp>
          <p:nvSpPr>
            <p:cNvPr id="11998" name="11999">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000" name="object_12001">
            <a:hlinkClick r:id="rId11" action="ppaction://hlinksldjump" tooltip="Tabellenband Demoskopie"/>
          </p:cNvPr>
          <p:cNvGrpSpPr/>
          <p:nvPr/>
        </p:nvGrpSpPr>
        <p:grpSpPr>
          <a:xfrm>
            <a:off x="16333086" y="887211"/>
            <a:ext cx="350000" cy="350000"/>
            <a:chOff x="0" y="0"/>
            <a:chExt cx="0" cy="0"/>
          </a:xfrm>
        </p:grpSpPr>
        <p:sp>
          <p:nvSpPr>
            <p:cNvPr id="12004" name="object_12005"/>
            <p:cNvSpPr/>
            <p:nvPr/>
          </p:nvSpPr>
          <p:spPr>
            <a:xfrm>
              <a:off x="30600" y="27733"/>
              <a:ext cx="222300" cy="61200"/>
            </a:xfrm>
            <a:prstGeom prst="rect">
              <a:avLst/>
            </a:prstGeom>
            <a:solidFill>
              <a:srgbClr val="707274"/>
            </a:solidFill>
            <a:ln>
              <a:noFill/>
            </a:ln>
          </p:spPr>
        </p:sp>
        <p:sp>
          <p:nvSpPr>
            <p:cNvPr id="12006" name="object_12007"/>
            <p:cNvSpPr/>
            <p:nvPr/>
          </p:nvSpPr>
          <p:spPr>
            <a:xfrm>
              <a:off x="0" y="27733"/>
              <a:ext cx="61200" cy="61200"/>
            </a:xfrm>
            <a:prstGeom prst="ellipse">
              <a:avLst/>
            </a:prstGeom>
            <a:solidFill>
              <a:srgbClr val="707274"/>
            </a:solidFill>
            <a:ln>
              <a:noFill/>
            </a:ln>
          </p:spPr>
        </p:sp>
        <p:sp>
          <p:nvSpPr>
            <p:cNvPr id="12008" name="object_12009"/>
            <p:cNvSpPr/>
            <p:nvPr/>
          </p:nvSpPr>
          <p:spPr>
            <a:xfrm>
              <a:off x="222300" y="27733"/>
              <a:ext cx="61200" cy="61200"/>
            </a:xfrm>
            <a:prstGeom prst="ellipse">
              <a:avLst/>
            </a:prstGeom>
            <a:solidFill>
              <a:srgbClr val="707274"/>
            </a:solidFill>
            <a:ln>
              <a:noFill/>
            </a:ln>
          </p:spPr>
        </p:sp>
        <p:sp>
          <p:nvSpPr>
            <p:cNvPr id="12010" name="object_12011"/>
            <p:cNvSpPr/>
            <p:nvPr/>
          </p:nvSpPr>
          <p:spPr>
            <a:xfrm>
              <a:off x="30600" y="144400"/>
              <a:ext cx="141800" cy="61200"/>
            </a:xfrm>
            <a:prstGeom prst="rect">
              <a:avLst/>
            </a:prstGeom>
            <a:solidFill>
              <a:srgbClr val="707274"/>
            </a:solidFill>
            <a:ln>
              <a:noFill/>
            </a:ln>
          </p:spPr>
        </p:sp>
        <p:sp>
          <p:nvSpPr>
            <p:cNvPr id="12012" name="object_12013"/>
            <p:cNvSpPr/>
            <p:nvPr/>
          </p:nvSpPr>
          <p:spPr>
            <a:xfrm>
              <a:off x="0" y="144400"/>
              <a:ext cx="61200" cy="61200"/>
            </a:xfrm>
            <a:prstGeom prst="ellipse">
              <a:avLst/>
            </a:prstGeom>
            <a:solidFill>
              <a:srgbClr val="707274"/>
            </a:solidFill>
            <a:ln>
              <a:noFill/>
            </a:ln>
          </p:spPr>
        </p:sp>
        <p:sp>
          <p:nvSpPr>
            <p:cNvPr id="12014" name="object_12015"/>
            <p:cNvSpPr/>
            <p:nvPr/>
          </p:nvSpPr>
          <p:spPr>
            <a:xfrm>
              <a:off x="141800" y="144400"/>
              <a:ext cx="61200" cy="61200"/>
            </a:xfrm>
            <a:prstGeom prst="ellipse">
              <a:avLst/>
            </a:prstGeom>
            <a:solidFill>
              <a:srgbClr val="707274"/>
            </a:solidFill>
            <a:ln>
              <a:noFill/>
            </a:ln>
          </p:spPr>
        </p:sp>
        <p:sp>
          <p:nvSpPr>
            <p:cNvPr id="12016" name="object_12017"/>
            <p:cNvSpPr/>
            <p:nvPr/>
          </p:nvSpPr>
          <p:spPr>
            <a:xfrm>
              <a:off x="30600" y="261067"/>
              <a:ext cx="288800" cy="61200"/>
            </a:xfrm>
            <a:prstGeom prst="rect">
              <a:avLst/>
            </a:prstGeom>
            <a:solidFill>
              <a:srgbClr val="707274"/>
            </a:solidFill>
            <a:ln>
              <a:noFill/>
            </a:ln>
          </p:spPr>
        </p:sp>
        <p:sp>
          <p:nvSpPr>
            <p:cNvPr id="12018" name="object_12019"/>
            <p:cNvSpPr/>
            <p:nvPr/>
          </p:nvSpPr>
          <p:spPr>
            <a:xfrm>
              <a:off x="0" y="261067"/>
              <a:ext cx="61200" cy="61200"/>
            </a:xfrm>
            <a:prstGeom prst="ellipse">
              <a:avLst/>
            </a:prstGeom>
            <a:solidFill>
              <a:srgbClr val="707274"/>
            </a:solidFill>
            <a:ln>
              <a:noFill/>
            </a:ln>
          </p:spPr>
        </p:sp>
        <p:sp>
          <p:nvSpPr>
            <p:cNvPr id="12020" name="object_12021"/>
            <p:cNvSpPr/>
            <p:nvPr/>
          </p:nvSpPr>
          <p:spPr>
            <a:xfrm>
              <a:off x="288800" y="261067"/>
              <a:ext cx="61200" cy="61200"/>
            </a:xfrm>
            <a:prstGeom prst="ellipse">
              <a:avLst/>
            </a:prstGeom>
            <a:solidFill>
              <a:srgbClr val="707274"/>
            </a:solidFill>
            <a:ln>
              <a:noFill/>
            </a:ln>
          </p:spPr>
        </p:sp>
        <p:sp>
          <p:nvSpPr>
            <p:cNvPr id="12022" name="object_12023"/>
            <p:cNvSpPr/>
            <p:nvPr/>
          </p:nvSpPr>
          <p:spPr>
            <a:xfrm>
              <a:off x="263500" y="58333"/>
              <a:ext cx="0" cy="233333"/>
            </a:xfrm>
            <a:prstGeom prst="rect">
              <a:avLst/>
            </a:prstGeom>
            <a:noFill/>
            <a:ln w="10470">
              <a:solidFill>
                <a:srgbClr val="707274"/>
              </a:solidFill>
            </a:ln>
          </p:spPr>
        </p:sp>
        <p:sp>
          <p:nvSpPr>
            <p:cNvPr id="12024" name="12025">
              <a:hlinkClick r:id="rId11"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2026" name="object_12027"/>
          <p:cNvSpPr/>
          <p:nvPr/>
        </p:nvSpPr>
        <p:spPr>
          <a:xfrm>
            <a:off x="18761549" y="2418474"/>
            <a:ext cx="922019" cy="922019"/>
          </a:xfrm>
          <a:prstGeom prst="rect">
            <a:avLst/>
          </a:prstGeom>
          <a:ln w="52354">
            <a:solidFill>
              <a:srgbClr val="35B77C"/>
            </a:solidFill>
          </a:ln>
        </p:spPr>
        <p:txBody>
          <a:bodyPr wrap="square" lIns="0" tIns="0" rIns="0" bIns="0" rtlCol="0" anchor="ctr" anchorCtr="1"/>
          <a:lstStyle/>
          <a:p>
            <a:pPr marL="12700" algn="ctr">
              <a:lnSpc>
                <a:spcPts val="3260"/>
              </a:lnSpc>
              <a:spcBef>
                <a:spcPts val="114"/>
              </a:spcBef>
            </a:pPr>
            <a:r>
              <a:rPr lang="de-AT" sz="2950" b="1" dirty="0">
                <a:solidFill>
                  <a:srgbClr val="515455"/>
                </a:solidFill>
                <a:latin typeface="Arial"/>
                <a:ea typeface="Arial"/>
              </a:rPr>
              <a:t>2.3</a:t>
            </a:r>
          </a:p>
        </p:txBody>
      </p:sp>
      <p:sp>
        <p:nvSpPr>
          <p:cNvPr id="12028" name="object_12029"/>
          <p:cNvSpPr txBox="1"/>
          <p:nvPr/>
        </p:nvSpPr>
        <p:spPr>
          <a:xfrm>
            <a:off x="596900" y="2225675"/>
            <a:ext cx="5410200" cy="392415"/>
          </a:xfrm>
          <a:prstGeom prst="rect">
            <a:avLst/>
          </a:prstGeom>
          <a:noFill/>
        </p:spPr>
        <p:txBody>
          <a:bodyPr wrap="square" rtlCol="0">
            <a:spAutoFit/>
          </a:bodyPr>
          <a:lstStyle/>
          <a:p>
            <a:r>
              <a:rPr lang="en-US" sz="1950" dirty="0" err="1">
                <a:latin typeface="Arial" panose="02000000000000000000" pitchFamily="2" charset="0"/>
                <a:ea typeface="Arial" panose="02000000000000000000" pitchFamily="2" charset="0"/>
              </a:rPr>
              <a:t>I=100% (N=88)</a:t>
            </a:r>
            <a:endParaRPr lang="en-US" sz="1950" dirty="0">
              <a:latin typeface="Arial" panose="02000000000000000000" pitchFamily="2" charset="0"/>
              <a:ea typeface="Arial" panose="02000000000000000000" pitchFamily="2" charset="0"/>
            </a:endParaRPr>
          </a:p>
        </p:txBody>
      </p:sp>
      <p:sp>
        <p:nvSpPr>
          <p:cNvPr id="12030" name="object_12031"/>
          <p:cNvSpPr txBox="1"/>
          <p:nvPr/>
        </p:nvSpPr>
        <p:spPr>
          <a:xfrm>
            <a:off x="2790715" y="3678608"/>
            <a:ext cx="320040" cy="6517265"/>
          </a:xfrm>
          <a:prstGeom prst="rect">
            <a:avLst/>
          </a:prstGeom>
        </p:spPr>
        <p:txBody>
          <a:bodyPr vert="vert270" wrap="square" lIns="0" tIns="0" rIns="0" bIns="0" rtlCol="0">
            <a:spAutoFit/>
          </a:bodyPr>
          <a:lstStyle/>
          <a:p>
            <a:pPr marL="12700" algn="ctr">
              <a:lnSpc>
                <a:spcPts val="2325"/>
              </a:lnSpc>
            </a:pPr>
            <a:r>
              <a:rPr sz="1950" spc="10" dirty="0">
                <a:solidFill>
                  <a:srgbClr val="515455"/>
                </a:solidFill>
                <a:latin typeface="Arial"/>
                <a:cs typeface="Arial"/>
              </a:rPr>
              <a:t>The most important aspects (I)</a:t>
            </a:r>
            <a:endParaRPr sz="1950" dirty="0"/>
          </a:p>
        </p:txBody>
      </p:sp>
      <p:sp>
        <p:nvSpPr>
          <p:cNvPr id="12032" name="object_12033"/>
          <p:cNvSpPr txBox="1"/>
          <p:nvPr/>
        </p:nvSpPr>
        <p:spPr>
          <a:xfrm>
            <a:off x="3735878" y="10615248"/>
            <a:ext cx="3115772" cy="327025"/>
          </a:xfrm>
          <a:prstGeom prst="rect">
            <a:avLst/>
          </a:prstGeom>
        </p:spPr>
        <p:txBody>
          <a:bodyPr vert="horz" wrap="square" lIns="0" tIns="15875" rIns="0" bIns="0" rtlCol="0">
            <a:spAutoFit/>
          </a:bodyPr>
          <a:lstStyle/>
          <a:p>
            <a:pPr marL="12700">
              <a:lnSpc>
                <a:spcPct val="100000"/>
              </a:lnSpc>
              <a:spcBef>
                <a:spcPts val="125"/>
              </a:spcBef>
            </a:pPr>
            <a:r>
              <a:rPr sz="1950" spc="5" dirty="0">
                <a:solidFill>
                  <a:srgbClr val="515455"/>
                </a:solidFill>
                <a:latin typeface="Arial"/>
                <a:cs typeface="Arial"/>
              </a:rPr>
              <a:t>Low (3.7)</a:t>
            </a:r>
            <a:endParaRPr sz="1950" dirty="0"/>
          </a:p>
        </p:txBody>
      </p:sp>
      <p:sp>
        <p:nvSpPr>
          <p:cNvPr id="12034" name="object_12035"/>
          <p:cNvSpPr txBox="1"/>
          <p:nvPr/>
        </p:nvSpPr>
        <p:spPr>
          <a:xfrm>
            <a:off x="7385050" y="10615248"/>
            <a:ext cx="5336806" cy="327025"/>
          </a:xfrm>
          <a:prstGeom prst="rect">
            <a:avLst/>
          </a:prstGeom>
        </p:spPr>
        <p:txBody>
          <a:bodyPr vert="horz" wrap="square" lIns="0" tIns="15875" rIns="0" bIns="0" rtlCol="0">
            <a:spAutoFit/>
          </a:bodyPr>
          <a:lstStyle/>
          <a:p>
            <a:pPr marL="12700" algn="ctr">
              <a:lnSpc>
                <a:spcPct val="100000"/>
              </a:lnSpc>
              <a:spcBef>
                <a:spcPts val="125"/>
              </a:spcBef>
            </a:pPr>
            <a:r>
              <a:rPr sz="1950" spc="5" dirty="0">
                <a:solidFill>
                  <a:srgbClr val="515455"/>
                </a:solidFill>
                <a:latin typeface="Arial"/>
                <a:cs typeface="Arial"/>
              </a:rPr>
              <a:t>Agreement (A)</a:t>
            </a:r>
            <a:endParaRPr sz="1950" dirty="0"/>
          </a:p>
        </p:txBody>
      </p:sp>
      <p:sp>
        <p:nvSpPr>
          <p:cNvPr id="12036" name="object_12037"/>
          <p:cNvSpPr txBox="1"/>
          <p:nvPr/>
        </p:nvSpPr>
        <p:spPr>
          <a:xfrm>
            <a:off x="13176251" y="10615248"/>
            <a:ext cx="3179390" cy="316112"/>
          </a:xfrm>
          <a:prstGeom prst="rect">
            <a:avLst/>
          </a:prstGeom>
        </p:spPr>
        <p:txBody>
          <a:bodyPr vert="horz" wrap="square" lIns="0" tIns="15875" rIns="0" bIns="0" rtlCol="0">
            <a:spAutoFit/>
          </a:bodyPr>
          <a:lstStyle/>
          <a:p>
            <a:pPr marL="12700" algn="r">
              <a:lnSpc>
                <a:spcPct val="100000"/>
              </a:lnSpc>
              <a:spcBef>
                <a:spcPts val="125"/>
              </a:spcBef>
            </a:pPr>
            <a:r>
              <a:rPr sz="1950" spc="5" dirty="0">
                <a:solidFill>
                  <a:srgbClr val="515455"/>
                </a:solidFill>
                <a:latin typeface="Arial"/>
                <a:cs typeface="Arial"/>
              </a:rPr>
              <a:t>High (1.7)</a:t>
            </a:r>
          </a:p>
        </p:txBody>
      </p:sp>
      <p:sp>
        <p:nvSpPr>
          <p:cNvPr id="11830" name="object_11831"/>
          <p:cNvSpPr/>
          <p:nvPr/>
        </p:nvSpPr>
        <p:spPr>
          <a:xfrm>
            <a:off x="3748577" y="10104831"/>
            <a:ext cx="4741598" cy="157480"/>
          </a:xfrm>
          <a:prstGeom prst="rect">
            <a:avLst/>
          </a:prstGeom>
          <a:solidFill>
            <a:srgbClr val="DB2D3C"/>
          </a:solidFill>
        </p:spPr>
      </p:sp>
      <p:sp>
        <p:nvSpPr>
          <p:cNvPr id="11832" name="object_11833"/>
          <p:cNvSpPr/>
          <p:nvPr/>
        </p:nvSpPr>
        <p:spPr>
          <a:xfrm>
            <a:off x="3748577" y="3146501"/>
            <a:ext cx="4741598" cy="6958330"/>
          </a:xfrm>
          <a:prstGeom prst="rect">
            <a:avLst/>
          </a:prstGeom>
          <a:solidFill>
            <a:srgbClr val="DB2D3C">
              <a:alpha val="9999"/>
            </a:srgbClr>
          </a:solidFill>
        </p:spPr>
      </p:sp>
      <p:sp>
        <p:nvSpPr>
          <p:cNvPr id="11834" name="object_11835"/>
          <p:cNvSpPr/>
          <p:nvPr/>
        </p:nvSpPr>
        <p:spPr>
          <a:xfrm>
            <a:off x="8490175" y="10104831"/>
            <a:ext cx="3659111" cy="157480"/>
          </a:xfrm>
          <a:prstGeom prst="rect">
            <a:avLst/>
          </a:prstGeom>
          <a:solidFill>
            <a:srgbClr val="FABC46"/>
          </a:solidFill>
        </p:spPr>
      </p:sp>
      <p:sp>
        <p:nvSpPr>
          <p:cNvPr id="11836" name="object_11837"/>
          <p:cNvSpPr/>
          <p:nvPr/>
        </p:nvSpPr>
        <p:spPr>
          <a:xfrm>
            <a:off x="8490175" y="3146501"/>
            <a:ext cx="3659111" cy="6958330"/>
          </a:xfrm>
          <a:prstGeom prst="rect">
            <a:avLst/>
          </a:prstGeom>
          <a:solidFill>
            <a:srgbClr val="FABC46">
              <a:alpha val="9999"/>
            </a:srgbClr>
          </a:solidFill>
        </p:spPr>
      </p:sp>
      <p:sp>
        <p:nvSpPr>
          <p:cNvPr id="11838" name="object_11839"/>
          <p:cNvSpPr/>
          <p:nvPr/>
        </p:nvSpPr>
        <p:spPr>
          <a:xfrm>
            <a:off x="12149286" y="10104831"/>
            <a:ext cx="4206582" cy="157480"/>
          </a:xfrm>
          <a:prstGeom prst="rect">
            <a:avLst/>
          </a:prstGeom>
          <a:solidFill>
            <a:srgbClr val="35B77C"/>
          </a:solidFill>
        </p:spPr>
      </p:sp>
      <p:sp>
        <p:nvSpPr>
          <p:cNvPr id="11840" name="object_11841"/>
          <p:cNvSpPr/>
          <p:nvPr/>
        </p:nvSpPr>
        <p:spPr>
          <a:xfrm>
            <a:off x="12149286" y="3146501"/>
            <a:ext cx="4206582" cy="6958330"/>
          </a:xfrm>
          <a:prstGeom prst="rect">
            <a:avLst/>
          </a:prstGeom>
          <a:solidFill>
            <a:srgbClr val="35B77C">
              <a:alpha val="9999"/>
            </a:srgbClr>
          </a:solidFill>
        </p:spPr>
      </p:sp>
      <p:sp>
        <p:nvSpPr>
          <p:cNvPr id="12038" name="object_12039"/>
          <p:cNvSpPr/>
          <p:nvPr/>
        </p:nvSpPr>
        <p:spPr>
          <a:xfrm>
            <a:off x="10052222" y="3146501"/>
            <a:ext cx="0" cy="6958330"/>
          </a:xfrm>
          <a:prstGeom prst="rect">
            <a:avLst/>
          </a:prstGeom>
          <a:ln w="5235">
            <a:solidFill>
              <a:srgbClr val="767A7C"/>
            </a:solidFill>
          </a:ln>
        </p:spPr>
        <p:txBody>
          <a:bodyPr wrap="square" lIns="0" tIns="0" rIns="0" bIns="0" rtlCol="0"/>
          <a:lstStyle/>
          <a:p>
            <a:endParaRPr/>
          </a:p>
        </p:txBody>
      </p:sp>
      <p:sp>
        <p:nvSpPr>
          <p:cNvPr id="12040" name="object_12041"/>
          <p:cNvSpPr/>
          <p:nvPr/>
        </p:nvSpPr>
        <p:spPr>
          <a:xfrm>
            <a:off x="3748577" y="6625666"/>
            <a:ext cx="12607290" cy="0"/>
          </a:xfrm>
          <a:prstGeom prst="rect">
            <a:avLst/>
          </a:prstGeom>
          <a:ln w="5235">
            <a:solidFill>
              <a:srgbClr val="767A7C"/>
            </a:solidFill>
          </a:ln>
        </p:spPr>
        <p:txBody>
          <a:bodyPr wrap="square" lIns="0" tIns="0" rIns="0" bIns="0" rtlCol="0"/>
          <a:lstStyle/>
          <a:p>
            <a:endParaRPr/>
          </a:p>
        </p:txBody>
      </p:sp>
      <p:sp>
        <p:nvSpPr>
          <p:cNvPr id="12042" name="object_12043">
            <a:hlinkClick r:id="rId12" action="ppaction://hlinksldjump" tooltip="21: CSR - Corporate Social Responsibility A=2.4 / I=9%"/>
          </p:cNvPr>
          <p:cNvSpPr/>
          <p:nvPr/>
        </p:nvSpPr>
        <p:spPr>
          <a:xfrm>
            <a:off x="11491019" y="9211564"/>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21</a:t>
            </a:r>
            <a:endParaRPr sz="1950" b="1" dirty="0"/>
          </a:p>
        </p:txBody>
      </p:sp>
      <p:sp>
        <p:nvSpPr>
          <p:cNvPr id="12044" name="object_12045">
            <a:hlinkClick r:id="rId13" action="ppaction://hlinksldjump" tooltip="22: attractive employer A=2.2 / I=46%"/>
          </p:cNvPr>
          <p:cNvSpPr/>
          <p:nvPr/>
        </p:nvSpPr>
        <p:spPr>
          <a:xfrm>
            <a:off x="13032550" y="6636982"/>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22</a:t>
            </a:r>
            <a:endParaRPr sz="1950" b="1" dirty="0"/>
          </a:p>
        </p:txBody>
      </p:sp>
      <p:sp>
        <p:nvSpPr>
          <p:cNvPr id="12046" name="object_12047">
            <a:hlinkClick r:id="rId14" action="ppaction://hlinksldjump" tooltip="23: product recommendation A=2.2 / I=13%"/>
          </p:cNvPr>
          <p:cNvSpPr/>
          <p:nvPr/>
        </p:nvSpPr>
        <p:spPr>
          <a:xfrm>
            <a:off x="13033117" y="8933231"/>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23</a:t>
            </a:r>
            <a:endParaRPr sz="1950" b="1" dirty="0"/>
          </a:p>
        </p:txBody>
      </p:sp>
      <p:sp>
        <p:nvSpPr>
          <p:cNvPr id="12048" name="object_12049">
            <a:hlinkClick r:id="rId15" action="ppaction://hlinksldjump" tooltip="24: exemplary effect A=2.3 / I=20%"/>
          </p:cNvPr>
          <p:cNvSpPr/>
          <p:nvPr/>
        </p:nvSpPr>
        <p:spPr>
          <a:xfrm>
            <a:off x="12457665" y="8446148"/>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24</a:t>
            </a:r>
            <a:endParaRPr sz="1950" b="1" dirty="0"/>
          </a:p>
        </p:txBody>
      </p:sp>
      <p:sp>
        <p:nvSpPr>
          <p:cNvPr id="12050" name="object_12051">
            <a:hlinkClick r:id="rId16" action="ppaction://hlinksldjump" tooltip="25: social Benefit A=2.6 / I=56%"/>
          </p:cNvPr>
          <p:cNvSpPr/>
          <p:nvPr/>
        </p:nvSpPr>
        <p:spPr>
          <a:xfrm>
            <a:off x="10378338" y="5941149"/>
            <a:ext cx="534035" cy="534035"/>
          </a:xfrm>
          <a:prstGeom prst="ellipse">
            <a:avLst/>
          </a:prstGeom>
          <a:solidFill>
            <a:srgbClr val="F48798">
              <a:alpha val="89999"/>
            </a:srgbClr>
          </a:solidFill>
        </p:spPr>
        <p:txBody>
          <a:bodyPr wrap="square" lIns="0" tIns="0" rIns="0" bIns="0" rtlCol="0" anchor="ctr"/>
          <a:lstStyle/>
          <a:p>
            <a:pPr algn="ctr"/>
            <a:r>
              <a:rPr sz="1950" b="1" dirty="0">
                <a:solidFill>
                  <a:srgbClr val="FFFFFF"/>
                </a:solidFill>
                <a:latin typeface="Arial"/>
                <a:ea typeface="Arial"/>
              </a:rPr>
              <a:t>25</a:t>
            </a:r>
            <a:endParaRPr sz="195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54" name="object_12055"/>
          <p:cNvPicPr>
            <a:picLocks noChangeAspect="1"/>
          </p:cNvPicPr>
          <p:nvPr/>
        </p:nvPicPr>
        <p:blipFill>
          <a:blip r:embed="rId3"/>
          <a:stretch>
            <a:fillRect/>
          </a:stretch>
        </p:blipFill>
        <p:spPr>
          <a:xfrm>
            <a:off x="603250" y="519041"/>
            <a:ext cx="1098413" cy="1098413"/>
          </a:xfrm>
          <a:prstGeom prst="rect">
            <a:avLst/>
          </a:prstGeom>
        </p:spPr>
      </p:pic>
      <p:sp>
        <p:nvSpPr>
          <p:cNvPr id="12056" name="object_1205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Corporate Image | Aspect list</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2058" name="12059">
            <a:hlinkClick r:id="rId4" action="ppaction://hlinksldjump" tooltip="Content"/>
          </p:cNvPr>
          <p:cNvGrpSpPr/>
          <p:nvPr/>
        </p:nvGrpSpPr>
        <p:grpSpPr>
          <a:xfrm>
            <a:off x="19403940" y="295737"/>
            <a:ext cx="350000" cy="350000"/>
            <a:chOff x="0" y="0"/>
            <a:chExt cx="0" cy="0"/>
          </a:xfrm>
        </p:grpSpPr>
        <p:sp>
          <p:nvSpPr>
            <p:cNvPr id="12060" name="12061"/>
            <p:cNvSpPr/>
            <p:nvPr/>
          </p:nvSpPr>
          <p:spPr>
            <a:xfrm>
              <a:off x="0" y="0"/>
              <a:ext cx="350000" cy="350000"/>
            </a:xfrm>
            <a:prstGeom prst="rect">
              <a:avLst/>
            </a:prstGeom>
            <a:noFill/>
            <a:ln w="30000" cap="flat" cmpd="sng" algn="ctr">
              <a:solidFill>
                <a:srgbClr val="707274"/>
              </a:solidFill>
            </a:ln>
          </p:spPr>
        </p:sp>
        <p:sp>
          <p:nvSpPr>
            <p:cNvPr id="12062" name="12063">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2064" name="12065">
            <a:hlinkClick r:id="rId5" action="ppaction://hlinksldjump" tooltip="Project overview"/>
          </p:cNvPr>
          <p:cNvGrpSpPr/>
          <p:nvPr/>
        </p:nvGrpSpPr>
        <p:grpSpPr>
          <a:xfrm>
            <a:off x="18380322" y="295737"/>
            <a:ext cx="350000" cy="350000"/>
            <a:chOff x="0" y="0"/>
            <a:chExt cx="0" cy="0"/>
          </a:xfrm>
        </p:grpSpPr>
        <p:sp>
          <p:nvSpPr>
            <p:cNvPr id="12066" name="12067"/>
            <p:cNvSpPr/>
            <p:nvPr/>
          </p:nvSpPr>
          <p:spPr>
            <a:xfrm>
              <a:off x="0" y="0"/>
              <a:ext cx="350000" cy="350000"/>
            </a:xfrm>
            <a:prstGeom prst="rect">
              <a:avLst/>
            </a:prstGeom>
            <a:noFill/>
            <a:ln w="30000" cap="flat" cmpd="sng" algn="ctr">
              <a:solidFill>
                <a:srgbClr val="707274"/>
              </a:solidFill>
            </a:ln>
          </p:spPr>
        </p:sp>
        <p:sp>
          <p:nvSpPr>
            <p:cNvPr id="12068" name="12069"/>
            <p:cNvSpPr/>
            <p:nvPr/>
          </p:nvSpPr>
          <p:spPr>
            <a:xfrm>
              <a:off x="0" y="280000"/>
              <a:ext cx="350000" cy="0"/>
            </a:xfrm>
            <a:prstGeom prst="line">
              <a:avLst/>
            </a:prstGeom>
            <a:solidFill>
              <a:srgbClr val="000000"/>
            </a:solidFill>
            <a:ln w="11000" cap="flat" cmpd="sng" algn="ctr">
              <a:solidFill>
                <a:srgbClr val="707274"/>
              </a:solidFill>
            </a:ln>
          </p:spPr>
        </p:sp>
        <p:sp>
          <p:nvSpPr>
            <p:cNvPr id="12070" name="12071"/>
            <p:cNvSpPr/>
            <p:nvPr/>
          </p:nvSpPr>
          <p:spPr>
            <a:xfrm>
              <a:off x="175000" y="280000"/>
              <a:ext cx="0" cy="70000"/>
            </a:xfrm>
            <a:prstGeom prst="line">
              <a:avLst/>
            </a:prstGeom>
            <a:solidFill>
              <a:srgbClr val="000000"/>
            </a:solidFill>
            <a:ln w="11000" cap="flat" cmpd="sng" algn="ctr">
              <a:solidFill>
                <a:srgbClr val="707274"/>
              </a:solidFill>
            </a:ln>
          </p:spPr>
        </p:sp>
        <p:sp>
          <p:nvSpPr>
            <p:cNvPr id="12072" name="object_12073"/>
            <p:cNvSpPr/>
            <p:nvPr/>
          </p:nvSpPr>
          <p:spPr>
            <a:xfrm>
              <a:off x="50000" y="87500"/>
              <a:ext cx="75000" cy="75000"/>
            </a:xfrm>
            <a:prstGeom prst="ellipse">
              <a:avLst/>
            </a:prstGeom>
            <a:solidFill>
              <a:srgbClr val="707274"/>
            </a:solidFill>
          </p:spPr>
        </p:sp>
        <p:sp>
          <p:nvSpPr>
            <p:cNvPr id="12074" name="object_12075"/>
            <p:cNvSpPr/>
            <p:nvPr/>
          </p:nvSpPr>
          <p:spPr>
            <a:xfrm>
              <a:off x="137500" y="87500"/>
              <a:ext cx="75000" cy="75000"/>
            </a:xfrm>
            <a:prstGeom prst="ellipse">
              <a:avLst/>
            </a:prstGeom>
            <a:solidFill>
              <a:srgbClr val="707274"/>
            </a:solidFill>
          </p:spPr>
        </p:sp>
        <p:sp>
          <p:nvSpPr>
            <p:cNvPr id="12076" name="object_12077"/>
            <p:cNvSpPr/>
            <p:nvPr/>
          </p:nvSpPr>
          <p:spPr>
            <a:xfrm>
              <a:off x="225000" y="87500"/>
              <a:ext cx="75000" cy="75000"/>
            </a:xfrm>
            <a:prstGeom prst="ellipse">
              <a:avLst/>
            </a:prstGeom>
            <a:solidFill>
              <a:srgbClr val="707274"/>
            </a:solidFill>
          </p:spPr>
        </p:sp>
        <p:sp>
          <p:nvSpPr>
            <p:cNvPr id="12078" name="12079"/>
            <p:cNvSpPr/>
            <p:nvPr/>
          </p:nvSpPr>
          <p:spPr>
            <a:xfrm>
              <a:off x="105000" y="233333"/>
              <a:ext cx="140000" cy="0"/>
            </a:xfrm>
            <a:prstGeom prst="rect">
              <a:avLst/>
            </a:prstGeom>
            <a:noFill/>
            <a:ln w="30000" cap="flat" cmpd="sng" algn="ctr">
              <a:solidFill>
                <a:srgbClr val="707274"/>
              </a:solidFill>
            </a:ln>
          </p:spPr>
        </p:sp>
        <p:sp>
          <p:nvSpPr>
            <p:cNvPr id="12080" name="12081">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082" name="12083">
            <a:hlinkClick r:id="rId6" action="ppaction://hlinksldjump" tooltip="Response-Rate"/>
          </p:cNvPr>
          <p:cNvGrpSpPr/>
          <p:nvPr/>
        </p:nvGrpSpPr>
        <p:grpSpPr>
          <a:xfrm>
            <a:off x="17356704" y="295737"/>
            <a:ext cx="350000" cy="350000"/>
            <a:chOff x="0" y="0"/>
            <a:chExt cx="0" cy="0"/>
          </a:xfrm>
        </p:grpSpPr>
        <p:sp>
          <p:nvSpPr>
            <p:cNvPr id="12084" name="12085"/>
            <p:cNvSpPr/>
            <p:nvPr/>
          </p:nvSpPr>
          <p:spPr>
            <a:xfrm>
              <a:off x="0" y="0"/>
              <a:ext cx="350000" cy="350000"/>
            </a:xfrm>
            <a:prstGeom prst="rect">
              <a:avLst/>
            </a:prstGeom>
            <a:noFill/>
            <a:ln w="30000" cap="flat" cmpd="sng" algn="ctr">
              <a:solidFill>
                <a:srgbClr val="707274"/>
              </a:solidFill>
            </a:ln>
          </p:spPr>
        </p:sp>
        <p:sp>
          <p:nvSpPr>
            <p:cNvPr id="12086" name="12087">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2088" name="object_12089">
            <a:hlinkClick r:id="rId7" action="ppaction://hlinksldjump" tooltip="Index overview"/>
          </p:cNvPr>
          <p:cNvGrpSpPr/>
          <p:nvPr/>
        </p:nvGrpSpPr>
        <p:grpSpPr>
          <a:xfrm>
            <a:off x="16333086" y="295737"/>
            <a:ext cx="511198" cy="515004"/>
            <a:chOff x="17809255" y="706508"/>
            <a:chExt cx="711198" cy="715004"/>
          </a:xfrm>
        </p:grpSpPr>
        <p:sp>
          <p:nvSpPr>
            <p:cNvPr id="12090" name="object_12091"/>
            <p:cNvSpPr/>
            <p:nvPr/>
          </p:nvSpPr>
          <p:spPr>
            <a:xfrm>
              <a:off x="17809255" y="706508"/>
              <a:ext cx="711198" cy="715004"/>
            </a:xfrm>
            <a:prstGeom prst="rect">
              <a:avLst/>
            </a:prstGeom>
            <a:solidFill>
              <a:srgbClr val="FFFFFF">
                <a:alpha val="500"/>
              </a:srgbClr>
            </a:solidFill>
            <a:ln>
              <a:noFill/>
            </a:ln>
          </p:spPr>
        </p:sp>
        <p:sp>
          <p:nvSpPr>
            <p:cNvPr id="12092" name="object_1209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2094" name="object_1209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2096" name="object_1209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2098" name="object_1209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2100" name="object_1210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2102" name="object_1210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2104" name="object_1210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2106" name="object_1210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2108" name="object_1210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2110" name="object_12111">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2112" name="object_12113">
            <a:hlinkClick r:id="rId8" action="ppaction://hlinksldjump" tooltip="Dimensions"/>
          </p:cNvPr>
          <p:cNvGrpSpPr/>
          <p:nvPr/>
        </p:nvGrpSpPr>
        <p:grpSpPr>
          <a:xfrm>
            <a:off x="15309468" y="295737"/>
            <a:ext cx="350000" cy="350000"/>
            <a:chOff x="0" y="0"/>
            <a:chExt cx="0" cy="0"/>
          </a:xfrm>
        </p:grpSpPr>
        <p:sp>
          <p:nvSpPr>
            <p:cNvPr id="12114" name="object_12115"/>
            <p:cNvSpPr/>
            <p:nvPr/>
          </p:nvSpPr>
          <p:spPr>
            <a:xfrm>
              <a:off x="30600" y="27733"/>
              <a:ext cx="113800" cy="61200"/>
            </a:xfrm>
            <a:prstGeom prst="rect">
              <a:avLst/>
            </a:prstGeom>
            <a:solidFill>
              <a:srgbClr val="707274"/>
            </a:solidFill>
            <a:ln>
              <a:noFill/>
            </a:ln>
          </p:spPr>
        </p:sp>
        <p:sp>
          <p:nvSpPr>
            <p:cNvPr id="12116" name="object_12117"/>
            <p:cNvSpPr/>
            <p:nvPr/>
          </p:nvSpPr>
          <p:spPr>
            <a:xfrm>
              <a:off x="275600" y="27733"/>
              <a:ext cx="43800" cy="61200"/>
            </a:xfrm>
            <a:prstGeom prst="rect">
              <a:avLst/>
            </a:prstGeom>
            <a:solidFill>
              <a:srgbClr val="707274"/>
            </a:solidFill>
            <a:ln>
              <a:noFill/>
            </a:ln>
          </p:spPr>
        </p:sp>
        <p:sp>
          <p:nvSpPr>
            <p:cNvPr id="12118" name="object_12119"/>
            <p:cNvSpPr/>
            <p:nvPr/>
          </p:nvSpPr>
          <p:spPr>
            <a:xfrm>
              <a:off x="0" y="27733"/>
              <a:ext cx="61200" cy="61200"/>
            </a:xfrm>
            <a:prstGeom prst="ellipse">
              <a:avLst/>
            </a:prstGeom>
            <a:solidFill>
              <a:srgbClr val="707274"/>
            </a:solidFill>
            <a:ln>
              <a:noFill/>
            </a:ln>
          </p:spPr>
        </p:sp>
        <p:sp>
          <p:nvSpPr>
            <p:cNvPr id="12120" name="object_12121"/>
            <p:cNvSpPr/>
            <p:nvPr/>
          </p:nvSpPr>
          <p:spPr>
            <a:xfrm>
              <a:off x="113800" y="27733"/>
              <a:ext cx="61200" cy="61200"/>
            </a:xfrm>
            <a:prstGeom prst="ellipse">
              <a:avLst/>
            </a:prstGeom>
            <a:solidFill>
              <a:srgbClr val="707274"/>
            </a:solidFill>
            <a:ln>
              <a:noFill/>
            </a:ln>
          </p:spPr>
        </p:sp>
        <p:sp>
          <p:nvSpPr>
            <p:cNvPr id="12122" name="object_12123"/>
            <p:cNvSpPr/>
            <p:nvPr/>
          </p:nvSpPr>
          <p:spPr>
            <a:xfrm>
              <a:off x="288800" y="27733"/>
              <a:ext cx="61200" cy="61200"/>
            </a:xfrm>
            <a:prstGeom prst="ellipse">
              <a:avLst/>
            </a:prstGeom>
            <a:solidFill>
              <a:srgbClr val="707274"/>
            </a:solidFill>
            <a:ln>
              <a:noFill/>
            </a:ln>
          </p:spPr>
        </p:sp>
        <p:sp>
          <p:nvSpPr>
            <p:cNvPr id="12124" name="object_12125"/>
            <p:cNvSpPr/>
            <p:nvPr/>
          </p:nvSpPr>
          <p:spPr>
            <a:xfrm>
              <a:off x="245000" y="27733"/>
              <a:ext cx="61200" cy="61200"/>
            </a:xfrm>
            <a:prstGeom prst="ellipse">
              <a:avLst/>
            </a:prstGeom>
            <a:solidFill>
              <a:srgbClr val="707274"/>
            </a:solidFill>
            <a:ln>
              <a:noFill/>
            </a:ln>
          </p:spPr>
        </p:sp>
        <p:sp>
          <p:nvSpPr>
            <p:cNvPr id="12126" name="object_12127"/>
            <p:cNvSpPr/>
            <p:nvPr/>
          </p:nvSpPr>
          <p:spPr>
            <a:xfrm>
              <a:off x="30600" y="144400"/>
              <a:ext cx="43800" cy="61200"/>
            </a:xfrm>
            <a:prstGeom prst="rect">
              <a:avLst/>
            </a:prstGeom>
            <a:solidFill>
              <a:srgbClr val="707274"/>
            </a:solidFill>
            <a:ln>
              <a:noFill/>
            </a:ln>
          </p:spPr>
        </p:sp>
        <p:sp>
          <p:nvSpPr>
            <p:cNvPr id="12128" name="object_12129"/>
            <p:cNvSpPr/>
            <p:nvPr/>
          </p:nvSpPr>
          <p:spPr>
            <a:xfrm>
              <a:off x="205600" y="144400"/>
              <a:ext cx="113800" cy="61200"/>
            </a:xfrm>
            <a:prstGeom prst="rect">
              <a:avLst/>
            </a:prstGeom>
            <a:solidFill>
              <a:srgbClr val="707274"/>
            </a:solidFill>
            <a:ln>
              <a:noFill/>
            </a:ln>
          </p:spPr>
        </p:sp>
        <p:sp>
          <p:nvSpPr>
            <p:cNvPr id="12130" name="object_12131"/>
            <p:cNvSpPr/>
            <p:nvPr/>
          </p:nvSpPr>
          <p:spPr>
            <a:xfrm>
              <a:off x="0" y="144400"/>
              <a:ext cx="61200" cy="61200"/>
            </a:xfrm>
            <a:prstGeom prst="ellipse">
              <a:avLst/>
            </a:prstGeom>
            <a:solidFill>
              <a:srgbClr val="707274"/>
            </a:solidFill>
            <a:ln>
              <a:noFill/>
            </a:ln>
          </p:spPr>
        </p:sp>
        <p:sp>
          <p:nvSpPr>
            <p:cNvPr id="12132" name="object_12133"/>
            <p:cNvSpPr/>
            <p:nvPr/>
          </p:nvSpPr>
          <p:spPr>
            <a:xfrm>
              <a:off x="43800" y="144400"/>
              <a:ext cx="61200" cy="61200"/>
            </a:xfrm>
            <a:prstGeom prst="ellipse">
              <a:avLst/>
            </a:prstGeom>
            <a:solidFill>
              <a:srgbClr val="707274"/>
            </a:solidFill>
            <a:ln>
              <a:noFill/>
            </a:ln>
          </p:spPr>
        </p:sp>
        <p:sp>
          <p:nvSpPr>
            <p:cNvPr id="12134" name="object_12135"/>
            <p:cNvSpPr/>
            <p:nvPr/>
          </p:nvSpPr>
          <p:spPr>
            <a:xfrm>
              <a:off x="288800" y="144400"/>
              <a:ext cx="61200" cy="61200"/>
            </a:xfrm>
            <a:prstGeom prst="ellipse">
              <a:avLst/>
            </a:prstGeom>
            <a:solidFill>
              <a:srgbClr val="707274"/>
            </a:solidFill>
            <a:ln>
              <a:noFill/>
            </a:ln>
          </p:spPr>
        </p:sp>
        <p:sp>
          <p:nvSpPr>
            <p:cNvPr id="12136" name="object_12137"/>
            <p:cNvSpPr/>
            <p:nvPr/>
          </p:nvSpPr>
          <p:spPr>
            <a:xfrm>
              <a:off x="175000" y="144400"/>
              <a:ext cx="61200" cy="61200"/>
            </a:xfrm>
            <a:prstGeom prst="ellipse">
              <a:avLst/>
            </a:prstGeom>
            <a:solidFill>
              <a:srgbClr val="707274"/>
            </a:solidFill>
            <a:ln>
              <a:noFill/>
            </a:ln>
          </p:spPr>
        </p:sp>
        <p:sp>
          <p:nvSpPr>
            <p:cNvPr id="12138" name="object_12139"/>
            <p:cNvSpPr/>
            <p:nvPr/>
          </p:nvSpPr>
          <p:spPr>
            <a:xfrm>
              <a:off x="30600" y="261067"/>
              <a:ext cx="78800" cy="61200"/>
            </a:xfrm>
            <a:prstGeom prst="rect">
              <a:avLst/>
            </a:prstGeom>
            <a:solidFill>
              <a:srgbClr val="707274"/>
            </a:solidFill>
            <a:ln>
              <a:noFill/>
            </a:ln>
          </p:spPr>
        </p:sp>
        <p:sp>
          <p:nvSpPr>
            <p:cNvPr id="12140" name="object_12141"/>
            <p:cNvSpPr/>
            <p:nvPr/>
          </p:nvSpPr>
          <p:spPr>
            <a:xfrm>
              <a:off x="240600" y="261067"/>
              <a:ext cx="78800" cy="61200"/>
            </a:xfrm>
            <a:prstGeom prst="rect">
              <a:avLst/>
            </a:prstGeom>
            <a:solidFill>
              <a:srgbClr val="707274"/>
            </a:solidFill>
            <a:ln>
              <a:noFill/>
            </a:ln>
          </p:spPr>
        </p:sp>
        <p:sp>
          <p:nvSpPr>
            <p:cNvPr id="12142" name="object_12143"/>
            <p:cNvSpPr/>
            <p:nvPr/>
          </p:nvSpPr>
          <p:spPr>
            <a:xfrm>
              <a:off x="0" y="261067"/>
              <a:ext cx="61200" cy="61200"/>
            </a:xfrm>
            <a:prstGeom prst="ellipse">
              <a:avLst/>
            </a:prstGeom>
            <a:solidFill>
              <a:srgbClr val="707274"/>
            </a:solidFill>
            <a:ln>
              <a:noFill/>
            </a:ln>
          </p:spPr>
        </p:sp>
        <p:sp>
          <p:nvSpPr>
            <p:cNvPr id="12144" name="object_12145"/>
            <p:cNvSpPr/>
            <p:nvPr/>
          </p:nvSpPr>
          <p:spPr>
            <a:xfrm>
              <a:off x="78800" y="261067"/>
              <a:ext cx="61200" cy="61200"/>
            </a:xfrm>
            <a:prstGeom prst="ellipse">
              <a:avLst/>
            </a:prstGeom>
            <a:solidFill>
              <a:srgbClr val="707274"/>
            </a:solidFill>
            <a:ln>
              <a:noFill/>
            </a:ln>
          </p:spPr>
        </p:sp>
        <p:sp>
          <p:nvSpPr>
            <p:cNvPr id="12146" name="object_12147"/>
            <p:cNvSpPr/>
            <p:nvPr/>
          </p:nvSpPr>
          <p:spPr>
            <a:xfrm>
              <a:off x="288800" y="261067"/>
              <a:ext cx="61200" cy="61200"/>
            </a:xfrm>
            <a:prstGeom prst="ellipse">
              <a:avLst/>
            </a:prstGeom>
            <a:solidFill>
              <a:srgbClr val="707274"/>
            </a:solidFill>
            <a:ln>
              <a:noFill/>
            </a:ln>
          </p:spPr>
        </p:sp>
        <p:sp>
          <p:nvSpPr>
            <p:cNvPr id="12148" name="object_12149"/>
            <p:cNvSpPr/>
            <p:nvPr/>
          </p:nvSpPr>
          <p:spPr>
            <a:xfrm>
              <a:off x="210000" y="261067"/>
              <a:ext cx="61200" cy="61200"/>
            </a:xfrm>
            <a:prstGeom prst="ellipse">
              <a:avLst/>
            </a:prstGeom>
            <a:solidFill>
              <a:srgbClr val="707274"/>
            </a:solidFill>
            <a:ln>
              <a:noFill/>
            </a:ln>
          </p:spPr>
        </p:sp>
        <p:sp>
          <p:nvSpPr>
            <p:cNvPr id="12150" name="12151">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152" name="object_12153">
            <a:hlinkClick r:id="rId9" action="ppaction://hlinksldjump" tooltip="Portfolio of Action"/>
          </p:cNvPr>
          <p:cNvGrpSpPr/>
          <p:nvPr/>
        </p:nvGrpSpPr>
        <p:grpSpPr>
          <a:xfrm>
            <a:off x="19403940" y="887211"/>
            <a:ext cx="350000" cy="350000"/>
            <a:chOff x="0" y="0"/>
            <a:chExt cx="0" cy="0"/>
          </a:xfrm>
        </p:grpSpPr>
        <p:sp>
          <p:nvSpPr>
            <p:cNvPr id="12156" name="object_12157"/>
            <p:cNvSpPr/>
            <p:nvPr/>
          </p:nvSpPr>
          <p:spPr>
            <a:xfrm>
              <a:off x="11900" y="79800"/>
              <a:ext cx="51110" cy="51110"/>
            </a:xfrm>
            <a:prstGeom prst="ellipse">
              <a:avLst/>
            </a:prstGeom>
            <a:solidFill>
              <a:srgbClr val="707274"/>
            </a:solidFill>
          </p:spPr>
        </p:sp>
        <p:sp>
          <p:nvSpPr>
            <p:cNvPr id="12158" name="object_12159"/>
            <p:cNvSpPr/>
            <p:nvPr/>
          </p:nvSpPr>
          <p:spPr>
            <a:xfrm>
              <a:off x="121800" y="124250"/>
              <a:ext cx="51110" cy="51110"/>
            </a:xfrm>
            <a:prstGeom prst="ellipse">
              <a:avLst/>
            </a:prstGeom>
            <a:solidFill>
              <a:srgbClr val="707274"/>
            </a:solidFill>
          </p:spPr>
        </p:sp>
        <p:sp>
          <p:nvSpPr>
            <p:cNvPr id="12160" name="object_12161"/>
            <p:cNvSpPr/>
            <p:nvPr/>
          </p:nvSpPr>
          <p:spPr>
            <a:xfrm>
              <a:off x="244650" y="42700"/>
              <a:ext cx="51110" cy="51110"/>
            </a:xfrm>
            <a:prstGeom prst="ellipse">
              <a:avLst/>
            </a:prstGeom>
            <a:solidFill>
              <a:srgbClr val="707274"/>
            </a:solidFill>
          </p:spPr>
        </p:sp>
        <p:sp>
          <p:nvSpPr>
            <p:cNvPr id="12162" name="object_12163"/>
            <p:cNvSpPr/>
            <p:nvPr/>
          </p:nvSpPr>
          <p:spPr>
            <a:xfrm>
              <a:off x="282800" y="229250"/>
              <a:ext cx="51110" cy="51110"/>
            </a:xfrm>
            <a:prstGeom prst="ellipse">
              <a:avLst/>
            </a:prstGeom>
            <a:solidFill>
              <a:srgbClr val="707274"/>
            </a:solidFill>
          </p:spPr>
        </p:sp>
        <p:sp>
          <p:nvSpPr>
            <p:cNvPr id="12164" name="object_12165"/>
            <p:cNvSpPr/>
            <p:nvPr/>
          </p:nvSpPr>
          <p:spPr>
            <a:xfrm>
              <a:off x="79800" y="234500"/>
              <a:ext cx="51110" cy="51110"/>
            </a:xfrm>
            <a:prstGeom prst="ellipse">
              <a:avLst/>
            </a:prstGeom>
            <a:solidFill>
              <a:srgbClr val="707274"/>
            </a:solidFill>
          </p:spPr>
        </p:sp>
        <p:sp>
          <p:nvSpPr>
            <p:cNvPr id="12166" name="object_12167"/>
            <p:cNvSpPr/>
            <p:nvPr/>
          </p:nvSpPr>
          <p:spPr>
            <a:xfrm>
              <a:off x="105350" y="23800"/>
              <a:ext cx="51110" cy="51110"/>
            </a:xfrm>
            <a:prstGeom prst="ellipse">
              <a:avLst/>
            </a:prstGeom>
            <a:solidFill>
              <a:srgbClr val="707274"/>
            </a:solidFill>
          </p:spPr>
        </p:sp>
        <p:sp>
          <p:nvSpPr>
            <p:cNvPr id="12168" name="object_12169"/>
            <p:cNvSpPr/>
            <p:nvPr/>
          </p:nvSpPr>
          <p:spPr>
            <a:xfrm>
              <a:off x="232050" y="149450"/>
              <a:ext cx="51110" cy="51110"/>
            </a:xfrm>
            <a:prstGeom prst="ellipse">
              <a:avLst/>
            </a:prstGeom>
            <a:solidFill>
              <a:srgbClr val="707274"/>
            </a:solidFill>
          </p:spPr>
        </p:sp>
        <p:sp>
          <p:nvSpPr>
            <p:cNvPr id="12170" name="object_12171"/>
            <p:cNvSpPr/>
            <p:nvPr/>
          </p:nvSpPr>
          <p:spPr>
            <a:xfrm>
              <a:off x="0" y="175000"/>
              <a:ext cx="350000" cy="0"/>
            </a:xfrm>
            <a:prstGeom prst="rect">
              <a:avLst/>
            </a:prstGeom>
            <a:noFill/>
            <a:ln w="10470">
              <a:solidFill>
                <a:srgbClr val="707274"/>
              </a:solidFill>
            </a:ln>
          </p:spPr>
        </p:sp>
        <p:sp>
          <p:nvSpPr>
            <p:cNvPr id="12172" name="object_12173"/>
            <p:cNvSpPr/>
            <p:nvPr/>
          </p:nvSpPr>
          <p:spPr>
            <a:xfrm>
              <a:off x="175000" y="0"/>
              <a:ext cx="0" cy="350000"/>
            </a:xfrm>
            <a:prstGeom prst="rect">
              <a:avLst/>
            </a:prstGeom>
            <a:noFill/>
            <a:ln w="10470">
              <a:solidFill>
                <a:srgbClr val="707274"/>
              </a:solidFill>
            </a:ln>
          </p:spPr>
        </p:sp>
        <p:sp>
          <p:nvSpPr>
            <p:cNvPr id="12174" name="12175">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176" name="12177">
            <a:hlinkClick r:id="rId10" action="ppaction://hlinksldjump" tooltip="Semantic Differential"/>
          </p:cNvPr>
          <p:cNvGrpSpPr/>
          <p:nvPr/>
        </p:nvGrpSpPr>
        <p:grpSpPr>
          <a:xfrm>
            <a:off x="18380322" y="887211"/>
            <a:ext cx="561600" cy="648000"/>
            <a:chOff x="0" y="0"/>
            <a:chExt cx="0" cy="0"/>
          </a:xfrm>
        </p:grpSpPr>
        <p:sp>
          <p:nvSpPr>
            <p:cNvPr id="12178" name="12179"/>
            <p:cNvSpPr/>
            <p:nvPr/>
          </p:nvSpPr>
          <p:spPr>
            <a:xfrm>
              <a:off x="0" y="0"/>
              <a:ext cx="350000" cy="350000"/>
            </a:xfrm>
            <a:prstGeom prst="rect">
              <a:avLst/>
            </a:prstGeom>
            <a:noFill/>
            <a:ln w="30000" cap="flat" cmpd="sng" algn="ctr">
              <a:solidFill>
                <a:srgbClr val="707274"/>
              </a:solidFill>
            </a:ln>
          </p:spPr>
        </p:sp>
        <p:cxnSp>
          <p:nvCxnSpPr>
            <p:cNvPr id="12180" name="object_1218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2182" name="object_1218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2184" name="12185">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186" name="12187">
            <a:hlinkClick r:id="rId11" action="ppaction://hlinksldjump"/>
          </p:cNvPr>
          <p:cNvGrpSpPr/>
          <p:nvPr/>
        </p:nvGrpSpPr>
        <p:grpSpPr>
          <a:xfrm>
            <a:off x="17356704" y="887211"/>
            <a:ext cx="561600" cy="648000"/>
            <a:chOff x="0" y="0"/>
            <a:chExt cx="0" cy="0"/>
          </a:xfrm>
        </p:grpSpPr>
        <p:sp>
          <p:nvSpPr>
            <p:cNvPr id="12188" name="12189"/>
            <p:cNvSpPr/>
            <p:nvPr/>
          </p:nvSpPr>
          <p:spPr>
            <a:xfrm>
              <a:off x="0" y="0"/>
              <a:ext cx="350000" cy="350000"/>
            </a:xfrm>
            <a:prstGeom prst="rect">
              <a:avLst/>
            </a:prstGeom>
            <a:noFill/>
            <a:ln w="30000" cap="flat" cmpd="sng" algn="ctr">
              <a:solidFill>
                <a:srgbClr val="707274"/>
              </a:solidFill>
            </a:ln>
          </p:spPr>
        </p:sp>
        <p:sp>
          <p:nvSpPr>
            <p:cNvPr id="12190" name="object_1219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2192" name="object_12193"/>
            <p:cNvSpPr/>
            <p:nvPr/>
          </p:nvSpPr>
          <p:spPr>
            <a:xfrm>
              <a:off x="136856" y="41051"/>
              <a:ext cx="54000" cy="59400"/>
            </a:xfrm>
            <a:prstGeom prst="rect">
              <a:avLst/>
            </a:prstGeom>
            <a:solidFill>
              <a:srgbClr val="707274"/>
            </a:solidFill>
          </p:spPr>
        </p:sp>
        <p:sp>
          <p:nvSpPr>
            <p:cNvPr id="12194" name="object_12195"/>
            <p:cNvSpPr/>
            <p:nvPr/>
          </p:nvSpPr>
          <p:spPr>
            <a:xfrm>
              <a:off x="180596" y="70751"/>
              <a:ext cx="55300" cy="0"/>
            </a:xfrm>
            <a:prstGeom prst="line">
              <a:avLst/>
            </a:prstGeom>
            <a:solidFill>
              <a:srgbClr val="000000"/>
            </a:solidFill>
            <a:ln w="11000" cap="flat" cmpd="sng" algn="ctr">
              <a:solidFill>
                <a:srgbClr val="707274"/>
              </a:solidFill>
            </a:ln>
          </p:spPr>
        </p:sp>
        <p:sp>
          <p:nvSpPr>
            <p:cNvPr id="12196" name="object_12197"/>
            <p:cNvSpPr/>
            <p:nvPr/>
          </p:nvSpPr>
          <p:spPr>
            <a:xfrm>
              <a:off x="245893" y="41051"/>
              <a:ext cx="54000" cy="59400"/>
            </a:xfrm>
            <a:prstGeom prst="ellipse">
              <a:avLst/>
            </a:prstGeom>
            <a:solidFill>
              <a:srgbClr val="707274"/>
            </a:solidFill>
          </p:spPr>
        </p:sp>
        <p:sp>
          <p:nvSpPr>
            <p:cNvPr id="12198" name="object_12199"/>
            <p:cNvSpPr/>
            <p:nvPr/>
          </p:nvSpPr>
          <p:spPr>
            <a:xfrm>
              <a:off x="136856" y="143142"/>
              <a:ext cx="54000" cy="59400"/>
            </a:xfrm>
            <a:prstGeom prst="rect">
              <a:avLst/>
            </a:prstGeom>
            <a:solidFill>
              <a:srgbClr val="707274"/>
            </a:solidFill>
          </p:spPr>
        </p:sp>
        <p:sp>
          <p:nvSpPr>
            <p:cNvPr id="12200" name="object_12201"/>
            <p:cNvSpPr/>
            <p:nvPr/>
          </p:nvSpPr>
          <p:spPr>
            <a:xfrm>
              <a:off x="180596" y="172842"/>
              <a:ext cx="55300" cy="0"/>
            </a:xfrm>
            <a:prstGeom prst="line">
              <a:avLst/>
            </a:prstGeom>
            <a:solidFill>
              <a:srgbClr val="000000"/>
            </a:solidFill>
            <a:ln w="11000" cap="flat" cmpd="sng" algn="ctr">
              <a:solidFill>
                <a:srgbClr val="707274"/>
              </a:solidFill>
            </a:ln>
          </p:spPr>
        </p:sp>
        <p:sp>
          <p:nvSpPr>
            <p:cNvPr id="12202" name="object_12203"/>
            <p:cNvSpPr/>
            <p:nvPr/>
          </p:nvSpPr>
          <p:spPr>
            <a:xfrm>
              <a:off x="245893" y="143142"/>
              <a:ext cx="54000" cy="59400"/>
            </a:xfrm>
            <a:prstGeom prst="ellipse">
              <a:avLst/>
            </a:prstGeom>
            <a:solidFill>
              <a:srgbClr val="707274"/>
            </a:solidFill>
          </p:spPr>
        </p:sp>
        <p:sp>
          <p:nvSpPr>
            <p:cNvPr id="12204" name="object_12205"/>
            <p:cNvSpPr/>
            <p:nvPr/>
          </p:nvSpPr>
          <p:spPr>
            <a:xfrm>
              <a:off x="136856" y="237985"/>
              <a:ext cx="54000" cy="59400"/>
            </a:xfrm>
            <a:prstGeom prst="rect">
              <a:avLst/>
            </a:prstGeom>
            <a:solidFill>
              <a:srgbClr val="707274"/>
            </a:solidFill>
          </p:spPr>
        </p:sp>
        <p:sp>
          <p:nvSpPr>
            <p:cNvPr id="12206" name="object_12207"/>
            <p:cNvSpPr/>
            <p:nvPr/>
          </p:nvSpPr>
          <p:spPr>
            <a:xfrm>
              <a:off x="180596" y="267685"/>
              <a:ext cx="55300" cy="0"/>
            </a:xfrm>
            <a:prstGeom prst="line">
              <a:avLst/>
            </a:prstGeom>
            <a:solidFill>
              <a:srgbClr val="000000"/>
            </a:solidFill>
            <a:ln w="11000" cap="flat" cmpd="sng" algn="ctr">
              <a:solidFill>
                <a:srgbClr val="707274"/>
              </a:solidFill>
            </a:ln>
          </p:spPr>
        </p:sp>
        <p:sp>
          <p:nvSpPr>
            <p:cNvPr id="12208" name="object_12209"/>
            <p:cNvSpPr/>
            <p:nvPr/>
          </p:nvSpPr>
          <p:spPr>
            <a:xfrm>
              <a:off x="245893" y="237985"/>
              <a:ext cx="54000" cy="59400"/>
            </a:xfrm>
            <a:prstGeom prst="ellipse">
              <a:avLst/>
            </a:prstGeom>
            <a:solidFill>
              <a:srgbClr val="707274"/>
            </a:solidFill>
          </p:spPr>
        </p:sp>
        <p:sp>
          <p:nvSpPr>
            <p:cNvPr id="12210" name="12211">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212" name="object_12213">
            <a:hlinkClick r:id="rId12" action="ppaction://hlinksldjump" tooltip="Tabellenband Demoskopie"/>
          </p:cNvPr>
          <p:cNvGrpSpPr/>
          <p:nvPr/>
        </p:nvGrpSpPr>
        <p:grpSpPr>
          <a:xfrm>
            <a:off x="16333086" y="887211"/>
            <a:ext cx="350000" cy="350000"/>
            <a:chOff x="0" y="0"/>
            <a:chExt cx="0" cy="0"/>
          </a:xfrm>
        </p:grpSpPr>
        <p:sp>
          <p:nvSpPr>
            <p:cNvPr id="12216" name="object_12217"/>
            <p:cNvSpPr/>
            <p:nvPr/>
          </p:nvSpPr>
          <p:spPr>
            <a:xfrm>
              <a:off x="30600" y="27733"/>
              <a:ext cx="222300" cy="61200"/>
            </a:xfrm>
            <a:prstGeom prst="rect">
              <a:avLst/>
            </a:prstGeom>
            <a:solidFill>
              <a:srgbClr val="707274"/>
            </a:solidFill>
            <a:ln>
              <a:noFill/>
            </a:ln>
          </p:spPr>
        </p:sp>
        <p:sp>
          <p:nvSpPr>
            <p:cNvPr id="12218" name="object_12219"/>
            <p:cNvSpPr/>
            <p:nvPr/>
          </p:nvSpPr>
          <p:spPr>
            <a:xfrm>
              <a:off x="0" y="27733"/>
              <a:ext cx="61200" cy="61200"/>
            </a:xfrm>
            <a:prstGeom prst="ellipse">
              <a:avLst/>
            </a:prstGeom>
            <a:solidFill>
              <a:srgbClr val="707274"/>
            </a:solidFill>
            <a:ln>
              <a:noFill/>
            </a:ln>
          </p:spPr>
        </p:sp>
        <p:sp>
          <p:nvSpPr>
            <p:cNvPr id="12220" name="object_12221"/>
            <p:cNvSpPr/>
            <p:nvPr/>
          </p:nvSpPr>
          <p:spPr>
            <a:xfrm>
              <a:off x="222300" y="27733"/>
              <a:ext cx="61200" cy="61200"/>
            </a:xfrm>
            <a:prstGeom prst="ellipse">
              <a:avLst/>
            </a:prstGeom>
            <a:solidFill>
              <a:srgbClr val="707274"/>
            </a:solidFill>
            <a:ln>
              <a:noFill/>
            </a:ln>
          </p:spPr>
        </p:sp>
        <p:sp>
          <p:nvSpPr>
            <p:cNvPr id="12222" name="object_12223"/>
            <p:cNvSpPr/>
            <p:nvPr/>
          </p:nvSpPr>
          <p:spPr>
            <a:xfrm>
              <a:off x="30600" y="144400"/>
              <a:ext cx="141800" cy="61200"/>
            </a:xfrm>
            <a:prstGeom prst="rect">
              <a:avLst/>
            </a:prstGeom>
            <a:solidFill>
              <a:srgbClr val="707274"/>
            </a:solidFill>
            <a:ln>
              <a:noFill/>
            </a:ln>
          </p:spPr>
        </p:sp>
        <p:sp>
          <p:nvSpPr>
            <p:cNvPr id="12224" name="object_12225"/>
            <p:cNvSpPr/>
            <p:nvPr/>
          </p:nvSpPr>
          <p:spPr>
            <a:xfrm>
              <a:off x="0" y="144400"/>
              <a:ext cx="61200" cy="61200"/>
            </a:xfrm>
            <a:prstGeom prst="ellipse">
              <a:avLst/>
            </a:prstGeom>
            <a:solidFill>
              <a:srgbClr val="707274"/>
            </a:solidFill>
            <a:ln>
              <a:noFill/>
            </a:ln>
          </p:spPr>
        </p:sp>
        <p:sp>
          <p:nvSpPr>
            <p:cNvPr id="12226" name="object_12227"/>
            <p:cNvSpPr/>
            <p:nvPr/>
          </p:nvSpPr>
          <p:spPr>
            <a:xfrm>
              <a:off x="141800" y="144400"/>
              <a:ext cx="61200" cy="61200"/>
            </a:xfrm>
            <a:prstGeom prst="ellipse">
              <a:avLst/>
            </a:prstGeom>
            <a:solidFill>
              <a:srgbClr val="707274"/>
            </a:solidFill>
            <a:ln>
              <a:noFill/>
            </a:ln>
          </p:spPr>
        </p:sp>
        <p:sp>
          <p:nvSpPr>
            <p:cNvPr id="12228" name="object_12229"/>
            <p:cNvSpPr/>
            <p:nvPr/>
          </p:nvSpPr>
          <p:spPr>
            <a:xfrm>
              <a:off x="30600" y="261067"/>
              <a:ext cx="288800" cy="61200"/>
            </a:xfrm>
            <a:prstGeom prst="rect">
              <a:avLst/>
            </a:prstGeom>
            <a:solidFill>
              <a:srgbClr val="707274"/>
            </a:solidFill>
            <a:ln>
              <a:noFill/>
            </a:ln>
          </p:spPr>
        </p:sp>
        <p:sp>
          <p:nvSpPr>
            <p:cNvPr id="12230" name="object_12231"/>
            <p:cNvSpPr/>
            <p:nvPr/>
          </p:nvSpPr>
          <p:spPr>
            <a:xfrm>
              <a:off x="0" y="261067"/>
              <a:ext cx="61200" cy="61200"/>
            </a:xfrm>
            <a:prstGeom prst="ellipse">
              <a:avLst/>
            </a:prstGeom>
            <a:solidFill>
              <a:srgbClr val="707274"/>
            </a:solidFill>
            <a:ln>
              <a:noFill/>
            </a:ln>
          </p:spPr>
        </p:sp>
        <p:sp>
          <p:nvSpPr>
            <p:cNvPr id="12232" name="object_12233"/>
            <p:cNvSpPr/>
            <p:nvPr/>
          </p:nvSpPr>
          <p:spPr>
            <a:xfrm>
              <a:off x="288800" y="261067"/>
              <a:ext cx="61200" cy="61200"/>
            </a:xfrm>
            <a:prstGeom prst="ellipse">
              <a:avLst/>
            </a:prstGeom>
            <a:solidFill>
              <a:srgbClr val="707274"/>
            </a:solidFill>
            <a:ln>
              <a:noFill/>
            </a:ln>
          </p:spPr>
        </p:sp>
        <p:sp>
          <p:nvSpPr>
            <p:cNvPr id="12234" name="object_12235"/>
            <p:cNvSpPr/>
            <p:nvPr/>
          </p:nvSpPr>
          <p:spPr>
            <a:xfrm>
              <a:off x="263500" y="58333"/>
              <a:ext cx="0" cy="233333"/>
            </a:xfrm>
            <a:prstGeom prst="rect">
              <a:avLst/>
            </a:prstGeom>
            <a:noFill/>
            <a:ln w="10470">
              <a:solidFill>
                <a:srgbClr val="707274"/>
              </a:solidFill>
            </a:ln>
          </p:spPr>
        </p:sp>
        <p:sp>
          <p:nvSpPr>
            <p:cNvPr id="12236" name="1223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2238" name="object_12239"/>
          <p:cNvSpPr txBox="1"/>
          <p:nvPr/>
        </p:nvSpPr>
        <p:spPr>
          <a:xfrm>
            <a:off x="2807683" y="28290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Corporate Image</a:t>
            </a:r>
          </a:p>
        </p:txBody>
      </p:sp>
      <p:sp>
        <p:nvSpPr>
          <p:cNvPr id="12240" name="object_12241"/>
          <p:cNvSpPr/>
          <p:nvPr/>
        </p:nvSpPr>
        <p:spPr>
          <a:xfrm>
            <a:off x="7792620" y="2829096"/>
            <a:ext cx="921600" cy="921600"/>
          </a:xfrm>
          <a:prstGeom prst="rect">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2.3</a:t>
            </a:r>
          </a:p>
        </p:txBody>
      </p:sp>
      <p:sp>
        <p:nvSpPr>
          <p:cNvPr id="12242" name="object_12243"/>
          <p:cNvSpPr>
            <a:spLocks noGrp="1"/>
          </p:cNvSpPr>
          <p:nvPr/>
        </p:nvSpPr>
        <p:spPr>
          <a:xfrm>
            <a:off x="1760600" y="2875176"/>
            <a:ext cx="737280" cy="737280"/>
          </a:xfrm>
          <a:prstGeom prst="rect">
            <a:avLst/>
          </a:prstGeom>
          <a:ln w="125650">
            <a:solidFill>
              <a:srgbClr val="F48798"/>
            </a:solidFill>
          </a:ln>
        </p:spPr>
        <p:txBody>
          <a:bodyPr wrap="square" lIns="0" tIns="0" rIns="0" bIns="0" rtlCol="0" anchor="ctr"/>
          <a:lstStyle/>
          <a:p>
            <a:pPr algn="ctr"/>
            <a:endParaRPr sz="2950" b="1" dirty="0"/>
          </a:p>
        </p:txBody>
      </p:sp>
      <p:sp>
        <p:nvSpPr>
          <p:cNvPr id="12244" name="object_12245"/>
          <p:cNvSpPr txBox="1"/>
          <p:nvPr/>
        </p:nvSpPr>
        <p:spPr>
          <a:xfrm>
            <a:off x="2807683" y="40406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CSR - Corporate Social Responsibility</a:t>
            </a:r>
          </a:p>
        </p:txBody>
      </p:sp>
      <p:sp>
        <p:nvSpPr>
          <p:cNvPr id="12246" name="object_12247"/>
          <p:cNvSpPr/>
          <p:nvPr/>
        </p:nvSpPr>
        <p:spPr>
          <a:xfrm>
            <a:off x="7792620" y="404069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2.4</a:t>
            </a:r>
          </a:p>
        </p:txBody>
      </p:sp>
      <p:sp>
        <p:nvSpPr>
          <p:cNvPr id="12248" name="object_12249">
            <a:hlinkClick r:id="rId13" action="ppaction://hlinksldjump" tooltip="Our local organization always attaches great importance to sustainability, environmental compatibility and compliance rules. A=2.4"/>
          </p:cNvPr>
          <p:cNvSpPr>
            <a:spLocks noGrp="1"/>
          </p:cNvSpPr>
          <p:nvPr/>
        </p:nvSpPr>
        <p:spPr>
          <a:xfrm>
            <a:off x="1760600" y="4086776"/>
            <a:ext cx="737280" cy="737280"/>
          </a:xfrm>
          <a:prstGeom prst="ellipse">
            <a:avLst/>
          </a:prstGeom>
          <a:solidFill>
            <a:srgbClr val="F48798"/>
          </a:solidFill>
        </p:spPr>
        <p:txBody>
          <a:bodyPr wrap="square" lIns="0" tIns="0" rIns="0" bIns="0" rtlCol="0" anchor="ctr"/>
          <a:lstStyle/>
          <a:p>
            <a:pPr algn="ctr"/>
            <a:r>
              <a:rPr sz="2900" b="1" dirty="0">
                <a:solidFill>
                  <a:srgbClr val="FFFFFF"/>
                </a:solidFill>
                <a:latin typeface="Arial"/>
                <a:ea typeface="Arial"/>
              </a:rPr>
              <a:t>21</a:t>
            </a:r>
            <a:endParaRPr sz="2950" b="1" dirty="0"/>
          </a:p>
        </p:txBody>
      </p:sp>
      <p:sp>
        <p:nvSpPr>
          <p:cNvPr id="12250" name="object_12251"/>
          <p:cNvSpPr txBox="1"/>
          <p:nvPr/>
        </p:nvSpPr>
        <p:spPr>
          <a:xfrm>
            <a:off x="2807683" y="52522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attractive employer</a:t>
            </a:r>
          </a:p>
        </p:txBody>
      </p:sp>
      <p:sp>
        <p:nvSpPr>
          <p:cNvPr id="12252" name="object_12253"/>
          <p:cNvSpPr/>
          <p:nvPr/>
        </p:nvSpPr>
        <p:spPr>
          <a:xfrm>
            <a:off x="7792620" y="525229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2.2</a:t>
            </a:r>
          </a:p>
        </p:txBody>
      </p:sp>
      <p:sp>
        <p:nvSpPr>
          <p:cNvPr id="12254" name="object_12255">
            <a:hlinkClick r:id="rId13" action="ppaction://hlinksldjump" tooltip="Our local organization is to a large extent an attractive employer. A=2.2"/>
          </p:cNvPr>
          <p:cNvSpPr>
            <a:spLocks noGrp="1"/>
          </p:cNvSpPr>
          <p:nvPr/>
        </p:nvSpPr>
        <p:spPr>
          <a:xfrm>
            <a:off x="1760600" y="5298376"/>
            <a:ext cx="737280" cy="737280"/>
          </a:xfrm>
          <a:prstGeom prst="ellipse">
            <a:avLst/>
          </a:prstGeom>
          <a:solidFill>
            <a:srgbClr val="F48798"/>
          </a:solidFill>
        </p:spPr>
        <p:txBody>
          <a:bodyPr wrap="square" lIns="0" tIns="0" rIns="0" bIns="0" rtlCol="0" anchor="ctr"/>
          <a:lstStyle/>
          <a:p>
            <a:pPr algn="ctr"/>
            <a:r>
              <a:rPr sz="2900" b="1" dirty="0">
                <a:solidFill>
                  <a:srgbClr val="FFFFFF"/>
                </a:solidFill>
                <a:latin typeface="Arial"/>
                <a:ea typeface="Arial"/>
              </a:rPr>
              <a:t>22</a:t>
            </a:r>
            <a:endParaRPr sz="2950" b="1" dirty="0"/>
          </a:p>
        </p:txBody>
      </p:sp>
      <p:sp>
        <p:nvSpPr>
          <p:cNvPr id="12256" name="object_12257"/>
          <p:cNvSpPr txBox="1"/>
          <p:nvPr/>
        </p:nvSpPr>
        <p:spPr>
          <a:xfrm>
            <a:off x="2807683" y="64638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product recommendation</a:t>
            </a:r>
          </a:p>
        </p:txBody>
      </p:sp>
      <p:sp>
        <p:nvSpPr>
          <p:cNvPr id="12258" name="object_12259"/>
          <p:cNvSpPr/>
          <p:nvPr/>
        </p:nvSpPr>
        <p:spPr>
          <a:xfrm>
            <a:off x="7792620" y="646389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2.2</a:t>
            </a:r>
          </a:p>
        </p:txBody>
      </p:sp>
      <p:sp>
        <p:nvSpPr>
          <p:cNvPr id="12260" name="object_12261">
            <a:hlinkClick r:id="rId13" action="ppaction://hlinksldjump" tooltip="We can recommend our products and services to friends with a clear conscience. A=2.2"/>
          </p:cNvPr>
          <p:cNvSpPr>
            <a:spLocks noGrp="1"/>
          </p:cNvSpPr>
          <p:nvPr/>
        </p:nvSpPr>
        <p:spPr>
          <a:xfrm>
            <a:off x="1760600" y="6509976"/>
            <a:ext cx="737280" cy="737280"/>
          </a:xfrm>
          <a:prstGeom prst="ellipse">
            <a:avLst/>
          </a:prstGeom>
          <a:solidFill>
            <a:srgbClr val="F48798"/>
          </a:solidFill>
        </p:spPr>
        <p:txBody>
          <a:bodyPr wrap="square" lIns="0" tIns="0" rIns="0" bIns="0" rtlCol="0" anchor="ctr"/>
          <a:lstStyle/>
          <a:p>
            <a:pPr algn="ctr"/>
            <a:r>
              <a:rPr sz="2900" b="1" dirty="0">
                <a:solidFill>
                  <a:srgbClr val="FFFFFF"/>
                </a:solidFill>
                <a:latin typeface="Arial"/>
                <a:ea typeface="Arial"/>
              </a:rPr>
              <a:t>23</a:t>
            </a:r>
            <a:endParaRPr sz="2950" b="1" dirty="0"/>
          </a:p>
        </p:txBody>
      </p:sp>
      <p:sp>
        <p:nvSpPr>
          <p:cNvPr id="12262" name="object_12263"/>
          <p:cNvSpPr txBox="1"/>
          <p:nvPr/>
        </p:nvSpPr>
        <p:spPr>
          <a:xfrm>
            <a:off x="2807683" y="76754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exemplary effect</a:t>
            </a:r>
          </a:p>
        </p:txBody>
      </p:sp>
      <p:sp>
        <p:nvSpPr>
          <p:cNvPr id="12264" name="object_12265"/>
          <p:cNvSpPr/>
          <p:nvPr/>
        </p:nvSpPr>
        <p:spPr>
          <a:xfrm>
            <a:off x="7792620" y="767549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2.3</a:t>
            </a:r>
          </a:p>
        </p:txBody>
      </p:sp>
      <p:sp>
        <p:nvSpPr>
          <p:cNvPr id="12266" name="object_12267">
            <a:hlinkClick r:id="rId13" action="ppaction://hlinksldjump" tooltip="The general public speaks positively about our local organization. A=2.3"/>
          </p:cNvPr>
          <p:cNvSpPr>
            <a:spLocks noGrp="1"/>
          </p:cNvSpPr>
          <p:nvPr/>
        </p:nvSpPr>
        <p:spPr>
          <a:xfrm>
            <a:off x="1760600" y="7721576"/>
            <a:ext cx="737280" cy="737280"/>
          </a:xfrm>
          <a:prstGeom prst="ellipse">
            <a:avLst/>
          </a:prstGeom>
          <a:solidFill>
            <a:srgbClr val="F48798"/>
          </a:solidFill>
        </p:spPr>
        <p:txBody>
          <a:bodyPr wrap="square" lIns="0" tIns="0" rIns="0" bIns="0" rtlCol="0" anchor="ctr"/>
          <a:lstStyle/>
          <a:p>
            <a:pPr algn="ctr"/>
            <a:r>
              <a:rPr sz="2900" b="1" dirty="0">
                <a:solidFill>
                  <a:srgbClr val="FFFFFF"/>
                </a:solidFill>
                <a:latin typeface="Arial"/>
                <a:ea typeface="Arial"/>
              </a:rPr>
              <a:t>24</a:t>
            </a:r>
            <a:endParaRPr sz="2950" b="1" dirty="0"/>
          </a:p>
        </p:txBody>
      </p:sp>
      <p:sp>
        <p:nvSpPr>
          <p:cNvPr id="12268" name="object_12269"/>
          <p:cNvSpPr txBox="1"/>
          <p:nvPr/>
        </p:nvSpPr>
        <p:spPr>
          <a:xfrm>
            <a:off x="2807683" y="8887096"/>
            <a:ext cx="4814951" cy="921600"/>
          </a:xfrm>
          <a:prstGeom prst="rect">
            <a:avLst/>
          </a:prstGeom>
        </p:spPr>
        <p:txBody>
          <a:bodyPr vert="horz" wrap="square" lIns="0" tIns="15240" rIns="0" bIns="0" rtlCol="0" anchor="ctr" anchorCtr="0">
            <a:spAutoFit/>
          </a:bodyPr>
          <a:lstStyle/>
          <a:p>
            <a:pPr marL="12700" algn="l">
              <a:lnSpc>
                <a:spcPct val="100000"/>
              </a:lnSpc>
              <a:spcBef>
                <a:spcPts val="120"/>
              </a:spcBef>
            </a:pPr>
            <a:r>
              <a:rPr sz="2450" dirty="0">
                <a:solidFill>
                  <a:srgbClr val="494C4D"/>
                </a:solidFill>
                <a:latin typeface="Arial"/>
                <a:cs typeface="Arial"/>
              </a:rPr>
              <a:t>social Benefit</a:t>
            </a:r>
          </a:p>
        </p:txBody>
      </p:sp>
      <p:sp>
        <p:nvSpPr>
          <p:cNvPr id="12270" name="object_12271"/>
          <p:cNvSpPr/>
          <p:nvPr/>
        </p:nvSpPr>
        <p:spPr>
          <a:xfrm>
            <a:off x="7792620" y="888709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2.6</a:t>
            </a:r>
          </a:p>
        </p:txBody>
      </p:sp>
      <p:sp>
        <p:nvSpPr>
          <p:cNvPr id="12272" name="object_12273">
            <a:hlinkClick r:id="rId13" action="ppaction://hlinksldjump" tooltip="Our products and services are of great benefit to society. A=2.6"/>
          </p:cNvPr>
          <p:cNvSpPr>
            <a:spLocks noGrp="1"/>
          </p:cNvSpPr>
          <p:nvPr/>
        </p:nvSpPr>
        <p:spPr>
          <a:xfrm>
            <a:off x="1760600" y="8933176"/>
            <a:ext cx="737280" cy="737280"/>
          </a:xfrm>
          <a:prstGeom prst="ellipse">
            <a:avLst/>
          </a:prstGeom>
          <a:solidFill>
            <a:srgbClr val="F48798"/>
          </a:solidFill>
        </p:spPr>
        <p:txBody>
          <a:bodyPr wrap="square" lIns="0" tIns="0" rIns="0" bIns="0" rtlCol="0" anchor="ctr"/>
          <a:lstStyle/>
          <a:p>
            <a:pPr algn="ctr"/>
            <a:r>
              <a:rPr sz="2900" b="1" dirty="0">
                <a:solidFill>
                  <a:srgbClr val="FFFFFF"/>
                </a:solidFill>
                <a:latin typeface="Arial"/>
                <a:ea typeface="Arial"/>
              </a:rPr>
              <a:t>25</a:t>
            </a:r>
            <a:endParaRPr sz="295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76" name="object_12277"/>
          <p:cNvSpPr>
            <a:spLocks noGrp="1"/>
          </p:cNvSpPr>
          <p:nvPr/>
        </p:nvSpPr>
        <p:spPr>
          <a:xfrm>
            <a:off x="663156" y="586369"/>
            <a:ext cx="922019" cy="922019"/>
          </a:xfrm>
          <a:prstGeom prst="ellipse">
            <a:avLst/>
          </a:prstGeom>
          <a:solidFill>
            <a:srgbClr val="F48798"/>
          </a:solidFill>
        </p:spPr>
        <p:txBody>
          <a:bodyPr wrap="square" lIns="0" tIns="0" rIns="0" bIns="0" rtlCol="0" anchor="ctr"/>
          <a:lstStyle/>
          <a:p>
            <a:pPr algn="ctr"/>
            <a:r>
              <a:rPr sz="2950" b="1" dirty="0">
                <a:solidFill>
                  <a:srgbClr val="FFFFFF"/>
                </a:solidFill>
                <a:latin typeface="Arial"/>
                <a:ea typeface="Arial"/>
              </a:rPr>
              <a:t>21</a:t>
            </a:r>
            <a:endParaRPr sz="2950" b="1" dirty="0"/>
          </a:p>
        </p:txBody>
      </p:sp>
      <p:sp>
        <p:nvSpPr>
          <p:cNvPr id="12278" name="object_1227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CSR - Corporate Social Responsibility</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2280" name="12281">
            <a:hlinkClick r:id="rId3" action="ppaction://hlinksldjump" tooltip="Content"/>
          </p:cNvPr>
          <p:cNvGrpSpPr/>
          <p:nvPr/>
        </p:nvGrpSpPr>
        <p:grpSpPr>
          <a:xfrm>
            <a:off x="19403940" y="295737"/>
            <a:ext cx="350000" cy="350000"/>
            <a:chOff x="0" y="0"/>
            <a:chExt cx="0" cy="0"/>
          </a:xfrm>
        </p:grpSpPr>
        <p:sp>
          <p:nvSpPr>
            <p:cNvPr id="12282" name="12283"/>
            <p:cNvSpPr/>
            <p:nvPr/>
          </p:nvSpPr>
          <p:spPr>
            <a:xfrm>
              <a:off x="0" y="0"/>
              <a:ext cx="350000" cy="350000"/>
            </a:xfrm>
            <a:prstGeom prst="rect">
              <a:avLst/>
            </a:prstGeom>
            <a:noFill/>
            <a:ln w="30000" cap="flat" cmpd="sng" algn="ctr">
              <a:solidFill>
                <a:srgbClr val="707274"/>
              </a:solidFill>
            </a:ln>
          </p:spPr>
        </p:sp>
        <p:sp>
          <p:nvSpPr>
            <p:cNvPr id="12284" name="1228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2286" name="12287">
            <a:hlinkClick r:id="rId4" action="ppaction://hlinksldjump" tooltip="Project overview"/>
          </p:cNvPr>
          <p:cNvGrpSpPr/>
          <p:nvPr/>
        </p:nvGrpSpPr>
        <p:grpSpPr>
          <a:xfrm>
            <a:off x="18380322" y="295737"/>
            <a:ext cx="350000" cy="350000"/>
            <a:chOff x="0" y="0"/>
            <a:chExt cx="0" cy="0"/>
          </a:xfrm>
        </p:grpSpPr>
        <p:sp>
          <p:nvSpPr>
            <p:cNvPr id="12288" name="12289"/>
            <p:cNvSpPr/>
            <p:nvPr/>
          </p:nvSpPr>
          <p:spPr>
            <a:xfrm>
              <a:off x="0" y="0"/>
              <a:ext cx="350000" cy="350000"/>
            </a:xfrm>
            <a:prstGeom prst="rect">
              <a:avLst/>
            </a:prstGeom>
            <a:noFill/>
            <a:ln w="30000" cap="flat" cmpd="sng" algn="ctr">
              <a:solidFill>
                <a:srgbClr val="707274"/>
              </a:solidFill>
            </a:ln>
          </p:spPr>
        </p:sp>
        <p:sp>
          <p:nvSpPr>
            <p:cNvPr id="12290" name="12291"/>
            <p:cNvSpPr/>
            <p:nvPr/>
          </p:nvSpPr>
          <p:spPr>
            <a:xfrm>
              <a:off x="0" y="280000"/>
              <a:ext cx="350000" cy="0"/>
            </a:xfrm>
            <a:prstGeom prst="line">
              <a:avLst/>
            </a:prstGeom>
            <a:solidFill>
              <a:srgbClr val="000000"/>
            </a:solidFill>
            <a:ln w="11000" cap="flat" cmpd="sng" algn="ctr">
              <a:solidFill>
                <a:srgbClr val="707274"/>
              </a:solidFill>
            </a:ln>
          </p:spPr>
        </p:sp>
        <p:sp>
          <p:nvSpPr>
            <p:cNvPr id="12292" name="12293"/>
            <p:cNvSpPr/>
            <p:nvPr/>
          </p:nvSpPr>
          <p:spPr>
            <a:xfrm>
              <a:off x="175000" y="280000"/>
              <a:ext cx="0" cy="70000"/>
            </a:xfrm>
            <a:prstGeom prst="line">
              <a:avLst/>
            </a:prstGeom>
            <a:solidFill>
              <a:srgbClr val="000000"/>
            </a:solidFill>
            <a:ln w="11000" cap="flat" cmpd="sng" algn="ctr">
              <a:solidFill>
                <a:srgbClr val="707274"/>
              </a:solidFill>
            </a:ln>
          </p:spPr>
        </p:sp>
        <p:sp>
          <p:nvSpPr>
            <p:cNvPr id="12294" name="object_12295"/>
            <p:cNvSpPr/>
            <p:nvPr/>
          </p:nvSpPr>
          <p:spPr>
            <a:xfrm>
              <a:off x="50000" y="87500"/>
              <a:ext cx="75000" cy="75000"/>
            </a:xfrm>
            <a:prstGeom prst="ellipse">
              <a:avLst/>
            </a:prstGeom>
            <a:solidFill>
              <a:srgbClr val="707274"/>
            </a:solidFill>
          </p:spPr>
        </p:sp>
        <p:sp>
          <p:nvSpPr>
            <p:cNvPr id="12296" name="object_12297"/>
            <p:cNvSpPr/>
            <p:nvPr/>
          </p:nvSpPr>
          <p:spPr>
            <a:xfrm>
              <a:off x="137500" y="87500"/>
              <a:ext cx="75000" cy="75000"/>
            </a:xfrm>
            <a:prstGeom prst="ellipse">
              <a:avLst/>
            </a:prstGeom>
            <a:solidFill>
              <a:srgbClr val="707274"/>
            </a:solidFill>
          </p:spPr>
        </p:sp>
        <p:sp>
          <p:nvSpPr>
            <p:cNvPr id="12298" name="object_12299"/>
            <p:cNvSpPr/>
            <p:nvPr/>
          </p:nvSpPr>
          <p:spPr>
            <a:xfrm>
              <a:off x="225000" y="87500"/>
              <a:ext cx="75000" cy="75000"/>
            </a:xfrm>
            <a:prstGeom prst="ellipse">
              <a:avLst/>
            </a:prstGeom>
            <a:solidFill>
              <a:srgbClr val="707274"/>
            </a:solidFill>
          </p:spPr>
        </p:sp>
        <p:sp>
          <p:nvSpPr>
            <p:cNvPr id="12300" name="12301"/>
            <p:cNvSpPr/>
            <p:nvPr/>
          </p:nvSpPr>
          <p:spPr>
            <a:xfrm>
              <a:off x="105000" y="233333"/>
              <a:ext cx="140000" cy="0"/>
            </a:xfrm>
            <a:prstGeom prst="rect">
              <a:avLst/>
            </a:prstGeom>
            <a:noFill/>
            <a:ln w="30000" cap="flat" cmpd="sng" algn="ctr">
              <a:solidFill>
                <a:srgbClr val="707274"/>
              </a:solidFill>
            </a:ln>
          </p:spPr>
        </p:sp>
        <p:sp>
          <p:nvSpPr>
            <p:cNvPr id="12302" name="1230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304" name="12305">
            <a:hlinkClick r:id="rId5" action="ppaction://hlinksldjump" tooltip="Response-Rate"/>
          </p:cNvPr>
          <p:cNvGrpSpPr/>
          <p:nvPr/>
        </p:nvGrpSpPr>
        <p:grpSpPr>
          <a:xfrm>
            <a:off x="17356704" y="295737"/>
            <a:ext cx="350000" cy="350000"/>
            <a:chOff x="0" y="0"/>
            <a:chExt cx="0" cy="0"/>
          </a:xfrm>
        </p:grpSpPr>
        <p:sp>
          <p:nvSpPr>
            <p:cNvPr id="12306" name="12307"/>
            <p:cNvSpPr/>
            <p:nvPr/>
          </p:nvSpPr>
          <p:spPr>
            <a:xfrm>
              <a:off x="0" y="0"/>
              <a:ext cx="350000" cy="350000"/>
            </a:xfrm>
            <a:prstGeom prst="rect">
              <a:avLst/>
            </a:prstGeom>
            <a:noFill/>
            <a:ln w="30000" cap="flat" cmpd="sng" algn="ctr">
              <a:solidFill>
                <a:srgbClr val="707274"/>
              </a:solidFill>
            </a:ln>
          </p:spPr>
        </p:sp>
        <p:sp>
          <p:nvSpPr>
            <p:cNvPr id="12308" name="1230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2310" name="object_12311">
            <a:hlinkClick r:id="rId6" action="ppaction://hlinksldjump" tooltip="Index overview"/>
          </p:cNvPr>
          <p:cNvGrpSpPr/>
          <p:nvPr/>
        </p:nvGrpSpPr>
        <p:grpSpPr>
          <a:xfrm>
            <a:off x="16333086" y="295737"/>
            <a:ext cx="511198" cy="515004"/>
            <a:chOff x="17809255" y="706508"/>
            <a:chExt cx="711198" cy="715004"/>
          </a:xfrm>
        </p:grpSpPr>
        <p:sp>
          <p:nvSpPr>
            <p:cNvPr id="12312" name="object_12313"/>
            <p:cNvSpPr/>
            <p:nvPr/>
          </p:nvSpPr>
          <p:spPr>
            <a:xfrm>
              <a:off x="17809255" y="706508"/>
              <a:ext cx="711198" cy="715004"/>
            </a:xfrm>
            <a:prstGeom prst="rect">
              <a:avLst/>
            </a:prstGeom>
            <a:solidFill>
              <a:srgbClr val="FFFFFF">
                <a:alpha val="500"/>
              </a:srgbClr>
            </a:solidFill>
            <a:ln>
              <a:noFill/>
            </a:ln>
          </p:spPr>
        </p:sp>
        <p:sp>
          <p:nvSpPr>
            <p:cNvPr id="12314" name="object_1231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2316" name="object_1231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2318" name="object_1231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2320" name="object_1232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2322" name="object_1232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2324" name="object_1232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2326" name="object_1232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2328" name="object_1232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2330" name="object_1233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2332" name="object_1233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2334" name="object_12335">
            <a:hlinkClick r:id="rId7" action="ppaction://hlinksldjump" tooltip="Dimensions"/>
          </p:cNvPr>
          <p:cNvGrpSpPr/>
          <p:nvPr/>
        </p:nvGrpSpPr>
        <p:grpSpPr>
          <a:xfrm>
            <a:off x="15309468" y="295737"/>
            <a:ext cx="350000" cy="350000"/>
            <a:chOff x="0" y="0"/>
            <a:chExt cx="0" cy="0"/>
          </a:xfrm>
        </p:grpSpPr>
        <p:sp>
          <p:nvSpPr>
            <p:cNvPr id="12336" name="object_12337"/>
            <p:cNvSpPr/>
            <p:nvPr/>
          </p:nvSpPr>
          <p:spPr>
            <a:xfrm>
              <a:off x="30600" y="27733"/>
              <a:ext cx="113800" cy="61200"/>
            </a:xfrm>
            <a:prstGeom prst="rect">
              <a:avLst/>
            </a:prstGeom>
            <a:solidFill>
              <a:srgbClr val="707274"/>
            </a:solidFill>
            <a:ln>
              <a:noFill/>
            </a:ln>
          </p:spPr>
        </p:sp>
        <p:sp>
          <p:nvSpPr>
            <p:cNvPr id="12338" name="object_12339"/>
            <p:cNvSpPr/>
            <p:nvPr/>
          </p:nvSpPr>
          <p:spPr>
            <a:xfrm>
              <a:off x="275600" y="27733"/>
              <a:ext cx="43800" cy="61200"/>
            </a:xfrm>
            <a:prstGeom prst="rect">
              <a:avLst/>
            </a:prstGeom>
            <a:solidFill>
              <a:srgbClr val="707274"/>
            </a:solidFill>
            <a:ln>
              <a:noFill/>
            </a:ln>
          </p:spPr>
        </p:sp>
        <p:sp>
          <p:nvSpPr>
            <p:cNvPr id="12340" name="object_12341"/>
            <p:cNvSpPr/>
            <p:nvPr/>
          </p:nvSpPr>
          <p:spPr>
            <a:xfrm>
              <a:off x="0" y="27733"/>
              <a:ext cx="61200" cy="61200"/>
            </a:xfrm>
            <a:prstGeom prst="ellipse">
              <a:avLst/>
            </a:prstGeom>
            <a:solidFill>
              <a:srgbClr val="707274"/>
            </a:solidFill>
            <a:ln>
              <a:noFill/>
            </a:ln>
          </p:spPr>
        </p:sp>
        <p:sp>
          <p:nvSpPr>
            <p:cNvPr id="12342" name="object_12343"/>
            <p:cNvSpPr/>
            <p:nvPr/>
          </p:nvSpPr>
          <p:spPr>
            <a:xfrm>
              <a:off x="113800" y="27733"/>
              <a:ext cx="61200" cy="61200"/>
            </a:xfrm>
            <a:prstGeom prst="ellipse">
              <a:avLst/>
            </a:prstGeom>
            <a:solidFill>
              <a:srgbClr val="707274"/>
            </a:solidFill>
            <a:ln>
              <a:noFill/>
            </a:ln>
          </p:spPr>
        </p:sp>
        <p:sp>
          <p:nvSpPr>
            <p:cNvPr id="12344" name="object_12345"/>
            <p:cNvSpPr/>
            <p:nvPr/>
          </p:nvSpPr>
          <p:spPr>
            <a:xfrm>
              <a:off x="288800" y="27733"/>
              <a:ext cx="61200" cy="61200"/>
            </a:xfrm>
            <a:prstGeom prst="ellipse">
              <a:avLst/>
            </a:prstGeom>
            <a:solidFill>
              <a:srgbClr val="707274"/>
            </a:solidFill>
            <a:ln>
              <a:noFill/>
            </a:ln>
          </p:spPr>
        </p:sp>
        <p:sp>
          <p:nvSpPr>
            <p:cNvPr id="12346" name="object_12347"/>
            <p:cNvSpPr/>
            <p:nvPr/>
          </p:nvSpPr>
          <p:spPr>
            <a:xfrm>
              <a:off x="245000" y="27733"/>
              <a:ext cx="61200" cy="61200"/>
            </a:xfrm>
            <a:prstGeom prst="ellipse">
              <a:avLst/>
            </a:prstGeom>
            <a:solidFill>
              <a:srgbClr val="707274"/>
            </a:solidFill>
            <a:ln>
              <a:noFill/>
            </a:ln>
          </p:spPr>
        </p:sp>
        <p:sp>
          <p:nvSpPr>
            <p:cNvPr id="12348" name="object_12349"/>
            <p:cNvSpPr/>
            <p:nvPr/>
          </p:nvSpPr>
          <p:spPr>
            <a:xfrm>
              <a:off x="30600" y="144400"/>
              <a:ext cx="43800" cy="61200"/>
            </a:xfrm>
            <a:prstGeom prst="rect">
              <a:avLst/>
            </a:prstGeom>
            <a:solidFill>
              <a:srgbClr val="707274"/>
            </a:solidFill>
            <a:ln>
              <a:noFill/>
            </a:ln>
          </p:spPr>
        </p:sp>
        <p:sp>
          <p:nvSpPr>
            <p:cNvPr id="12350" name="object_12351"/>
            <p:cNvSpPr/>
            <p:nvPr/>
          </p:nvSpPr>
          <p:spPr>
            <a:xfrm>
              <a:off x="205600" y="144400"/>
              <a:ext cx="113800" cy="61200"/>
            </a:xfrm>
            <a:prstGeom prst="rect">
              <a:avLst/>
            </a:prstGeom>
            <a:solidFill>
              <a:srgbClr val="707274"/>
            </a:solidFill>
            <a:ln>
              <a:noFill/>
            </a:ln>
          </p:spPr>
        </p:sp>
        <p:sp>
          <p:nvSpPr>
            <p:cNvPr id="12352" name="object_12353"/>
            <p:cNvSpPr/>
            <p:nvPr/>
          </p:nvSpPr>
          <p:spPr>
            <a:xfrm>
              <a:off x="0" y="144400"/>
              <a:ext cx="61200" cy="61200"/>
            </a:xfrm>
            <a:prstGeom prst="ellipse">
              <a:avLst/>
            </a:prstGeom>
            <a:solidFill>
              <a:srgbClr val="707274"/>
            </a:solidFill>
            <a:ln>
              <a:noFill/>
            </a:ln>
          </p:spPr>
        </p:sp>
        <p:sp>
          <p:nvSpPr>
            <p:cNvPr id="12354" name="object_12355"/>
            <p:cNvSpPr/>
            <p:nvPr/>
          </p:nvSpPr>
          <p:spPr>
            <a:xfrm>
              <a:off x="43800" y="144400"/>
              <a:ext cx="61200" cy="61200"/>
            </a:xfrm>
            <a:prstGeom prst="ellipse">
              <a:avLst/>
            </a:prstGeom>
            <a:solidFill>
              <a:srgbClr val="707274"/>
            </a:solidFill>
            <a:ln>
              <a:noFill/>
            </a:ln>
          </p:spPr>
        </p:sp>
        <p:sp>
          <p:nvSpPr>
            <p:cNvPr id="12356" name="object_12357"/>
            <p:cNvSpPr/>
            <p:nvPr/>
          </p:nvSpPr>
          <p:spPr>
            <a:xfrm>
              <a:off x="288800" y="144400"/>
              <a:ext cx="61200" cy="61200"/>
            </a:xfrm>
            <a:prstGeom prst="ellipse">
              <a:avLst/>
            </a:prstGeom>
            <a:solidFill>
              <a:srgbClr val="707274"/>
            </a:solidFill>
            <a:ln>
              <a:noFill/>
            </a:ln>
          </p:spPr>
        </p:sp>
        <p:sp>
          <p:nvSpPr>
            <p:cNvPr id="12358" name="object_12359"/>
            <p:cNvSpPr/>
            <p:nvPr/>
          </p:nvSpPr>
          <p:spPr>
            <a:xfrm>
              <a:off x="175000" y="144400"/>
              <a:ext cx="61200" cy="61200"/>
            </a:xfrm>
            <a:prstGeom prst="ellipse">
              <a:avLst/>
            </a:prstGeom>
            <a:solidFill>
              <a:srgbClr val="707274"/>
            </a:solidFill>
            <a:ln>
              <a:noFill/>
            </a:ln>
          </p:spPr>
        </p:sp>
        <p:sp>
          <p:nvSpPr>
            <p:cNvPr id="12360" name="object_12361"/>
            <p:cNvSpPr/>
            <p:nvPr/>
          </p:nvSpPr>
          <p:spPr>
            <a:xfrm>
              <a:off x="30600" y="261067"/>
              <a:ext cx="78800" cy="61200"/>
            </a:xfrm>
            <a:prstGeom prst="rect">
              <a:avLst/>
            </a:prstGeom>
            <a:solidFill>
              <a:srgbClr val="707274"/>
            </a:solidFill>
            <a:ln>
              <a:noFill/>
            </a:ln>
          </p:spPr>
        </p:sp>
        <p:sp>
          <p:nvSpPr>
            <p:cNvPr id="12362" name="object_12363"/>
            <p:cNvSpPr/>
            <p:nvPr/>
          </p:nvSpPr>
          <p:spPr>
            <a:xfrm>
              <a:off x="240600" y="261067"/>
              <a:ext cx="78800" cy="61200"/>
            </a:xfrm>
            <a:prstGeom prst="rect">
              <a:avLst/>
            </a:prstGeom>
            <a:solidFill>
              <a:srgbClr val="707274"/>
            </a:solidFill>
            <a:ln>
              <a:noFill/>
            </a:ln>
          </p:spPr>
        </p:sp>
        <p:sp>
          <p:nvSpPr>
            <p:cNvPr id="12364" name="object_12365"/>
            <p:cNvSpPr/>
            <p:nvPr/>
          </p:nvSpPr>
          <p:spPr>
            <a:xfrm>
              <a:off x="0" y="261067"/>
              <a:ext cx="61200" cy="61200"/>
            </a:xfrm>
            <a:prstGeom prst="ellipse">
              <a:avLst/>
            </a:prstGeom>
            <a:solidFill>
              <a:srgbClr val="707274"/>
            </a:solidFill>
            <a:ln>
              <a:noFill/>
            </a:ln>
          </p:spPr>
        </p:sp>
        <p:sp>
          <p:nvSpPr>
            <p:cNvPr id="12366" name="object_12367"/>
            <p:cNvSpPr/>
            <p:nvPr/>
          </p:nvSpPr>
          <p:spPr>
            <a:xfrm>
              <a:off x="78800" y="261067"/>
              <a:ext cx="61200" cy="61200"/>
            </a:xfrm>
            <a:prstGeom prst="ellipse">
              <a:avLst/>
            </a:prstGeom>
            <a:solidFill>
              <a:srgbClr val="707274"/>
            </a:solidFill>
            <a:ln>
              <a:noFill/>
            </a:ln>
          </p:spPr>
        </p:sp>
        <p:sp>
          <p:nvSpPr>
            <p:cNvPr id="12368" name="object_12369"/>
            <p:cNvSpPr/>
            <p:nvPr/>
          </p:nvSpPr>
          <p:spPr>
            <a:xfrm>
              <a:off x="288800" y="261067"/>
              <a:ext cx="61200" cy="61200"/>
            </a:xfrm>
            <a:prstGeom prst="ellipse">
              <a:avLst/>
            </a:prstGeom>
            <a:solidFill>
              <a:srgbClr val="707274"/>
            </a:solidFill>
            <a:ln>
              <a:noFill/>
            </a:ln>
          </p:spPr>
        </p:sp>
        <p:sp>
          <p:nvSpPr>
            <p:cNvPr id="12370" name="object_12371"/>
            <p:cNvSpPr/>
            <p:nvPr/>
          </p:nvSpPr>
          <p:spPr>
            <a:xfrm>
              <a:off x="210000" y="261067"/>
              <a:ext cx="61200" cy="61200"/>
            </a:xfrm>
            <a:prstGeom prst="ellipse">
              <a:avLst/>
            </a:prstGeom>
            <a:solidFill>
              <a:srgbClr val="707274"/>
            </a:solidFill>
            <a:ln>
              <a:noFill/>
            </a:ln>
          </p:spPr>
        </p:sp>
        <p:sp>
          <p:nvSpPr>
            <p:cNvPr id="12372" name="1237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374" name="object_12375">
            <a:hlinkClick r:id="rId8" action="ppaction://hlinksldjump" tooltip="Portfolio of Action"/>
          </p:cNvPr>
          <p:cNvGrpSpPr/>
          <p:nvPr/>
        </p:nvGrpSpPr>
        <p:grpSpPr>
          <a:xfrm>
            <a:off x="19403940" y="887211"/>
            <a:ext cx="350000" cy="350000"/>
            <a:chOff x="0" y="0"/>
            <a:chExt cx="0" cy="0"/>
          </a:xfrm>
        </p:grpSpPr>
        <p:sp>
          <p:nvSpPr>
            <p:cNvPr id="12378" name="object_12379"/>
            <p:cNvSpPr/>
            <p:nvPr/>
          </p:nvSpPr>
          <p:spPr>
            <a:xfrm>
              <a:off x="11900" y="79800"/>
              <a:ext cx="51110" cy="51110"/>
            </a:xfrm>
            <a:prstGeom prst="ellipse">
              <a:avLst/>
            </a:prstGeom>
            <a:solidFill>
              <a:srgbClr val="707274"/>
            </a:solidFill>
          </p:spPr>
        </p:sp>
        <p:sp>
          <p:nvSpPr>
            <p:cNvPr id="12380" name="object_12381"/>
            <p:cNvSpPr/>
            <p:nvPr/>
          </p:nvSpPr>
          <p:spPr>
            <a:xfrm>
              <a:off x="121800" y="124250"/>
              <a:ext cx="51110" cy="51110"/>
            </a:xfrm>
            <a:prstGeom prst="ellipse">
              <a:avLst/>
            </a:prstGeom>
            <a:solidFill>
              <a:srgbClr val="707274"/>
            </a:solidFill>
          </p:spPr>
        </p:sp>
        <p:sp>
          <p:nvSpPr>
            <p:cNvPr id="12382" name="object_12383"/>
            <p:cNvSpPr/>
            <p:nvPr/>
          </p:nvSpPr>
          <p:spPr>
            <a:xfrm>
              <a:off x="244650" y="42700"/>
              <a:ext cx="51110" cy="51110"/>
            </a:xfrm>
            <a:prstGeom prst="ellipse">
              <a:avLst/>
            </a:prstGeom>
            <a:solidFill>
              <a:srgbClr val="707274"/>
            </a:solidFill>
          </p:spPr>
        </p:sp>
        <p:sp>
          <p:nvSpPr>
            <p:cNvPr id="12384" name="object_12385"/>
            <p:cNvSpPr/>
            <p:nvPr/>
          </p:nvSpPr>
          <p:spPr>
            <a:xfrm>
              <a:off x="282800" y="229250"/>
              <a:ext cx="51110" cy="51110"/>
            </a:xfrm>
            <a:prstGeom prst="ellipse">
              <a:avLst/>
            </a:prstGeom>
            <a:solidFill>
              <a:srgbClr val="707274"/>
            </a:solidFill>
          </p:spPr>
        </p:sp>
        <p:sp>
          <p:nvSpPr>
            <p:cNvPr id="12386" name="object_12387"/>
            <p:cNvSpPr/>
            <p:nvPr/>
          </p:nvSpPr>
          <p:spPr>
            <a:xfrm>
              <a:off x="79800" y="234500"/>
              <a:ext cx="51110" cy="51110"/>
            </a:xfrm>
            <a:prstGeom prst="ellipse">
              <a:avLst/>
            </a:prstGeom>
            <a:solidFill>
              <a:srgbClr val="707274"/>
            </a:solidFill>
          </p:spPr>
        </p:sp>
        <p:sp>
          <p:nvSpPr>
            <p:cNvPr id="12388" name="object_12389"/>
            <p:cNvSpPr/>
            <p:nvPr/>
          </p:nvSpPr>
          <p:spPr>
            <a:xfrm>
              <a:off x="105350" y="23800"/>
              <a:ext cx="51110" cy="51110"/>
            </a:xfrm>
            <a:prstGeom prst="ellipse">
              <a:avLst/>
            </a:prstGeom>
            <a:solidFill>
              <a:srgbClr val="707274"/>
            </a:solidFill>
          </p:spPr>
        </p:sp>
        <p:sp>
          <p:nvSpPr>
            <p:cNvPr id="12390" name="object_12391"/>
            <p:cNvSpPr/>
            <p:nvPr/>
          </p:nvSpPr>
          <p:spPr>
            <a:xfrm>
              <a:off x="232050" y="149450"/>
              <a:ext cx="51110" cy="51110"/>
            </a:xfrm>
            <a:prstGeom prst="ellipse">
              <a:avLst/>
            </a:prstGeom>
            <a:solidFill>
              <a:srgbClr val="707274"/>
            </a:solidFill>
          </p:spPr>
        </p:sp>
        <p:sp>
          <p:nvSpPr>
            <p:cNvPr id="12392" name="object_12393"/>
            <p:cNvSpPr/>
            <p:nvPr/>
          </p:nvSpPr>
          <p:spPr>
            <a:xfrm>
              <a:off x="0" y="175000"/>
              <a:ext cx="350000" cy="0"/>
            </a:xfrm>
            <a:prstGeom prst="rect">
              <a:avLst/>
            </a:prstGeom>
            <a:noFill/>
            <a:ln w="10470">
              <a:solidFill>
                <a:srgbClr val="707274"/>
              </a:solidFill>
            </a:ln>
          </p:spPr>
        </p:sp>
        <p:sp>
          <p:nvSpPr>
            <p:cNvPr id="12394" name="object_12395"/>
            <p:cNvSpPr/>
            <p:nvPr/>
          </p:nvSpPr>
          <p:spPr>
            <a:xfrm>
              <a:off x="175000" y="0"/>
              <a:ext cx="0" cy="350000"/>
            </a:xfrm>
            <a:prstGeom prst="rect">
              <a:avLst/>
            </a:prstGeom>
            <a:noFill/>
            <a:ln w="10470">
              <a:solidFill>
                <a:srgbClr val="707274"/>
              </a:solidFill>
            </a:ln>
          </p:spPr>
        </p:sp>
        <p:sp>
          <p:nvSpPr>
            <p:cNvPr id="12396" name="1239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398" name="12399">
            <a:hlinkClick r:id="rId9" action="ppaction://hlinksldjump" tooltip="Semantic Differential"/>
          </p:cNvPr>
          <p:cNvGrpSpPr/>
          <p:nvPr/>
        </p:nvGrpSpPr>
        <p:grpSpPr>
          <a:xfrm>
            <a:off x="18380322" y="887211"/>
            <a:ext cx="561600" cy="648000"/>
            <a:chOff x="0" y="0"/>
            <a:chExt cx="0" cy="0"/>
          </a:xfrm>
        </p:grpSpPr>
        <p:sp>
          <p:nvSpPr>
            <p:cNvPr id="12400" name="12401"/>
            <p:cNvSpPr/>
            <p:nvPr/>
          </p:nvSpPr>
          <p:spPr>
            <a:xfrm>
              <a:off x="0" y="0"/>
              <a:ext cx="350000" cy="350000"/>
            </a:xfrm>
            <a:prstGeom prst="rect">
              <a:avLst/>
            </a:prstGeom>
            <a:noFill/>
            <a:ln w="30000" cap="flat" cmpd="sng" algn="ctr">
              <a:solidFill>
                <a:srgbClr val="707274"/>
              </a:solidFill>
            </a:ln>
          </p:spPr>
        </p:sp>
        <p:cxnSp>
          <p:nvCxnSpPr>
            <p:cNvPr id="12402" name="object_1240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2404" name="object_1240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2406" name="1240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408" name="12409">
            <a:hlinkClick r:id="rId10" action="ppaction://hlinksldjump"/>
          </p:cNvPr>
          <p:cNvGrpSpPr/>
          <p:nvPr/>
        </p:nvGrpSpPr>
        <p:grpSpPr>
          <a:xfrm>
            <a:off x="17356704" y="887211"/>
            <a:ext cx="561600" cy="648000"/>
            <a:chOff x="0" y="0"/>
            <a:chExt cx="0" cy="0"/>
          </a:xfrm>
        </p:grpSpPr>
        <p:sp>
          <p:nvSpPr>
            <p:cNvPr id="12410" name="12411"/>
            <p:cNvSpPr/>
            <p:nvPr/>
          </p:nvSpPr>
          <p:spPr>
            <a:xfrm>
              <a:off x="0" y="0"/>
              <a:ext cx="350000" cy="350000"/>
            </a:xfrm>
            <a:prstGeom prst="rect">
              <a:avLst/>
            </a:prstGeom>
            <a:noFill/>
            <a:ln w="30000" cap="flat" cmpd="sng" algn="ctr">
              <a:solidFill>
                <a:srgbClr val="707274"/>
              </a:solidFill>
            </a:ln>
          </p:spPr>
        </p:sp>
        <p:sp>
          <p:nvSpPr>
            <p:cNvPr id="12412" name="object_1241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2414" name="object_12415"/>
            <p:cNvSpPr/>
            <p:nvPr/>
          </p:nvSpPr>
          <p:spPr>
            <a:xfrm>
              <a:off x="136856" y="41051"/>
              <a:ext cx="54000" cy="59400"/>
            </a:xfrm>
            <a:prstGeom prst="rect">
              <a:avLst/>
            </a:prstGeom>
            <a:solidFill>
              <a:srgbClr val="707274"/>
            </a:solidFill>
          </p:spPr>
        </p:sp>
        <p:sp>
          <p:nvSpPr>
            <p:cNvPr id="12416" name="object_12417"/>
            <p:cNvSpPr/>
            <p:nvPr/>
          </p:nvSpPr>
          <p:spPr>
            <a:xfrm>
              <a:off x="180596" y="70751"/>
              <a:ext cx="55300" cy="0"/>
            </a:xfrm>
            <a:prstGeom prst="line">
              <a:avLst/>
            </a:prstGeom>
            <a:solidFill>
              <a:srgbClr val="000000"/>
            </a:solidFill>
            <a:ln w="11000" cap="flat" cmpd="sng" algn="ctr">
              <a:solidFill>
                <a:srgbClr val="707274"/>
              </a:solidFill>
            </a:ln>
          </p:spPr>
        </p:sp>
        <p:sp>
          <p:nvSpPr>
            <p:cNvPr id="12418" name="object_12419"/>
            <p:cNvSpPr/>
            <p:nvPr/>
          </p:nvSpPr>
          <p:spPr>
            <a:xfrm>
              <a:off x="245893" y="41051"/>
              <a:ext cx="54000" cy="59400"/>
            </a:xfrm>
            <a:prstGeom prst="ellipse">
              <a:avLst/>
            </a:prstGeom>
            <a:solidFill>
              <a:srgbClr val="707274"/>
            </a:solidFill>
          </p:spPr>
        </p:sp>
        <p:sp>
          <p:nvSpPr>
            <p:cNvPr id="12420" name="object_12421"/>
            <p:cNvSpPr/>
            <p:nvPr/>
          </p:nvSpPr>
          <p:spPr>
            <a:xfrm>
              <a:off x="136856" y="143142"/>
              <a:ext cx="54000" cy="59400"/>
            </a:xfrm>
            <a:prstGeom prst="rect">
              <a:avLst/>
            </a:prstGeom>
            <a:solidFill>
              <a:srgbClr val="707274"/>
            </a:solidFill>
          </p:spPr>
        </p:sp>
        <p:sp>
          <p:nvSpPr>
            <p:cNvPr id="12422" name="object_12423"/>
            <p:cNvSpPr/>
            <p:nvPr/>
          </p:nvSpPr>
          <p:spPr>
            <a:xfrm>
              <a:off x="180596" y="172842"/>
              <a:ext cx="55300" cy="0"/>
            </a:xfrm>
            <a:prstGeom prst="line">
              <a:avLst/>
            </a:prstGeom>
            <a:solidFill>
              <a:srgbClr val="000000"/>
            </a:solidFill>
            <a:ln w="11000" cap="flat" cmpd="sng" algn="ctr">
              <a:solidFill>
                <a:srgbClr val="707274"/>
              </a:solidFill>
            </a:ln>
          </p:spPr>
        </p:sp>
        <p:sp>
          <p:nvSpPr>
            <p:cNvPr id="12424" name="object_12425"/>
            <p:cNvSpPr/>
            <p:nvPr/>
          </p:nvSpPr>
          <p:spPr>
            <a:xfrm>
              <a:off x="245893" y="143142"/>
              <a:ext cx="54000" cy="59400"/>
            </a:xfrm>
            <a:prstGeom prst="ellipse">
              <a:avLst/>
            </a:prstGeom>
            <a:solidFill>
              <a:srgbClr val="707274"/>
            </a:solidFill>
          </p:spPr>
        </p:sp>
        <p:sp>
          <p:nvSpPr>
            <p:cNvPr id="12426" name="object_12427"/>
            <p:cNvSpPr/>
            <p:nvPr/>
          </p:nvSpPr>
          <p:spPr>
            <a:xfrm>
              <a:off x="136856" y="237985"/>
              <a:ext cx="54000" cy="59400"/>
            </a:xfrm>
            <a:prstGeom prst="rect">
              <a:avLst/>
            </a:prstGeom>
            <a:solidFill>
              <a:srgbClr val="707274"/>
            </a:solidFill>
          </p:spPr>
        </p:sp>
        <p:sp>
          <p:nvSpPr>
            <p:cNvPr id="12428" name="object_12429"/>
            <p:cNvSpPr/>
            <p:nvPr/>
          </p:nvSpPr>
          <p:spPr>
            <a:xfrm>
              <a:off x="180596" y="267685"/>
              <a:ext cx="55300" cy="0"/>
            </a:xfrm>
            <a:prstGeom prst="line">
              <a:avLst/>
            </a:prstGeom>
            <a:solidFill>
              <a:srgbClr val="000000"/>
            </a:solidFill>
            <a:ln w="11000" cap="flat" cmpd="sng" algn="ctr">
              <a:solidFill>
                <a:srgbClr val="707274"/>
              </a:solidFill>
            </a:ln>
          </p:spPr>
        </p:sp>
        <p:sp>
          <p:nvSpPr>
            <p:cNvPr id="12430" name="object_12431"/>
            <p:cNvSpPr/>
            <p:nvPr/>
          </p:nvSpPr>
          <p:spPr>
            <a:xfrm>
              <a:off x="245893" y="237985"/>
              <a:ext cx="54000" cy="59400"/>
            </a:xfrm>
            <a:prstGeom prst="ellipse">
              <a:avLst/>
            </a:prstGeom>
            <a:solidFill>
              <a:srgbClr val="707274"/>
            </a:solidFill>
          </p:spPr>
        </p:sp>
        <p:sp>
          <p:nvSpPr>
            <p:cNvPr id="12432" name="1243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434" name="12435">
            <a:hlinkClick r:id="rId11" action="ppaction://hlinksldjump"/>
          </p:cNvPr>
          <p:cNvGrpSpPr/>
          <p:nvPr/>
        </p:nvGrpSpPr>
        <p:grpSpPr>
          <a:xfrm>
            <a:off x="16333086" y="887211"/>
            <a:ext cx="350000" cy="350000"/>
            <a:chOff x="0" y="0"/>
            <a:chExt cx="0" cy="0"/>
          </a:xfrm>
        </p:grpSpPr>
        <p:sp>
          <p:nvSpPr>
            <p:cNvPr id="12436" name="12437"/>
            <p:cNvSpPr/>
            <p:nvPr/>
          </p:nvSpPr>
          <p:spPr>
            <a:xfrm>
              <a:off x="0" y="0"/>
              <a:ext cx="350000" cy="350000"/>
            </a:xfrm>
            <a:prstGeom prst="rect">
              <a:avLst/>
            </a:prstGeom>
            <a:noFill/>
            <a:ln w="30000" cap="flat" cmpd="sng" algn="ctr">
              <a:solidFill>
                <a:srgbClr val="707274"/>
              </a:solidFill>
            </a:ln>
          </p:spPr>
        </p:sp>
        <p:sp>
          <p:nvSpPr>
            <p:cNvPr id="12438" name="12439"/>
            <p:cNvSpPr/>
            <p:nvPr/>
          </p:nvSpPr>
          <p:spPr>
            <a:xfrm>
              <a:off x="70000" y="0"/>
              <a:ext cx="210000" cy="0"/>
            </a:xfrm>
            <a:prstGeom prst="line">
              <a:avLst/>
            </a:prstGeom>
            <a:solidFill>
              <a:srgbClr val="000000"/>
            </a:solidFill>
            <a:ln w="11000" cap="flat" cmpd="sng" algn="ctr">
              <a:solidFill>
                <a:srgbClr val="707274"/>
              </a:solidFill>
            </a:ln>
          </p:spPr>
        </p:sp>
        <p:sp>
          <p:nvSpPr>
            <p:cNvPr id="12440" name="12441"/>
            <p:cNvSpPr/>
            <p:nvPr/>
          </p:nvSpPr>
          <p:spPr>
            <a:xfrm>
              <a:off x="70000" y="58333"/>
              <a:ext cx="210000" cy="0"/>
            </a:xfrm>
            <a:prstGeom prst="line">
              <a:avLst/>
            </a:prstGeom>
            <a:solidFill>
              <a:srgbClr val="000000"/>
            </a:solidFill>
            <a:ln w="11000" cap="flat" cmpd="sng" algn="ctr">
              <a:solidFill>
                <a:srgbClr val="707274"/>
              </a:solidFill>
            </a:ln>
          </p:spPr>
        </p:sp>
        <p:sp>
          <p:nvSpPr>
            <p:cNvPr id="12442" name="12443"/>
            <p:cNvSpPr/>
            <p:nvPr/>
          </p:nvSpPr>
          <p:spPr>
            <a:xfrm>
              <a:off x="70000" y="116667"/>
              <a:ext cx="210000" cy="0"/>
            </a:xfrm>
            <a:prstGeom prst="line">
              <a:avLst/>
            </a:prstGeom>
            <a:solidFill>
              <a:srgbClr val="000000"/>
            </a:solidFill>
            <a:ln w="11000" cap="flat" cmpd="sng" algn="ctr">
              <a:solidFill>
                <a:srgbClr val="707274"/>
              </a:solidFill>
            </a:ln>
          </p:spPr>
        </p:sp>
        <p:sp>
          <p:nvSpPr>
            <p:cNvPr id="12444" name="12445"/>
            <p:cNvSpPr/>
            <p:nvPr/>
          </p:nvSpPr>
          <p:spPr>
            <a:xfrm>
              <a:off x="70000" y="175000"/>
              <a:ext cx="210000" cy="0"/>
            </a:xfrm>
            <a:prstGeom prst="line">
              <a:avLst/>
            </a:prstGeom>
            <a:solidFill>
              <a:srgbClr val="000000"/>
            </a:solidFill>
            <a:ln w="11000" cap="flat" cmpd="sng" algn="ctr">
              <a:solidFill>
                <a:srgbClr val="707274"/>
              </a:solidFill>
            </a:ln>
          </p:spPr>
        </p:sp>
        <p:sp>
          <p:nvSpPr>
            <p:cNvPr id="12446" name="12447"/>
            <p:cNvSpPr/>
            <p:nvPr/>
          </p:nvSpPr>
          <p:spPr>
            <a:xfrm>
              <a:off x="70000" y="233333"/>
              <a:ext cx="210000" cy="0"/>
            </a:xfrm>
            <a:prstGeom prst="line">
              <a:avLst/>
            </a:prstGeom>
            <a:solidFill>
              <a:srgbClr val="000000"/>
            </a:solidFill>
            <a:ln w="11000" cap="flat" cmpd="sng" algn="ctr">
              <a:solidFill>
                <a:srgbClr val="707274"/>
              </a:solidFill>
            </a:ln>
          </p:spPr>
        </p:sp>
        <p:sp>
          <p:nvSpPr>
            <p:cNvPr id="12448" name="12449"/>
            <p:cNvSpPr/>
            <p:nvPr/>
          </p:nvSpPr>
          <p:spPr>
            <a:xfrm>
              <a:off x="70000" y="291667"/>
              <a:ext cx="210000" cy="0"/>
            </a:xfrm>
            <a:prstGeom prst="line">
              <a:avLst/>
            </a:prstGeom>
            <a:solidFill>
              <a:srgbClr val="000000"/>
            </a:solidFill>
            <a:ln w="11000" cap="flat" cmpd="sng" algn="ctr">
              <a:solidFill>
                <a:srgbClr val="707274"/>
              </a:solidFill>
            </a:ln>
          </p:spPr>
        </p:sp>
        <p:sp>
          <p:nvSpPr>
            <p:cNvPr id="12450" name="12451"/>
            <p:cNvSpPr/>
            <p:nvPr/>
          </p:nvSpPr>
          <p:spPr>
            <a:xfrm>
              <a:off x="70000" y="350000"/>
              <a:ext cx="210000" cy="0"/>
            </a:xfrm>
            <a:prstGeom prst="line">
              <a:avLst/>
            </a:prstGeom>
            <a:solidFill>
              <a:srgbClr val="000000"/>
            </a:solidFill>
            <a:ln w="11000" cap="flat" cmpd="sng" algn="ctr">
              <a:solidFill>
                <a:srgbClr val="707274"/>
              </a:solidFill>
            </a:ln>
          </p:spPr>
        </p:sp>
        <p:sp>
          <p:nvSpPr>
            <p:cNvPr id="12452" name="12453">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454" name="object_12455">
            <a:hlinkClick r:id="rId12" action="ppaction://hlinksldjump" tooltip="Tabellenband Demoskopie"/>
          </p:cNvPr>
          <p:cNvGrpSpPr/>
          <p:nvPr/>
        </p:nvGrpSpPr>
        <p:grpSpPr>
          <a:xfrm>
            <a:off x="15309468" y="887211"/>
            <a:ext cx="350000" cy="350000"/>
            <a:chOff x="0" y="0"/>
            <a:chExt cx="0" cy="0"/>
          </a:xfrm>
        </p:grpSpPr>
        <p:sp>
          <p:nvSpPr>
            <p:cNvPr id="12458" name="object_12459"/>
            <p:cNvSpPr/>
            <p:nvPr/>
          </p:nvSpPr>
          <p:spPr>
            <a:xfrm>
              <a:off x="30600" y="27733"/>
              <a:ext cx="222300" cy="61200"/>
            </a:xfrm>
            <a:prstGeom prst="rect">
              <a:avLst/>
            </a:prstGeom>
            <a:solidFill>
              <a:srgbClr val="707274"/>
            </a:solidFill>
            <a:ln>
              <a:noFill/>
            </a:ln>
          </p:spPr>
        </p:sp>
        <p:sp>
          <p:nvSpPr>
            <p:cNvPr id="12460" name="object_12461"/>
            <p:cNvSpPr/>
            <p:nvPr/>
          </p:nvSpPr>
          <p:spPr>
            <a:xfrm>
              <a:off x="0" y="27733"/>
              <a:ext cx="61200" cy="61200"/>
            </a:xfrm>
            <a:prstGeom prst="ellipse">
              <a:avLst/>
            </a:prstGeom>
            <a:solidFill>
              <a:srgbClr val="707274"/>
            </a:solidFill>
            <a:ln>
              <a:noFill/>
            </a:ln>
          </p:spPr>
        </p:sp>
        <p:sp>
          <p:nvSpPr>
            <p:cNvPr id="12462" name="object_12463"/>
            <p:cNvSpPr/>
            <p:nvPr/>
          </p:nvSpPr>
          <p:spPr>
            <a:xfrm>
              <a:off x="222300" y="27733"/>
              <a:ext cx="61200" cy="61200"/>
            </a:xfrm>
            <a:prstGeom prst="ellipse">
              <a:avLst/>
            </a:prstGeom>
            <a:solidFill>
              <a:srgbClr val="707274"/>
            </a:solidFill>
            <a:ln>
              <a:noFill/>
            </a:ln>
          </p:spPr>
        </p:sp>
        <p:sp>
          <p:nvSpPr>
            <p:cNvPr id="12464" name="object_12465"/>
            <p:cNvSpPr/>
            <p:nvPr/>
          </p:nvSpPr>
          <p:spPr>
            <a:xfrm>
              <a:off x="30600" y="144400"/>
              <a:ext cx="141800" cy="61200"/>
            </a:xfrm>
            <a:prstGeom prst="rect">
              <a:avLst/>
            </a:prstGeom>
            <a:solidFill>
              <a:srgbClr val="707274"/>
            </a:solidFill>
            <a:ln>
              <a:noFill/>
            </a:ln>
          </p:spPr>
        </p:sp>
        <p:sp>
          <p:nvSpPr>
            <p:cNvPr id="12466" name="object_12467"/>
            <p:cNvSpPr/>
            <p:nvPr/>
          </p:nvSpPr>
          <p:spPr>
            <a:xfrm>
              <a:off x="0" y="144400"/>
              <a:ext cx="61200" cy="61200"/>
            </a:xfrm>
            <a:prstGeom prst="ellipse">
              <a:avLst/>
            </a:prstGeom>
            <a:solidFill>
              <a:srgbClr val="707274"/>
            </a:solidFill>
            <a:ln>
              <a:noFill/>
            </a:ln>
          </p:spPr>
        </p:sp>
        <p:sp>
          <p:nvSpPr>
            <p:cNvPr id="12468" name="object_12469"/>
            <p:cNvSpPr/>
            <p:nvPr/>
          </p:nvSpPr>
          <p:spPr>
            <a:xfrm>
              <a:off x="141800" y="144400"/>
              <a:ext cx="61200" cy="61200"/>
            </a:xfrm>
            <a:prstGeom prst="ellipse">
              <a:avLst/>
            </a:prstGeom>
            <a:solidFill>
              <a:srgbClr val="707274"/>
            </a:solidFill>
            <a:ln>
              <a:noFill/>
            </a:ln>
          </p:spPr>
        </p:sp>
        <p:sp>
          <p:nvSpPr>
            <p:cNvPr id="12470" name="object_12471"/>
            <p:cNvSpPr/>
            <p:nvPr/>
          </p:nvSpPr>
          <p:spPr>
            <a:xfrm>
              <a:off x="30600" y="261067"/>
              <a:ext cx="288800" cy="61200"/>
            </a:xfrm>
            <a:prstGeom prst="rect">
              <a:avLst/>
            </a:prstGeom>
            <a:solidFill>
              <a:srgbClr val="707274"/>
            </a:solidFill>
            <a:ln>
              <a:noFill/>
            </a:ln>
          </p:spPr>
        </p:sp>
        <p:sp>
          <p:nvSpPr>
            <p:cNvPr id="12472" name="object_12473"/>
            <p:cNvSpPr/>
            <p:nvPr/>
          </p:nvSpPr>
          <p:spPr>
            <a:xfrm>
              <a:off x="0" y="261067"/>
              <a:ext cx="61200" cy="61200"/>
            </a:xfrm>
            <a:prstGeom prst="ellipse">
              <a:avLst/>
            </a:prstGeom>
            <a:solidFill>
              <a:srgbClr val="707274"/>
            </a:solidFill>
            <a:ln>
              <a:noFill/>
            </a:ln>
          </p:spPr>
        </p:sp>
        <p:sp>
          <p:nvSpPr>
            <p:cNvPr id="12474" name="object_12475"/>
            <p:cNvSpPr/>
            <p:nvPr/>
          </p:nvSpPr>
          <p:spPr>
            <a:xfrm>
              <a:off x="288800" y="261067"/>
              <a:ext cx="61200" cy="61200"/>
            </a:xfrm>
            <a:prstGeom prst="ellipse">
              <a:avLst/>
            </a:prstGeom>
            <a:solidFill>
              <a:srgbClr val="707274"/>
            </a:solidFill>
            <a:ln>
              <a:noFill/>
            </a:ln>
          </p:spPr>
        </p:sp>
        <p:sp>
          <p:nvSpPr>
            <p:cNvPr id="12476" name="object_12477"/>
            <p:cNvSpPr/>
            <p:nvPr/>
          </p:nvSpPr>
          <p:spPr>
            <a:xfrm>
              <a:off x="263500" y="58333"/>
              <a:ext cx="0" cy="233333"/>
            </a:xfrm>
            <a:prstGeom prst="rect">
              <a:avLst/>
            </a:prstGeom>
            <a:noFill/>
            <a:ln w="10470">
              <a:solidFill>
                <a:srgbClr val="707274"/>
              </a:solidFill>
            </a:ln>
          </p:spPr>
        </p:sp>
        <p:sp>
          <p:nvSpPr>
            <p:cNvPr id="12478" name="1247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2480" name="object_12481"/>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always attaches great importance to sustainability, environmental compatibility and compliance rules. (89.6%)</a:t>
            </a:r>
            <a:endParaRPr sz="2450" dirty="0">
              <a:latin typeface="Arial"/>
              <a:cs typeface="Arial"/>
            </a:endParaRPr>
          </a:p>
        </p:txBody>
      </p:sp>
      <p:sp>
        <p:nvSpPr>
          <p:cNvPr id="12482" name="object_12483"/>
          <p:cNvSpPr/>
          <p:nvPr/>
        </p:nvSpPr>
        <p:spPr>
          <a:xfrm>
            <a:off x="16376529" y="2577826"/>
            <a:ext cx="921600" cy="921600"/>
          </a:xfrm>
          <a:prstGeom prst="ellipse">
            <a:avLst/>
          </a:prstGeom>
          <a:ln w="52354">
            <a:solidFill>
              <a:srgbClr val="FABC46"/>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2.4</a:t>
            </a:r>
          </a:p>
        </p:txBody>
      </p:sp>
      <p:sp>
        <p:nvSpPr>
          <p:cNvPr id="12484" name="object_12485"/>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12486" name="object_12487"/>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29%</a:t>
            </a:r>
          </a:p>
        </p:txBody>
      </p:sp>
      <p:sp>
        <p:nvSpPr>
          <p:cNvPr id="12488" name="object_12489"/>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250</a:t>
            </a:r>
          </a:p>
        </p:txBody>
      </p:sp>
      <p:sp>
        <p:nvSpPr>
          <p:cNvPr id="12490" name="object_12491"/>
          <p:cNvSpPr/>
          <p:nvPr/>
        </p:nvSpPr>
        <p:spPr>
          <a:xfrm>
            <a:off x="7345326" y="4318308"/>
            <a:ext cx="8407247" cy="424573"/>
          </a:xfrm>
          <a:prstGeom prst="rect">
            <a:avLst/>
          </a:prstGeom>
          <a:solidFill>
            <a:srgbClr val="49C0B6"/>
          </a:solidFill>
        </p:spPr>
      </p:sp>
      <p:sp>
        <p:nvSpPr>
          <p:cNvPr id="12492" name="object_12493"/>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12494" name="object_12495"/>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21%</a:t>
            </a:r>
          </a:p>
        </p:txBody>
      </p:sp>
      <p:sp>
        <p:nvSpPr>
          <p:cNvPr id="12496" name="object_12497"/>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181</a:t>
            </a:r>
          </a:p>
        </p:txBody>
      </p:sp>
      <p:sp>
        <p:nvSpPr>
          <p:cNvPr id="12498" name="object_12499"/>
          <p:cNvSpPr/>
          <p:nvPr/>
        </p:nvSpPr>
        <p:spPr>
          <a:xfrm>
            <a:off x="7345326" y="5379741"/>
            <a:ext cx="6086847" cy="424573"/>
          </a:xfrm>
          <a:prstGeom prst="rect">
            <a:avLst/>
          </a:prstGeom>
          <a:solidFill>
            <a:srgbClr val="49C0B6"/>
          </a:solidFill>
        </p:spPr>
      </p:sp>
      <p:sp>
        <p:nvSpPr>
          <p:cNvPr id="12500" name="object_12501"/>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12502" name="object_12503"/>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23%</a:t>
            </a:r>
          </a:p>
        </p:txBody>
      </p:sp>
      <p:sp>
        <p:nvSpPr>
          <p:cNvPr id="12504" name="object_12505"/>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195</a:t>
            </a:r>
          </a:p>
        </p:txBody>
      </p:sp>
      <p:sp>
        <p:nvSpPr>
          <p:cNvPr id="12506" name="object_12507"/>
          <p:cNvSpPr/>
          <p:nvPr/>
        </p:nvSpPr>
        <p:spPr>
          <a:xfrm>
            <a:off x="7345326" y="6441174"/>
            <a:ext cx="6557653" cy="424573"/>
          </a:xfrm>
          <a:prstGeom prst="rect">
            <a:avLst/>
          </a:prstGeom>
          <a:solidFill>
            <a:srgbClr val="49C0B6"/>
          </a:solidFill>
        </p:spPr>
      </p:sp>
      <p:sp>
        <p:nvSpPr>
          <p:cNvPr id="12508" name="object_12509"/>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12510" name="object_12511"/>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8%</a:t>
            </a:r>
          </a:p>
        </p:txBody>
      </p:sp>
      <p:sp>
        <p:nvSpPr>
          <p:cNvPr id="12512" name="object_12513"/>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65</a:t>
            </a:r>
          </a:p>
        </p:txBody>
      </p:sp>
      <p:sp>
        <p:nvSpPr>
          <p:cNvPr id="12514" name="object_12515"/>
          <p:cNvSpPr/>
          <p:nvPr/>
        </p:nvSpPr>
        <p:spPr>
          <a:xfrm>
            <a:off x="7345326" y="7502607"/>
            <a:ext cx="2185884" cy="424573"/>
          </a:xfrm>
          <a:prstGeom prst="rect">
            <a:avLst/>
          </a:prstGeom>
          <a:solidFill>
            <a:srgbClr val="49C0B6"/>
          </a:solidFill>
        </p:spPr>
      </p:sp>
      <p:sp>
        <p:nvSpPr>
          <p:cNvPr id="12516" name="object_12517"/>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12518" name="object_12519"/>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12520" name="object_12521"/>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47</a:t>
            </a:r>
          </a:p>
        </p:txBody>
      </p:sp>
      <p:sp>
        <p:nvSpPr>
          <p:cNvPr id="12522" name="object_12523"/>
          <p:cNvSpPr/>
          <p:nvPr/>
        </p:nvSpPr>
        <p:spPr>
          <a:xfrm>
            <a:off x="7345326" y="8564040"/>
            <a:ext cx="1580562" cy="424573"/>
          </a:xfrm>
          <a:prstGeom prst="rect">
            <a:avLst/>
          </a:prstGeom>
          <a:solidFill>
            <a:srgbClr val="49C0B6"/>
          </a:solidFill>
        </p:spPr>
      </p:sp>
      <p:sp>
        <p:nvSpPr>
          <p:cNvPr id="12524" name="object_12525"/>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12526" name="object_12527"/>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3%</a:t>
            </a:r>
          </a:p>
        </p:txBody>
      </p:sp>
      <p:sp>
        <p:nvSpPr>
          <p:cNvPr id="12528" name="object_12529"/>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25</a:t>
            </a:r>
          </a:p>
        </p:txBody>
      </p:sp>
      <p:sp>
        <p:nvSpPr>
          <p:cNvPr id="12530" name="object_12531"/>
          <p:cNvSpPr/>
          <p:nvPr/>
        </p:nvSpPr>
        <p:spPr>
          <a:xfrm>
            <a:off x="7345326" y="9625473"/>
            <a:ext cx="840725" cy="424573"/>
          </a:xfrm>
          <a:prstGeom prst="rect">
            <a:avLst/>
          </a:prstGeom>
          <a:solidFill>
            <a:srgbClr val="49C0B6"/>
          </a:solidFill>
        </p:spPr>
      </p:sp>
      <p:sp>
        <p:nvSpPr>
          <p:cNvPr id="12532" name="object_12533"/>
          <p:cNvSpPr/>
          <p:nvPr/>
        </p:nvSpPr>
        <p:spPr>
          <a:xfrm>
            <a:off x="7345326" y="3999878"/>
            <a:ext cx="0" cy="6368598"/>
          </a:xfrm>
          <a:prstGeom prst="rect">
            <a:avLst/>
          </a:prstGeom>
          <a:ln w="5235">
            <a:solidFill>
              <a:srgbClr val="000000"/>
            </a:solidFill>
          </a:ln>
        </p:spPr>
      </p:sp>
      <p:sp>
        <p:nvSpPr>
          <p:cNvPr id="12534" name="object_12535"/>
          <p:cNvSpPr/>
          <p:nvPr/>
        </p:nvSpPr>
        <p:spPr>
          <a:xfrm>
            <a:off x="15752573" y="3999878"/>
            <a:ext cx="0" cy="6368598"/>
          </a:xfrm>
          <a:prstGeom prst="rect">
            <a:avLst/>
          </a:prstGeom>
          <a:ln w="5235">
            <a:solidFill>
              <a:srgbClr val="000000"/>
            </a:solidFill>
          </a:ln>
        </p:spPr>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38" name="object_12539"/>
          <p:cNvSpPr>
            <a:spLocks noGrp="1"/>
          </p:cNvSpPr>
          <p:nvPr/>
        </p:nvSpPr>
        <p:spPr>
          <a:xfrm>
            <a:off x="663156" y="586369"/>
            <a:ext cx="922019" cy="922019"/>
          </a:xfrm>
          <a:prstGeom prst="ellipse">
            <a:avLst/>
          </a:prstGeom>
          <a:solidFill>
            <a:srgbClr val="F48798"/>
          </a:solidFill>
        </p:spPr>
        <p:txBody>
          <a:bodyPr wrap="square" lIns="0" tIns="0" rIns="0" bIns="0" rtlCol="0" anchor="ctr"/>
          <a:lstStyle/>
          <a:p>
            <a:pPr algn="ctr"/>
            <a:r>
              <a:rPr sz="2950" b="1" dirty="0">
                <a:solidFill>
                  <a:srgbClr val="FFFFFF"/>
                </a:solidFill>
                <a:latin typeface="Arial"/>
                <a:ea typeface="Arial"/>
              </a:rPr>
              <a:t>22</a:t>
            </a:r>
            <a:endParaRPr sz="2950" b="1" dirty="0"/>
          </a:p>
        </p:txBody>
      </p:sp>
      <p:sp>
        <p:nvSpPr>
          <p:cNvPr id="12540" name="object_1254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attractive employer</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2542" name="12543">
            <a:hlinkClick r:id="rId3" action="ppaction://hlinksldjump" tooltip="Content"/>
          </p:cNvPr>
          <p:cNvGrpSpPr/>
          <p:nvPr/>
        </p:nvGrpSpPr>
        <p:grpSpPr>
          <a:xfrm>
            <a:off x="19403940" y="295737"/>
            <a:ext cx="350000" cy="350000"/>
            <a:chOff x="0" y="0"/>
            <a:chExt cx="0" cy="0"/>
          </a:xfrm>
        </p:grpSpPr>
        <p:sp>
          <p:nvSpPr>
            <p:cNvPr id="12544" name="12545"/>
            <p:cNvSpPr/>
            <p:nvPr/>
          </p:nvSpPr>
          <p:spPr>
            <a:xfrm>
              <a:off x="0" y="0"/>
              <a:ext cx="350000" cy="350000"/>
            </a:xfrm>
            <a:prstGeom prst="rect">
              <a:avLst/>
            </a:prstGeom>
            <a:noFill/>
            <a:ln w="30000" cap="flat" cmpd="sng" algn="ctr">
              <a:solidFill>
                <a:srgbClr val="707274"/>
              </a:solidFill>
            </a:ln>
          </p:spPr>
        </p:sp>
        <p:sp>
          <p:nvSpPr>
            <p:cNvPr id="12546" name="12547">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2548" name="12549">
            <a:hlinkClick r:id="rId4" action="ppaction://hlinksldjump" tooltip="Project overview"/>
          </p:cNvPr>
          <p:cNvGrpSpPr/>
          <p:nvPr/>
        </p:nvGrpSpPr>
        <p:grpSpPr>
          <a:xfrm>
            <a:off x="18380322" y="295737"/>
            <a:ext cx="350000" cy="350000"/>
            <a:chOff x="0" y="0"/>
            <a:chExt cx="0" cy="0"/>
          </a:xfrm>
        </p:grpSpPr>
        <p:sp>
          <p:nvSpPr>
            <p:cNvPr id="12550" name="12551"/>
            <p:cNvSpPr/>
            <p:nvPr/>
          </p:nvSpPr>
          <p:spPr>
            <a:xfrm>
              <a:off x="0" y="0"/>
              <a:ext cx="350000" cy="350000"/>
            </a:xfrm>
            <a:prstGeom prst="rect">
              <a:avLst/>
            </a:prstGeom>
            <a:noFill/>
            <a:ln w="30000" cap="flat" cmpd="sng" algn="ctr">
              <a:solidFill>
                <a:srgbClr val="707274"/>
              </a:solidFill>
            </a:ln>
          </p:spPr>
        </p:sp>
        <p:sp>
          <p:nvSpPr>
            <p:cNvPr id="12552" name="12553"/>
            <p:cNvSpPr/>
            <p:nvPr/>
          </p:nvSpPr>
          <p:spPr>
            <a:xfrm>
              <a:off x="0" y="280000"/>
              <a:ext cx="350000" cy="0"/>
            </a:xfrm>
            <a:prstGeom prst="line">
              <a:avLst/>
            </a:prstGeom>
            <a:solidFill>
              <a:srgbClr val="000000"/>
            </a:solidFill>
            <a:ln w="11000" cap="flat" cmpd="sng" algn="ctr">
              <a:solidFill>
                <a:srgbClr val="707274"/>
              </a:solidFill>
            </a:ln>
          </p:spPr>
        </p:sp>
        <p:sp>
          <p:nvSpPr>
            <p:cNvPr id="12554" name="12555"/>
            <p:cNvSpPr/>
            <p:nvPr/>
          </p:nvSpPr>
          <p:spPr>
            <a:xfrm>
              <a:off x="175000" y="280000"/>
              <a:ext cx="0" cy="70000"/>
            </a:xfrm>
            <a:prstGeom prst="line">
              <a:avLst/>
            </a:prstGeom>
            <a:solidFill>
              <a:srgbClr val="000000"/>
            </a:solidFill>
            <a:ln w="11000" cap="flat" cmpd="sng" algn="ctr">
              <a:solidFill>
                <a:srgbClr val="707274"/>
              </a:solidFill>
            </a:ln>
          </p:spPr>
        </p:sp>
        <p:sp>
          <p:nvSpPr>
            <p:cNvPr id="12556" name="object_12557"/>
            <p:cNvSpPr/>
            <p:nvPr/>
          </p:nvSpPr>
          <p:spPr>
            <a:xfrm>
              <a:off x="50000" y="87500"/>
              <a:ext cx="75000" cy="75000"/>
            </a:xfrm>
            <a:prstGeom prst="ellipse">
              <a:avLst/>
            </a:prstGeom>
            <a:solidFill>
              <a:srgbClr val="707274"/>
            </a:solidFill>
          </p:spPr>
        </p:sp>
        <p:sp>
          <p:nvSpPr>
            <p:cNvPr id="12558" name="object_12559"/>
            <p:cNvSpPr/>
            <p:nvPr/>
          </p:nvSpPr>
          <p:spPr>
            <a:xfrm>
              <a:off x="137500" y="87500"/>
              <a:ext cx="75000" cy="75000"/>
            </a:xfrm>
            <a:prstGeom prst="ellipse">
              <a:avLst/>
            </a:prstGeom>
            <a:solidFill>
              <a:srgbClr val="707274"/>
            </a:solidFill>
          </p:spPr>
        </p:sp>
        <p:sp>
          <p:nvSpPr>
            <p:cNvPr id="12560" name="object_12561"/>
            <p:cNvSpPr/>
            <p:nvPr/>
          </p:nvSpPr>
          <p:spPr>
            <a:xfrm>
              <a:off x="225000" y="87500"/>
              <a:ext cx="75000" cy="75000"/>
            </a:xfrm>
            <a:prstGeom prst="ellipse">
              <a:avLst/>
            </a:prstGeom>
            <a:solidFill>
              <a:srgbClr val="707274"/>
            </a:solidFill>
          </p:spPr>
        </p:sp>
        <p:sp>
          <p:nvSpPr>
            <p:cNvPr id="12562" name="12563"/>
            <p:cNvSpPr/>
            <p:nvPr/>
          </p:nvSpPr>
          <p:spPr>
            <a:xfrm>
              <a:off x="105000" y="233333"/>
              <a:ext cx="140000" cy="0"/>
            </a:xfrm>
            <a:prstGeom prst="rect">
              <a:avLst/>
            </a:prstGeom>
            <a:noFill/>
            <a:ln w="30000" cap="flat" cmpd="sng" algn="ctr">
              <a:solidFill>
                <a:srgbClr val="707274"/>
              </a:solidFill>
            </a:ln>
          </p:spPr>
        </p:sp>
        <p:sp>
          <p:nvSpPr>
            <p:cNvPr id="12564" name="12565">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566" name="12567">
            <a:hlinkClick r:id="rId5" action="ppaction://hlinksldjump" tooltip="Response-Rate"/>
          </p:cNvPr>
          <p:cNvGrpSpPr/>
          <p:nvPr/>
        </p:nvGrpSpPr>
        <p:grpSpPr>
          <a:xfrm>
            <a:off x="17356704" y="295737"/>
            <a:ext cx="350000" cy="350000"/>
            <a:chOff x="0" y="0"/>
            <a:chExt cx="0" cy="0"/>
          </a:xfrm>
        </p:grpSpPr>
        <p:sp>
          <p:nvSpPr>
            <p:cNvPr id="12568" name="12569"/>
            <p:cNvSpPr/>
            <p:nvPr/>
          </p:nvSpPr>
          <p:spPr>
            <a:xfrm>
              <a:off x="0" y="0"/>
              <a:ext cx="350000" cy="350000"/>
            </a:xfrm>
            <a:prstGeom prst="rect">
              <a:avLst/>
            </a:prstGeom>
            <a:noFill/>
            <a:ln w="30000" cap="flat" cmpd="sng" algn="ctr">
              <a:solidFill>
                <a:srgbClr val="707274"/>
              </a:solidFill>
            </a:ln>
          </p:spPr>
        </p:sp>
        <p:sp>
          <p:nvSpPr>
            <p:cNvPr id="12570" name="1257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2572" name="object_12573">
            <a:hlinkClick r:id="rId6" action="ppaction://hlinksldjump" tooltip="Index overview"/>
          </p:cNvPr>
          <p:cNvGrpSpPr/>
          <p:nvPr/>
        </p:nvGrpSpPr>
        <p:grpSpPr>
          <a:xfrm>
            <a:off x="16333086" y="295737"/>
            <a:ext cx="511198" cy="515004"/>
            <a:chOff x="17809255" y="706508"/>
            <a:chExt cx="711198" cy="715004"/>
          </a:xfrm>
        </p:grpSpPr>
        <p:sp>
          <p:nvSpPr>
            <p:cNvPr id="12574" name="object_12575"/>
            <p:cNvSpPr/>
            <p:nvPr/>
          </p:nvSpPr>
          <p:spPr>
            <a:xfrm>
              <a:off x="17809255" y="706508"/>
              <a:ext cx="711198" cy="715004"/>
            </a:xfrm>
            <a:prstGeom prst="rect">
              <a:avLst/>
            </a:prstGeom>
            <a:solidFill>
              <a:srgbClr val="FFFFFF">
                <a:alpha val="500"/>
              </a:srgbClr>
            </a:solidFill>
            <a:ln>
              <a:noFill/>
            </a:ln>
          </p:spPr>
        </p:sp>
        <p:sp>
          <p:nvSpPr>
            <p:cNvPr id="12576" name="object_1257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2578" name="object_1257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2580" name="object_1258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2582" name="object_1258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2584" name="object_1258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2586" name="object_1258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2588" name="object_1258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2590" name="object_1259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2592" name="object_1259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2594" name="object_12595">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2596" name="object_12597">
            <a:hlinkClick r:id="rId7" action="ppaction://hlinksldjump" tooltip="Dimensions"/>
          </p:cNvPr>
          <p:cNvGrpSpPr/>
          <p:nvPr/>
        </p:nvGrpSpPr>
        <p:grpSpPr>
          <a:xfrm>
            <a:off x="15309468" y="295737"/>
            <a:ext cx="350000" cy="350000"/>
            <a:chOff x="0" y="0"/>
            <a:chExt cx="0" cy="0"/>
          </a:xfrm>
        </p:grpSpPr>
        <p:sp>
          <p:nvSpPr>
            <p:cNvPr id="12598" name="object_12599"/>
            <p:cNvSpPr/>
            <p:nvPr/>
          </p:nvSpPr>
          <p:spPr>
            <a:xfrm>
              <a:off x="30600" y="27733"/>
              <a:ext cx="113800" cy="61200"/>
            </a:xfrm>
            <a:prstGeom prst="rect">
              <a:avLst/>
            </a:prstGeom>
            <a:solidFill>
              <a:srgbClr val="707274"/>
            </a:solidFill>
            <a:ln>
              <a:noFill/>
            </a:ln>
          </p:spPr>
        </p:sp>
        <p:sp>
          <p:nvSpPr>
            <p:cNvPr id="12600" name="object_12601"/>
            <p:cNvSpPr/>
            <p:nvPr/>
          </p:nvSpPr>
          <p:spPr>
            <a:xfrm>
              <a:off x="275600" y="27733"/>
              <a:ext cx="43800" cy="61200"/>
            </a:xfrm>
            <a:prstGeom prst="rect">
              <a:avLst/>
            </a:prstGeom>
            <a:solidFill>
              <a:srgbClr val="707274"/>
            </a:solidFill>
            <a:ln>
              <a:noFill/>
            </a:ln>
          </p:spPr>
        </p:sp>
        <p:sp>
          <p:nvSpPr>
            <p:cNvPr id="12602" name="object_12603"/>
            <p:cNvSpPr/>
            <p:nvPr/>
          </p:nvSpPr>
          <p:spPr>
            <a:xfrm>
              <a:off x="0" y="27733"/>
              <a:ext cx="61200" cy="61200"/>
            </a:xfrm>
            <a:prstGeom prst="ellipse">
              <a:avLst/>
            </a:prstGeom>
            <a:solidFill>
              <a:srgbClr val="707274"/>
            </a:solidFill>
            <a:ln>
              <a:noFill/>
            </a:ln>
          </p:spPr>
        </p:sp>
        <p:sp>
          <p:nvSpPr>
            <p:cNvPr id="12604" name="object_12605"/>
            <p:cNvSpPr/>
            <p:nvPr/>
          </p:nvSpPr>
          <p:spPr>
            <a:xfrm>
              <a:off x="113800" y="27733"/>
              <a:ext cx="61200" cy="61200"/>
            </a:xfrm>
            <a:prstGeom prst="ellipse">
              <a:avLst/>
            </a:prstGeom>
            <a:solidFill>
              <a:srgbClr val="707274"/>
            </a:solidFill>
            <a:ln>
              <a:noFill/>
            </a:ln>
          </p:spPr>
        </p:sp>
        <p:sp>
          <p:nvSpPr>
            <p:cNvPr id="12606" name="object_12607"/>
            <p:cNvSpPr/>
            <p:nvPr/>
          </p:nvSpPr>
          <p:spPr>
            <a:xfrm>
              <a:off x="288800" y="27733"/>
              <a:ext cx="61200" cy="61200"/>
            </a:xfrm>
            <a:prstGeom prst="ellipse">
              <a:avLst/>
            </a:prstGeom>
            <a:solidFill>
              <a:srgbClr val="707274"/>
            </a:solidFill>
            <a:ln>
              <a:noFill/>
            </a:ln>
          </p:spPr>
        </p:sp>
        <p:sp>
          <p:nvSpPr>
            <p:cNvPr id="12608" name="object_12609"/>
            <p:cNvSpPr/>
            <p:nvPr/>
          </p:nvSpPr>
          <p:spPr>
            <a:xfrm>
              <a:off x="245000" y="27733"/>
              <a:ext cx="61200" cy="61200"/>
            </a:xfrm>
            <a:prstGeom prst="ellipse">
              <a:avLst/>
            </a:prstGeom>
            <a:solidFill>
              <a:srgbClr val="707274"/>
            </a:solidFill>
            <a:ln>
              <a:noFill/>
            </a:ln>
          </p:spPr>
        </p:sp>
        <p:sp>
          <p:nvSpPr>
            <p:cNvPr id="12610" name="object_12611"/>
            <p:cNvSpPr/>
            <p:nvPr/>
          </p:nvSpPr>
          <p:spPr>
            <a:xfrm>
              <a:off x="30600" y="144400"/>
              <a:ext cx="43800" cy="61200"/>
            </a:xfrm>
            <a:prstGeom prst="rect">
              <a:avLst/>
            </a:prstGeom>
            <a:solidFill>
              <a:srgbClr val="707274"/>
            </a:solidFill>
            <a:ln>
              <a:noFill/>
            </a:ln>
          </p:spPr>
        </p:sp>
        <p:sp>
          <p:nvSpPr>
            <p:cNvPr id="12612" name="object_12613"/>
            <p:cNvSpPr/>
            <p:nvPr/>
          </p:nvSpPr>
          <p:spPr>
            <a:xfrm>
              <a:off x="205600" y="144400"/>
              <a:ext cx="113800" cy="61200"/>
            </a:xfrm>
            <a:prstGeom prst="rect">
              <a:avLst/>
            </a:prstGeom>
            <a:solidFill>
              <a:srgbClr val="707274"/>
            </a:solidFill>
            <a:ln>
              <a:noFill/>
            </a:ln>
          </p:spPr>
        </p:sp>
        <p:sp>
          <p:nvSpPr>
            <p:cNvPr id="12614" name="object_12615"/>
            <p:cNvSpPr/>
            <p:nvPr/>
          </p:nvSpPr>
          <p:spPr>
            <a:xfrm>
              <a:off x="0" y="144400"/>
              <a:ext cx="61200" cy="61200"/>
            </a:xfrm>
            <a:prstGeom prst="ellipse">
              <a:avLst/>
            </a:prstGeom>
            <a:solidFill>
              <a:srgbClr val="707274"/>
            </a:solidFill>
            <a:ln>
              <a:noFill/>
            </a:ln>
          </p:spPr>
        </p:sp>
        <p:sp>
          <p:nvSpPr>
            <p:cNvPr id="12616" name="object_12617"/>
            <p:cNvSpPr/>
            <p:nvPr/>
          </p:nvSpPr>
          <p:spPr>
            <a:xfrm>
              <a:off x="43800" y="144400"/>
              <a:ext cx="61200" cy="61200"/>
            </a:xfrm>
            <a:prstGeom prst="ellipse">
              <a:avLst/>
            </a:prstGeom>
            <a:solidFill>
              <a:srgbClr val="707274"/>
            </a:solidFill>
            <a:ln>
              <a:noFill/>
            </a:ln>
          </p:spPr>
        </p:sp>
        <p:sp>
          <p:nvSpPr>
            <p:cNvPr id="12618" name="object_12619"/>
            <p:cNvSpPr/>
            <p:nvPr/>
          </p:nvSpPr>
          <p:spPr>
            <a:xfrm>
              <a:off x="288800" y="144400"/>
              <a:ext cx="61200" cy="61200"/>
            </a:xfrm>
            <a:prstGeom prst="ellipse">
              <a:avLst/>
            </a:prstGeom>
            <a:solidFill>
              <a:srgbClr val="707274"/>
            </a:solidFill>
            <a:ln>
              <a:noFill/>
            </a:ln>
          </p:spPr>
        </p:sp>
        <p:sp>
          <p:nvSpPr>
            <p:cNvPr id="12620" name="object_12621"/>
            <p:cNvSpPr/>
            <p:nvPr/>
          </p:nvSpPr>
          <p:spPr>
            <a:xfrm>
              <a:off x="175000" y="144400"/>
              <a:ext cx="61200" cy="61200"/>
            </a:xfrm>
            <a:prstGeom prst="ellipse">
              <a:avLst/>
            </a:prstGeom>
            <a:solidFill>
              <a:srgbClr val="707274"/>
            </a:solidFill>
            <a:ln>
              <a:noFill/>
            </a:ln>
          </p:spPr>
        </p:sp>
        <p:sp>
          <p:nvSpPr>
            <p:cNvPr id="12622" name="object_12623"/>
            <p:cNvSpPr/>
            <p:nvPr/>
          </p:nvSpPr>
          <p:spPr>
            <a:xfrm>
              <a:off x="30600" y="261067"/>
              <a:ext cx="78800" cy="61200"/>
            </a:xfrm>
            <a:prstGeom prst="rect">
              <a:avLst/>
            </a:prstGeom>
            <a:solidFill>
              <a:srgbClr val="707274"/>
            </a:solidFill>
            <a:ln>
              <a:noFill/>
            </a:ln>
          </p:spPr>
        </p:sp>
        <p:sp>
          <p:nvSpPr>
            <p:cNvPr id="12624" name="object_12625"/>
            <p:cNvSpPr/>
            <p:nvPr/>
          </p:nvSpPr>
          <p:spPr>
            <a:xfrm>
              <a:off x="240600" y="261067"/>
              <a:ext cx="78800" cy="61200"/>
            </a:xfrm>
            <a:prstGeom prst="rect">
              <a:avLst/>
            </a:prstGeom>
            <a:solidFill>
              <a:srgbClr val="707274"/>
            </a:solidFill>
            <a:ln>
              <a:noFill/>
            </a:ln>
          </p:spPr>
        </p:sp>
        <p:sp>
          <p:nvSpPr>
            <p:cNvPr id="12626" name="object_12627"/>
            <p:cNvSpPr/>
            <p:nvPr/>
          </p:nvSpPr>
          <p:spPr>
            <a:xfrm>
              <a:off x="0" y="261067"/>
              <a:ext cx="61200" cy="61200"/>
            </a:xfrm>
            <a:prstGeom prst="ellipse">
              <a:avLst/>
            </a:prstGeom>
            <a:solidFill>
              <a:srgbClr val="707274"/>
            </a:solidFill>
            <a:ln>
              <a:noFill/>
            </a:ln>
          </p:spPr>
        </p:sp>
        <p:sp>
          <p:nvSpPr>
            <p:cNvPr id="12628" name="object_12629"/>
            <p:cNvSpPr/>
            <p:nvPr/>
          </p:nvSpPr>
          <p:spPr>
            <a:xfrm>
              <a:off x="78800" y="261067"/>
              <a:ext cx="61200" cy="61200"/>
            </a:xfrm>
            <a:prstGeom prst="ellipse">
              <a:avLst/>
            </a:prstGeom>
            <a:solidFill>
              <a:srgbClr val="707274"/>
            </a:solidFill>
            <a:ln>
              <a:noFill/>
            </a:ln>
          </p:spPr>
        </p:sp>
        <p:sp>
          <p:nvSpPr>
            <p:cNvPr id="12630" name="object_12631"/>
            <p:cNvSpPr/>
            <p:nvPr/>
          </p:nvSpPr>
          <p:spPr>
            <a:xfrm>
              <a:off x="288800" y="261067"/>
              <a:ext cx="61200" cy="61200"/>
            </a:xfrm>
            <a:prstGeom prst="ellipse">
              <a:avLst/>
            </a:prstGeom>
            <a:solidFill>
              <a:srgbClr val="707274"/>
            </a:solidFill>
            <a:ln>
              <a:noFill/>
            </a:ln>
          </p:spPr>
        </p:sp>
        <p:sp>
          <p:nvSpPr>
            <p:cNvPr id="12632" name="object_12633"/>
            <p:cNvSpPr/>
            <p:nvPr/>
          </p:nvSpPr>
          <p:spPr>
            <a:xfrm>
              <a:off x="210000" y="261067"/>
              <a:ext cx="61200" cy="61200"/>
            </a:xfrm>
            <a:prstGeom prst="ellipse">
              <a:avLst/>
            </a:prstGeom>
            <a:solidFill>
              <a:srgbClr val="707274"/>
            </a:solidFill>
            <a:ln>
              <a:noFill/>
            </a:ln>
          </p:spPr>
        </p:sp>
        <p:sp>
          <p:nvSpPr>
            <p:cNvPr id="12634" name="12635">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636" name="object_12637">
            <a:hlinkClick r:id="rId8" action="ppaction://hlinksldjump" tooltip="Portfolio of Action"/>
          </p:cNvPr>
          <p:cNvGrpSpPr/>
          <p:nvPr/>
        </p:nvGrpSpPr>
        <p:grpSpPr>
          <a:xfrm>
            <a:off x="19403940" y="887211"/>
            <a:ext cx="350000" cy="350000"/>
            <a:chOff x="0" y="0"/>
            <a:chExt cx="0" cy="0"/>
          </a:xfrm>
        </p:grpSpPr>
        <p:sp>
          <p:nvSpPr>
            <p:cNvPr id="12640" name="object_12641"/>
            <p:cNvSpPr/>
            <p:nvPr/>
          </p:nvSpPr>
          <p:spPr>
            <a:xfrm>
              <a:off x="11900" y="79800"/>
              <a:ext cx="51110" cy="51110"/>
            </a:xfrm>
            <a:prstGeom prst="ellipse">
              <a:avLst/>
            </a:prstGeom>
            <a:solidFill>
              <a:srgbClr val="707274"/>
            </a:solidFill>
          </p:spPr>
        </p:sp>
        <p:sp>
          <p:nvSpPr>
            <p:cNvPr id="12642" name="object_12643"/>
            <p:cNvSpPr/>
            <p:nvPr/>
          </p:nvSpPr>
          <p:spPr>
            <a:xfrm>
              <a:off x="121800" y="124250"/>
              <a:ext cx="51110" cy="51110"/>
            </a:xfrm>
            <a:prstGeom prst="ellipse">
              <a:avLst/>
            </a:prstGeom>
            <a:solidFill>
              <a:srgbClr val="707274"/>
            </a:solidFill>
          </p:spPr>
        </p:sp>
        <p:sp>
          <p:nvSpPr>
            <p:cNvPr id="12644" name="object_12645"/>
            <p:cNvSpPr/>
            <p:nvPr/>
          </p:nvSpPr>
          <p:spPr>
            <a:xfrm>
              <a:off x="244650" y="42700"/>
              <a:ext cx="51110" cy="51110"/>
            </a:xfrm>
            <a:prstGeom prst="ellipse">
              <a:avLst/>
            </a:prstGeom>
            <a:solidFill>
              <a:srgbClr val="707274"/>
            </a:solidFill>
          </p:spPr>
        </p:sp>
        <p:sp>
          <p:nvSpPr>
            <p:cNvPr id="12646" name="object_12647"/>
            <p:cNvSpPr/>
            <p:nvPr/>
          </p:nvSpPr>
          <p:spPr>
            <a:xfrm>
              <a:off x="282800" y="229250"/>
              <a:ext cx="51110" cy="51110"/>
            </a:xfrm>
            <a:prstGeom prst="ellipse">
              <a:avLst/>
            </a:prstGeom>
            <a:solidFill>
              <a:srgbClr val="707274"/>
            </a:solidFill>
          </p:spPr>
        </p:sp>
        <p:sp>
          <p:nvSpPr>
            <p:cNvPr id="12648" name="object_12649"/>
            <p:cNvSpPr/>
            <p:nvPr/>
          </p:nvSpPr>
          <p:spPr>
            <a:xfrm>
              <a:off x="79800" y="234500"/>
              <a:ext cx="51110" cy="51110"/>
            </a:xfrm>
            <a:prstGeom prst="ellipse">
              <a:avLst/>
            </a:prstGeom>
            <a:solidFill>
              <a:srgbClr val="707274"/>
            </a:solidFill>
          </p:spPr>
        </p:sp>
        <p:sp>
          <p:nvSpPr>
            <p:cNvPr id="12650" name="object_12651"/>
            <p:cNvSpPr/>
            <p:nvPr/>
          </p:nvSpPr>
          <p:spPr>
            <a:xfrm>
              <a:off x="105350" y="23800"/>
              <a:ext cx="51110" cy="51110"/>
            </a:xfrm>
            <a:prstGeom prst="ellipse">
              <a:avLst/>
            </a:prstGeom>
            <a:solidFill>
              <a:srgbClr val="707274"/>
            </a:solidFill>
          </p:spPr>
        </p:sp>
        <p:sp>
          <p:nvSpPr>
            <p:cNvPr id="12652" name="object_12653"/>
            <p:cNvSpPr/>
            <p:nvPr/>
          </p:nvSpPr>
          <p:spPr>
            <a:xfrm>
              <a:off x="232050" y="149450"/>
              <a:ext cx="51110" cy="51110"/>
            </a:xfrm>
            <a:prstGeom prst="ellipse">
              <a:avLst/>
            </a:prstGeom>
            <a:solidFill>
              <a:srgbClr val="707274"/>
            </a:solidFill>
          </p:spPr>
        </p:sp>
        <p:sp>
          <p:nvSpPr>
            <p:cNvPr id="12654" name="object_12655"/>
            <p:cNvSpPr/>
            <p:nvPr/>
          </p:nvSpPr>
          <p:spPr>
            <a:xfrm>
              <a:off x="0" y="175000"/>
              <a:ext cx="350000" cy="0"/>
            </a:xfrm>
            <a:prstGeom prst="rect">
              <a:avLst/>
            </a:prstGeom>
            <a:noFill/>
            <a:ln w="10470">
              <a:solidFill>
                <a:srgbClr val="707274"/>
              </a:solidFill>
            </a:ln>
          </p:spPr>
        </p:sp>
        <p:sp>
          <p:nvSpPr>
            <p:cNvPr id="12656" name="object_12657"/>
            <p:cNvSpPr/>
            <p:nvPr/>
          </p:nvSpPr>
          <p:spPr>
            <a:xfrm>
              <a:off x="175000" y="0"/>
              <a:ext cx="0" cy="350000"/>
            </a:xfrm>
            <a:prstGeom prst="rect">
              <a:avLst/>
            </a:prstGeom>
            <a:noFill/>
            <a:ln w="10470">
              <a:solidFill>
                <a:srgbClr val="707274"/>
              </a:solidFill>
            </a:ln>
          </p:spPr>
        </p:sp>
        <p:sp>
          <p:nvSpPr>
            <p:cNvPr id="12658" name="12659">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660" name="12661">
            <a:hlinkClick r:id="rId9" action="ppaction://hlinksldjump" tooltip="Semantic Differential"/>
          </p:cNvPr>
          <p:cNvGrpSpPr/>
          <p:nvPr/>
        </p:nvGrpSpPr>
        <p:grpSpPr>
          <a:xfrm>
            <a:off x="18380322" y="887211"/>
            <a:ext cx="561600" cy="648000"/>
            <a:chOff x="0" y="0"/>
            <a:chExt cx="0" cy="0"/>
          </a:xfrm>
        </p:grpSpPr>
        <p:sp>
          <p:nvSpPr>
            <p:cNvPr id="12662" name="12663"/>
            <p:cNvSpPr/>
            <p:nvPr/>
          </p:nvSpPr>
          <p:spPr>
            <a:xfrm>
              <a:off x="0" y="0"/>
              <a:ext cx="350000" cy="350000"/>
            </a:xfrm>
            <a:prstGeom prst="rect">
              <a:avLst/>
            </a:prstGeom>
            <a:noFill/>
            <a:ln w="30000" cap="flat" cmpd="sng" algn="ctr">
              <a:solidFill>
                <a:srgbClr val="707274"/>
              </a:solidFill>
            </a:ln>
          </p:spPr>
        </p:sp>
        <p:cxnSp>
          <p:nvCxnSpPr>
            <p:cNvPr id="12664" name="object_1266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2666" name="object_1266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2668" name="12669">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670" name="12671">
            <a:hlinkClick r:id="rId10" action="ppaction://hlinksldjump"/>
          </p:cNvPr>
          <p:cNvGrpSpPr/>
          <p:nvPr/>
        </p:nvGrpSpPr>
        <p:grpSpPr>
          <a:xfrm>
            <a:off x="17356704" y="887211"/>
            <a:ext cx="561600" cy="648000"/>
            <a:chOff x="0" y="0"/>
            <a:chExt cx="0" cy="0"/>
          </a:xfrm>
        </p:grpSpPr>
        <p:sp>
          <p:nvSpPr>
            <p:cNvPr id="12672" name="12673"/>
            <p:cNvSpPr/>
            <p:nvPr/>
          </p:nvSpPr>
          <p:spPr>
            <a:xfrm>
              <a:off x="0" y="0"/>
              <a:ext cx="350000" cy="350000"/>
            </a:xfrm>
            <a:prstGeom prst="rect">
              <a:avLst/>
            </a:prstGeom>
            <a:noFill/>
            <a:ln w="30000" cap="flat" cmpd="sng" algn="ctr">
              <a:solidFill>
                <a:srgbClr val="707274"/>
              </a:solidFill>
            </a:ln>
          </p:spPr>
        </p:sp>
        <p:sp>
          <p:nvSpPr>
            <p:cNvPr id="12674" name="object_1267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2676" name="object_12677"/>
            <p:cNvSpPr/>
            <p:nvPr/>
          </p:nvSpPr>
          <p:spPr>
            <a:xfrm>
              <a:off x="136856" y="41051"/>
              <a:ext cx="54000" cy="59400"/>
            </a:xfrm>
            <a:prstGeom prst="rect">
              <a:avLst/>
            </a:prstGeom>
            <a:solidFill>
              <a:srgbClr val="707274"/>
            </a:solidFill>
          </p:spPr>
        </p:sp>
        <p:sp>
          <p:nvSpPr>
            <p:cNvPr id="12678" name="object_12679"/>
            <p:cNvSpPr/>
            <p:nvPr/>
          </p:nvSpPr>
          <p:spPr>
            <a:xfrm>
              <a:off x="180596" y="70751"/>
              <a:ext cx="55300" cy="0"/>
            </a:xfrm>
            <a:prstGeom prst="line">
              <a:avLst/>
            </a:prstGeom>
            <a:solidFill>
              <a:srgbClr val="000000"/>
            </a:solidFill>
            <a:ln w="11000" cap="flat" cmpd="sng" algn="ctr">
              <a:solidFill>
                <a:srgbClr val="707274"/>
              </a:solidFill>
            </a:ln>
          </p:spPr>
        </p:sp>
        <p:sp>
          <p:nvSpPr>
            <p:cNvPr id="12680" name="object_12681"/>
            <p:cNvSpPr/>
            <p:nvPr/>
          </p:nvSpPr>
          <p:spPr>
            <a:xfrm>
              <a:off x="245893" y="41051"/>
              <a:ext cx="54000" cy="59400"/>
            </a:xfrm>
            <a:prstGeom prst="ellipse">
              <a:avLst/>
            </a:prstGeom>
            <a:solidFill>
              <a:srgbClr val="707274"/>
            </a:solidFill>
          </p:spPr>
        </p:sp>
        <p:sp>
          <p:nvSpPr>
            <p:cNvPr id="12682" name="object_12683"/>
            <p:cNvSpPr/>
            <p:nvPr/>
          </p:nvSpPr>
          <p:spPr>
            <a:xfrm>
              <a:off x="136856" y="143142"/>
              <a:ext cx="54000" cy="59400"/>
            </a:xfrm>
            <a:prstGeom prst="rect">
              <a:avLst/>
            </a:prstGeom>
            <a:solidFill>
              <a:srgbClr val="707274"/>
            </a:solidFill>
          </p:spPr>
        </p:sp>
        <p:sp>
          <p:nvSpPr>
            <p:cNvPr id="12684" name="object_12685"/>
            <p:cNvSpPr/>
            <p:nvPr/>
          </p:nvSpPr>
          <p:spPr>
            <a:xfrm>
              <a:off x="180596" y="172842"/>
              <a:ext cx="55300" cy="0"/>
            </a:xfrm>
            <a:prstGeom prst="line">
              <a:avLst/>
            </a:prstGeom>
            <a:solidFill>
              <a:srgbClr val="000000"/>
            </a:solidFill>
            <a:ln w="11000" cap="flat" cmpd="sng" algn="ctr">
              <a:solidFill>
                <a:srgbClr val="707274"/>
              </a:solidFill>
            </a:ln>
          </p:spPr>
        </p:sp>
        <p:sp>
          <p:nvSpPr>
            <p:cNvPr id="12686" name="object_12687"/>
            <p:cNvSpPr/>
            <p:nvPr/>
          </p:nvSpPr>
          <p:spPr>
            <a:xfrm>
              <a:off x="245893" y="143142"/>
              <a:ext cx="54000" cy="59400"/>
            </a:xfrm>
            <a:prstGeom prst="ellipse">
              <a:avLst/>
            </a:prstGeom>
            <a:solidFill>
              <a:srgbClr val="707274"/>
            </a:solidFill>
          </p:spPr>
        </p:sp>
        <p:sp>
          <p:nvSpPr>
            <p:cNvPr id="12688" name="object_12689"/>
            <p:cNvSpPr/>
            <p:nvPr/>
          </p:nvSpPr>
          <p:spPr>
            <a:xfrm>
              <a:off x="136856" y="237985"/>
              <a:ext cx="54000" cy="59400"/>
            </a:xfrm>
            <a:prstGeom prst="rect">
              <a:avLst/>
            </a:prstGeom>
            <a:solidFill>
              <a:srgbClr val="707274"/>
            </a:solidFill>
          </p:spPr>
        </p:sp>
        <p:sp>
          <p:nvSpPr>
            <p:cNvPr id="12690" name="object_12691"/>
            <p:cNvSpPr/>
            <p:nvPr/>
          </p:nvSpPr>
          <p:spPr>
            <a:xfrm>
              <a:off x="180596" y="267685"/>
              <a:ext cx="55300" cy="0"/>
            </a:xfrm>
            <a:prstGeom prst="line">
              <a:avLst/>
            </a:prstGeom>
            <a:solidFill>
              <a:srgbClr val="000000"/>
            </a:solidFill>
            <a:ln w="11000" cap="flat" cmpd="sng" algn="ctr">
              <a:solidFill>
                <a:srgbClr val="707274"/>
              </a:solidFill>
            </a:ln>
          </p:spPr>
        </p:sp>
        <p:sp>
          <p:nvSpPr>
            <p:cNvPr id="12692" name="object_12693"/>
            <p:cNvSpPr/>
            <p:nvPr/>
          </p:nvSpPr>
          <p:spPr>
            <a:xfrm>
              <a:off x="245893" y="237985"/>
              <a:ext cx="54000" cy="59400"/>
            </a:xfrm>
            <a:prstGeom prst="ellipse">
              <a:avLst/>
            </a:prstGeom>
            <a:solidFill>
              <a:srgbClr val="707274"/>
            </a:solidFill>
          </p:spPr>
        </p:sp>
        <p:sp>
          <p:nvSpPr>
            <p:cNvPr id="12694" name="12695">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696" name="12697">
            <a:hlinkClick r:id="rId11" action="ppaction://hlinksldjump"/>
          </p:cNvPr>
          <p:cNvGrpSpPr/>
          <p:nvPr/>
        </p:nvGrpSpPr>
        <p:grpSpPr>
          <a:xfrm>
            <a:off x="16333086" y="887211"/>
            <a:ext cx="350000" cy="350000"/>
            <a:chOff x="0" y="0"/>
            <a:chExt cx="0" cy="0"/>
          </a:xfrm>
        </p:grpSpPr>
        <p:sp>
          <p:nvSpPr>
            <p:cNvPr id="12698" name="12699"/>
            <p:cNvSpPr/>
            <p:nvPr/>
          </p:nvSpPr>
          <p:spPr>
            <a:xfrm>
              <a:off x="0" y="0"/>
              <a:ext cx="350000" cy="350000"/>
            </a:xfrm>
            <a:prstGeom prst="rect">
              <a:avLst/>
            </a:prstGeom>
            <a:noFill/>
            <a:ln w="30000" cap="flat" cmpd="sng" algn="ctr">
              <a:solidFill>
                <a:srgbClr val="707274"/>
              </a:solidFill>
            </a:ln>
          </p:spPr>
        </p:sp>
        <p:sp>
          <p:nvSpPr>
            <p:cNvPr id="12700" name="12701"/>
            <p:cNvSpPr/>
            <p:nvPr/>
          </p:nvSpPr>
          <p:spPr>
            <a:xfrm>
              <a:off x="70000" y="0"/>
              <a:ext cx="210000" cy="0"/>
            </a:xfrm>
            <a:prstGeom prst="line">
              <a:avLst/>
            </a:prstGeom>
            <a:solidFill>
              <a:srgbClr val="000000"/>
            </a:solidFill>
            <a:ln w="11000" cap="flat" cmpd="sng" algn="ctr">
              <a:solidFill>
                <a:srgbClr val="707274"/>
              </a:solidFill>
            </a:ln>
          </p:spPr>
        </p:sp>
        <p:sp>
          <p:nvSpPr>
            <p:cNvPr id="12702" name="12703"/>
            <p:cNvSpPr/>
            <p:nvPr/>
          </p:nvSpPr>
          <p:spPr>
            <a:xfrm>
              <a:off x="70000" y="58333"/>
              <a:ext cx="210000" cy="0"/>
            </a:xfrm>
            <a:prstGeom prst="line">
              <a:avLst/>
            </a:prstGeom>
            <a:solidFill>
              <a:srgbClr val="000000"/>
            </a:solidFill>
            <a:ln w="11000" cap="flat" cmpd="sng" algn="ctr">
              <a:solidFill>
                <a:srgbClr val="707274"/>
              </a:solidFill>
            </a:ln>
          </p:spPr>
        </p:sp>
        <p:sp>
          <p:nvSpPr>
            <p:cNvPr id="12704" name="12705"/>
            <p:cNvSpPr/>
            <p:nvPr/>
          </p:nvSpPr>
          <p:spPr>
            <a:xfrm>
              <a:off x="70000" y="116667"/>
              <a:ext cx="210000" cy="0"/>
            </a:xfrm>
            <a:prstGeom prst="line">
              <a:avLst/>
            </a:prstGeom>
            <a:solidFill>
              <a:srgbClr val="000000"/>
            </a:solidFill>
            <a:ln w="11000" cap="flat" cmpd="sng" algn="ctr">
              <a:solidFill>
                <a:srgbClr val="707274"/>
              </a:solidFill>
            </a:ln>
          </p:spPr>
        </p:sp>
        <p:sp>
          <p:nvSpPr>
            <p:cNvPr id="12706" name="12707"/>
            <p:cNvSpPr/>
            <p:nvPr/>
          </p:nvSpPr>
          <p:spPr>
            <a:xfrm>
              <a:off x="70000" y="175000"/>
              <a:ext cx="210000" cy="0"/>
            </a:xfrm>
            <a:prstGeom prst="line">
              <a:avLst/>
            </a:prstGeom>
            <a:solidFill>
              <a:srgbClr val="000000"/>
            </a:solidFill>
            <a:ln w="11000" cap="flat" cmpd="sng" algn="ctr">
              <a:solidFill>
                <a:srgbClr val="707274"/>
              </a:solidFill>
            </a:ln>
          </p:spPr>
        </p:sp>
        <p:sp>
          <p:nvSpPr>
            <p:cNvPr id="12708" name="12709"/>
            <p:cNvSpPr/>
            <p:nvPr/>
          </p:nvSpPr>
          <p:spPr>
            <a:xfrm>
              <a:off x="70000" y="233333"/>
              <a:ext cx="210000" cy="0"/>
            </a:xfrm>
            <a:prstGeom prst="line">
              <a:avLst/>
            </a:prstGeom>
            <a:solidFill>
              <a:srgbClr val="000000"/>
            </a:solidFill>
            <a:ln w="11000" cap="flat" cmpd="sng" algn="ctr">
              <a:solidFill>
                <a:srgbClr val="707274"/>
              </a:solidFill>
            </a:ln>
          </p:spPr>
        </p:sp>
        <p:sp>
          <p:nvSpPr>
            <p:cNvPr id="12710" name="12711"/>
            <p:cNvSpPr/>
            <p:nvPr/>
          </p:nvSpPr>
          <p:spPr>
            <a:xfrm>
              <a:off x="70000" y="291667"/>
              <a:ext cx="210000" cy="0"/>
            </a:xfrm>
            <a:prstGeom prst="line">
              <a:avLst/>
            </a:prstGeom>
            <a:solidFill>
              <a:srgbClr val="000000"/>
            </a:solidFill>
            <a:ln w="11000" cap="flat" cmpd="sng" algn="ctr">
              <a:solidFill>
                <a:srgbClr val="707274"/>
              </a:solidFill>
            </a:ln>
          </p:spPr>
        </p:sp>
        <p:sp>
          <p:nvSpPr>
            <p:cNvPr id="12712" name="12713"/>
            <p:cNvSpPr/>
            <p:nvPr/>
          </p:nvSpPr>
          <p:spPr>
            <a:xfrm>
              <a:off x="70000" y="350000"/>
              <a:ext cx="210000" cy="0"/>
            </a:xfrm>
            <a:prstGeom prst="line">
              <a:avLst/>
            </a:prstGeom>
            <a:solidFill>
              <a:srgbClr val="000000"/>
            </a:solidFill>
            <a:ln w="11000" cap="flat" cmpd="sng" algn="ctr">
              <a:solidFill>
                <a:srgbClr val="707274"/>
              </a:solidFill>
            </a:ln>
          </p:spPr>
        </p:sp>
        <p:sp>
          <p:nvSpPr>
            <p:cNvPr id="12714" name="12715">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716" name="object_12717">
            <a:hlinkClick r:id="rId12" action="ppaction://hlinksldjump" tooltip="Tabellenband Demoskopie"/>
          </p:cNvPr>
          <p:cNvGrpSpPr/>
          <p:nvPr/>
        </p:nvGrpSpPr>
        <p:grpSpPr>
          <a:xfrm>
            <a:off x="15309468" y="887211"/>
            <a:ext cx="350000" cy="350000"/>
            <a:chOff x="0" y="0"/>
            <a:chExt cx="0" cy="0"/>
          </a:xfrm>
        </p:grpSpPr>
        <p:sp>
          <p:nvSpPr>
            <p:cNvPr id="12720" name="object_12721"/>
            <p:cNvSpPr/>
            <p:nvPr/>
          </p:nvSpPr>
          <p:spPr>
            <a:xfrm>
              <a:off x="30600" y="27733"/>
              <a:ext cx="222300" cy="61200"/>
            </a:xfrm>
            <a:prstGeom prst="rect">
              <a:avLst/>
            </a:prstGeom>
            <a:solidFill>
              <a:srgbClr val="707274"/>
            </a:solidFill>
            <a:ln>
              <a:noFill/>
            </a:ln>
          </p:spPr>
        </p:sp>
        <p:sp>
          <p:nvSpPr>
            <p:cNvPr id="12722" name="object_12723"/>
            <p:cNvSpPr/>
            <p:nvPr/>
          </p:nvSpPr>
          <p:spPr>
            <a:xfrm>
              <a:off x="0" y="27733"/>
              <a:ext cx="61200" cy="61200"/>
            </a:xfrm>
            <a:prstGeom prst="ellipse">
              <a:avLst/>
            </a:prstGeom>
            <a:solidFill>
              <a:srgbClr val="707274"/>
            </a:solidFill>
            <a:ln>
              <a:noFill/>
            </a:ln>
          </p:spPr>
        </p:sp>
        <p:sp>
          <p:nvSpPr>
            <p:cNvPr id="12724" name="object_12725"/>
            <p:cNvSpPr/>
            <p:nvPr/>
          </p:nvSpPr>
          <p:spPr>
            <a:xfrm>
              <a:off x="222300" y="27733"/>
              <a:ext cx="61200" cy="61200"/>
            </a:xfrm>
            <a:prstGeom prst="ellipse">
              <a:avLst/>
            </a:prstGeom>
            <a:solidFill>
              <a:srgbClr val="707274"/>
            </a:solidFill>
            <a:ln>
              <a:noFill/>
            </a:ln>
          </p:spPr>
        </p:sp>
        <p:sp>
          <p:nvSpPr>
            <p:cNvPr id="12726" name="object_12727"/>
            <p:cNvSpPr/>
            <p:nvPr/>
          </p:nvSpPr>
          <p:spPr>
            <a:xfrm>
              <a:off x="30600" y="144400"/>
              <a:ext cx="141800" cy="61200"/>
            </a:xfrm>
            <a:prstGeom prst="rect">
              <a:avLst/>
            </a:prstGeom>
            <a:solidFill>
              <a:srgbClr val="707274"/>
            </a:solidFill>
            <a:ln>
              <a:noFill/>
            </a:ln>
          </p:spPr>
        </p:sp>
        <p:sp>
          <p:nvSpPr>
            <p:cNvPr id="12728" name="object_12729"/>
            <p:cNvSpPr/>
            <p:nvPr/>
          </p:nvSpPr>
          <p:spPr>
            <a:xfrm>
              <a:off x="0" y="144400"/>
              <a:ext cx="61200" cy="61200"/>
            </a:xfrm>
            <a:prstGeom prst="ellipse">
              <a:avLst/>
            </a:prstGeom>
            <a:solidFill>
              <a:srgbClr val="707274"/>
            </a:solidFill>
            <a:ln>
              <a:noFill/>
            </a:ln>
          </p:spPr>
        </p:sp>
        <p:sp>
          <p:nvSpPr>
            <p:cNvPr id="12730" name="object_12731"/>
            <p:cNvSpPr/>
            <p:nvPr/>
          </p:nvSpPr>
          <p:spPr>
            <a:xfrm>
              <a:off x="141800" y="144400"/>
              <a:ext cx="61200" cy="61200"/>
            </a:xfrm>
            <a:prstGeom prst="ellipse">
              <a:avLst/>
            </a:prstGeom>
            <a:solidFill>
              <a:srgbClr val="707274"/>
            </a:solidFill>
            <a:ln>
              <a:noFill/>
            </a:ln>
          </p:spPr>
        </p:sp>
        <p:sp>
          <p:nvSpPr>
            <p:cNvPr id="12732" name="object_12733"/>
            <p:cNvSpPr/>
            <p:nvPr/>
          </p:nvSpPr>
          <p:spPr>
            <a:xfrm>
              <a:off x="30600" y="261067"/>
              <a:ext cx="288800" cy="61200"/>
            </a:xfrm>
            <a:prstGeom prst="rect">
              <a:avLst/>
            </a:prstGeom>
            <a:solidFill>
              <a:srgbClr val="707274"/>
            </a:solidFill>
            <a:ln>
              <a:noFill/>
            </a:ln>
          </p:spPr>
        </p:sp>
        <p:sp>
          <p:nvSpPr>
            <p:cNvPr id="12734" name="object_12735"/>
            <p:cNvSpPr/>
            <p:nvPr/>
          </p:nvSpPr>
          <p:spPr>
            <a:xfrm>
              <a:off x="0" y="261067"/>
              <a:ext cx="61200" cy="61200"/>
            </a:xfrm>
            <a:prstGeom prst="ellipse">
              <a:avLst/>
            </a:prstGeom>
            <a:solidFill>
              <a:srgbClr val="707274"/>
            </a:solidFill>
            <a:ln>
              <a:noFill/>
            </a:ln>
          </p:spPr>
        </p:sp>
        <p:sp>
          <p:nvSpPr>
            <p:cNvPr id="12736" name="object_12737"/>
            <p:cNvSpPr/>
            <p:nvPr/>
          </p:nvSpPr>
          <p:spPr>
            <a:xfrm>
              <a:off x="288800" y="261067"/>
              <a:ext cx="61200" cy="61200"/>
            </a:xfrm>
            <a:prstGeom prst="ellipse">
              <a:avLst/>
            </a:prstGeom>
            <a:solidFill>
              <a:srgbClr val="707274"/>
            </a:solidFill>
            <a:ln>
              <a:noFill/>
            </a:ln>
          </p:spPr>
        </p:sp>
        <p:sp>
          <p:nvSpPr>
            <p:cNvPr id="12738" name="object_12739"/>
            <p:cNvSpPr/>
            <p:nvPr/>
          </p:nvSpPr>
          <p:spPr>
            <a:xfrm>
              <a:off x="263500" y="58333"/>
              <a:ext cx="0" cy="233333"/>
            </a:xfrm>
            <a:prstGeom prst="rect">
              <a:avLst/>
            </a:prstGeom>
            <a:noFill/>
            <a:ln w="10470">
              <a:solidFill>
                <a:srgbClr val="707274"/>
              </a:solidFill>
            </a:ln>
          </p:spPr>
        </p:sp>
        <p:sp>
          <p:nvSpPr>
            <p:cNvPr id="12740" name="1274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2742" name="object_12743"/>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is to a large extent an attractive employer. (81.5%)</a:t>
            </a:r>
            <a:endParaRPr sz="2450" dirty="0">
              <a:latin typeface="Arial"/>
              <a:cs typeface="Arial"/>
            </a:endParaRPr>
          </a:p>
        </p:txBody>
      </p:sp>
      <p:sp>
        <p:nvSpPr>
          <p:cNvPr id="12744" name="object_12745"/>
          <p:cNvSpPr/>
          <p:nvPr/>
        </p:nvSpPr>
        <p:spPr>
          <a:xfrm>
            <a:off x="16376529" y="2577826"/>
            <a:ext cx="921600" cy="921600"/>
          </a:xfrm>
          <a:prstGeom prst="ellipse">
            <a:avLst/>
          </a:prstGeom>
          <a:ln w="52354">
            <a:solidFill>
              <a:srgbClr val="35B77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2.2</a:t>
            </a:r>
          </a:p>
        </p:txBody>
      </p:sp>
      <p:sp>
        <p:nvSpPr>
          <p:cNvPr id="12746" name="object_12747"/>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12748" name="object_12749"/>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34%</a:t>
            </a:r>
          </a:p>
        </p:txBody>
      </p:sp>
      <p:sp>
        <p:nvSpPr>
          <p:cNvPr id="12750" name="object_12751"/>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293</a:t>
            </a:r>
          </a:p>
        </p:txBody>
      </p:sp>
      <p:sp>
        <p:nvSpPr>
          <p:cNvPr id="12752" name="object_12753"/>
          <p:cNvSpPr/>
          <p:nvPr/>
        </p:nvSpPr>
        <p:spPr>
          <a:xfrm>
            <a:off x="7345326" y="4318308"/>
            <a:ext cx="8407247" cy="424573"/>
          </a:xfrm>
          <a:prstGeom prst="rect">
            <a:avLst/>
          </a:prstGeom>
          <a:solidFill>
            <a:srgbClr val="49C0B6"/>
          </a:solidFill>
        </p:spPr>
      </p:sp>
      <p:sp>
        <p:nvSpPr>
          <p:cNvPr id="12754" name="object_12755"/>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12756" name="object_12757"/>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26%</a:t>
            </a:r>
          </a:p>
        </p:txBody>
      </p:sp>
      <p:sp>
        <p:nvSpPr>
          <p:cNvPr id="12758" name="object_12759"/>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221</a:t>
            </a:r>
          </a:p>
        </p:txBody>
      </p:sp>
      <p:sp>
        <p:nvSpPr>
          <p:cNvPr id="12760" name="object_12761"/>
          <p:cNvSpPr/>
          <p:nvPr/>
        </p:nvSpPr>
        <p:spPr>
          <a:xfrm>
            <a:off x="7345326" y="5379741"/>
            <a:ext cx="6341302" cy="424573"/>
          </a:xfrm>
          <a:prstGeom prst="rect">
            <a:avLst/>
          </a:prstGeom>
          <a:solidFill>
            <a:srgbClr val="49C0B6"/>
          </a:solidFill>
        </p:spPr>
      </p:sp>
      <p:sp>
        <p:nvSpPr>
          <p:cNvPr id="12762" name="object_12763"/>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12764" name="object_12765"/>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12766" name="object_12767"/>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47</a:t>
            </a:r>
          </a:p>
        </p:txBody>
      </p:sp>
      <p:sp>
        <p:nvSpPr>
          <p:cNvPr id="12768" name="object_12769"/>
          <p:cNvSpPr/>
          <p:nvPr/>
        </p:nvSpPr>
        <p:spPr>
          <a:xfrm>
            <a:off x="7345326" y="6441174"/>
            <a:ext cx="1348603" cy="424573"/>
          </a:xfrm>
          <a:prstGeom prst="rect">
            <a:avLst/>
          </a:prstGeom>
          <a:solidFill>
            <a:srgbClr val="49C0B6"/>
          </a:solidFill>
        </p:spPr>
      </p:sp>
      <p:sp>
        <p:nvSpPr>
          <p:cNvPr id="12770" name="object_12771"/>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12772" name="object_12773"/>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8%</a:t>
            </a:r>
          </a:p>
        </p:txBody>
      </p:sp>
      <p:sp>
        <p:nvSpPr>
          <p:cNvPr id="12774" name="object_12775"/>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65</a:t>
            </a:r>
          </a:p>
        </p:txBody>
      </p:sp>
      <p:sp>
        <p:nvSpPr>
          <p:cNvPr id="12776" name="object_12777"/>
          <p:cNvSpPr/>
          <p:nvPr/>
        </p:nvSpPr>
        <p:spPr>
          <a:xfrm>
            <a:off x="7345326" y="7502607"/>
            <a:ext cx="1865089" cy="424573"/>
          </a:xfrm>
          <a:prstGeom prst="rect">
            <a:avLst/>
          </a:prstGeom>
          <a:solidFill>
            <a:srgbClr val="49C0B6"/>
          </a:solidFill>
        </p:spPr>
      </p:sp>
      <p:sp>
        <p:nvSpPr>
          <p:cNvPr id="12778" name="object_12779"/>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12780" name="object_12781"/>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5%</a:t>
            </a:r>
          </a:p>
        </p:txBody>
      </p:sp>
      <p:sp>
        <p:nvSpPr>
          <p:cNvPr id="12782" name="object_12783"/>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44</a:t>
            </a:r>
          </a:p>
        </p:txBody>
      </p:sp>
      <p:sp>
        <p:nvSpPr>
          <p:cNvPr id="12784" name="object_12785"/>
          <p:cNvSpPr/>
          <p:nvPr/>
        </p:nvSpPr>
        <p:spPr>
          <a:xfrm>
            <a:off x="7345326" y="8564040"/>
            <a:ext cx="1262522" cy="424573"/>
          </a:xfrm>
          <a:prstGeom prst="rect">
            <a:avLst/>
          </a:prstGeom>
          <a:solidFill>
            <a:srgbClr val="49C0B6"/>
          </a:solidFill>
        </p:spPr>
      </p:sp>
      <p:sp>
        <p:nvSpPr>
          <p:cNvPr id="12786" name="object_12787"/>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12788" name="object_12789"/>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3%</a:t>
            </a:r>
          </a:p>
        </p:txBody>
      </p:sp>
      <p:sp>
        <p:nvSpPr>
          <p:cNvPr id="12790" name="object_12791"/>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24</a:t>
            </a:r>
          </a:p>
        </p:txBody>
      </p:sp>
      <p:sp>
        <p:nvSpPr>
          <p:cNvPr id="12792" name="object_12793"/>
          <p:cNvSpPr/>
          <p:nvPr/>
        </p:nvSpPr>
        <p:spPr>
          <a:xfrm>
            <a:off x="7345326" y="9625473"/>
            <a:ext cx="688648" cy="424573"/>
          </a:xfrm>
          <a:prstGeom prst="rect">
            <a:avLst/>
          </a:prstGeom>
          <a:solidFill>
            <a:srgbClr val="49C0B6"/>
          </a:solidFill>
        </p:spPr>
      </p:sp>
      <p:sp>
        <p:nvSpPr>
          <p:cNvPr id="12794" name="object_12795"/>
          <p:cNvSpPr/>
          <p:nvPr/>
        </p:nvSpPr>
        <p:spPr>
          <a:xfrm>
            <a:off x="7345326" y="3999878"/>
            <a:ext cx="0" cy="6368598"/>
          </a:xfrm>
          <a:prstGeom prst="rect">
            <a:avLst/>
          </a:prstGeom>
          <a:ln w="5235">
            <a:solidFill>
              <a:srgbClr val="000000"/>
            </a:solidFill>
          </a:ln>
        </p:spPr>
      </p:sp>
      <p:sp>
        <p:nvSpPr>
          <p:cNvPr id="12796" name="object_12797"/>
          <p:cNvSpPr/>
          <p:nvPr/>
        </p:nvSpPr>
        <p:spPr>
          <a:xfrm>
            <a:off x="15752573" y="3999878"/>
            <a:ext cx="0" cy="6368598"/>
          </a:xfrm>
          <a:prstGeom prst="rect">
            <a:avLst/>
          </a:prstGeom>
          <a:ln w="5235">
            <a:solidFill>
              <a:srgbClr val="000000"/>
            </a:solidFill>
          </a:ln>
        </p:spPr>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 name="object_12801"/>
          <p:cNvSpPr>
            <a:spLocks noGrp="1"/>
          </p:cNvSpPr>
          <p:nvPr/>
        </p:nvSpPr>
        <p:spPr>
          <a:xfrm>
            <a:off x="663156" y="586369"/>
            <a:ext cx="922019" cy="922019"/>
          </a:xfrm>
          <a:prstGeom prst="ellipse">
            <a:avLst/>
          </a:prstGeom>
          <a:solidFill>
            <a:srgbClr val="F48798"/>
          </a:solidFill>
        </p:spPr>
        <p:txBody>
          <a:bodyPr wrap="square" lIns="0" tIns="0" rIns="0" bIns="0" rtlCol="0" anchor="ctr"/>
          <a:lstStyle/>
          <a:p>
            <a:pPr algn="ctr"/>
            <a:r>
              <a:rPr sz="2950" b="1" dirty="0">
                <a:solidFill>
                  <a:srgbClr val="FFFFFF"/>
                </a:solidFill>
                <a:latin typeface="Arial"/>
                <a:ea typeface="Arial"/>
              </a:rPr>
              <a:t>23</a:t>
            </a:r>
            <a:endParaRPr sz="2950" b="1" dirty="0"/>
          </a:p>
        </p:txBody>
      </p:sp>
      <p:sp>
        <p:nvSpPr>
          <p:cNvPr id="12802" name="object_1280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product recommendation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2804" name="12805">
            <a:hlinkClick r:id="rId3" action="ppaction://hlinksldjump" tooltip="Content"/>
          </p:cNvPr>
          <p:cNvGrpSpPr/>
          <p:nvPr/>
        </p:nvGrpSpPr>
        <p:grpSpPr>
          <a:xfrm>
            <a:off x="19403940" y="295737"/>
            <a:ext cx="350000" cy="350000"/>
            <a:chOff x="0" y="0"/>
            <a:chExt cx="0" cy="0"/>
          </a:xfrm>
        </p:grpSpPr>
        <p:sp>
          <p:nvSpPr>
            <p:cNvPr id="12806" name="12807"/>
            <p:cNvSpPr/>
            <p:nvPr/>
          </p:nvSpPr>
          <p:spPr>
            <a:xfrm>
              <a:off x="0" y="0"/>
              <a:ext cx="350000" cy="350000"/>
            </a:xfrm>
            <a:prstGeom prst="rect">
              <a:avLst/>
            </a:prstGeom>
            <a:noFill/>
            <a:ln w="30000" cap="flat" cmpd="sng" algn="ctr">
              <a:solidFill>
                <a:srgbClr val="707274"/>
              </a:solidFill>
            </a:ln>
          </p:spPr>
        </p:sp>
        <p:sp>
          <p:nvSpPr>
            <p:cNvPr id="12808" name="1280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2810" name="12811">
            <a:hlinkClick r:id="rId4" action="ppaction://hlinksldjump" tooltip="Project overview"/>
          </p:cNvPr>
          <p:cNvGrpSpPr/>
          <p:nvPr/>
        </p:nvGrpSpPr>
        <p:grpSpPr>
          <a:xfrm>
            <a:off x="18380322" y="295737"/>
            <a:ext cx="350000" cy="350000"/>
            <a:chOff x="0" y="0"/>
            <a:chExt cx="0" cy="0"/>
          </a:xfrm>
        </p:grpSpPr>
        <p:sp>
          <p:nvSpPr>
            <p:cNvPr id="12812" name="12813"/>
            <p:cNvSpPr/>
            <p:nvPr/>
          </p:nvSpPr>
          <p:spPr>
            <a:xfrm>
              <a:off x="0" y="0"/>
              <a:ext cx="350000" cy="350000"/>
            </a:xfrm>
            <a:prstGeom prst="rect">
              <a:avLst/>
            </a:prstGeom>
            <a:noFill/>
            <a:ln w="30000" cap="flat" cmpd="sng" algn="ctr">
              <a:solidFill>
                <a:srgbClr val="707274"/>
              </a:solidFill>
            </a:ln>
          </p:spPr>
        </p:sp>
        <p:sp>
          <p:nvSpPr>
            <p:cNvPr id="12814" name="12815"/>
            <p:cNvSpPr/>
            <p:nvPr/>
          </p:nvSpPr>
          <p:spPr>
            <a:xfrm>
              <a:off x="0" y="280000"/>
              <a:ext cx="350000" cy="0"/>
            </a:xfrm>
            <a:prstGeom prst="line">
              <a:avLst/>
            </a:prstGeom>
            <a:solidFill>
              <a:srgbClr val="000000"/>
            </a:solidFill>
            <a:ln w="11000" cap="flat" cmpd="sng" algn="ctr">
              <a:solidFill>
                <a:srgbClr val="707274"/>
              </a:solidFill>
            </a:ln>
          </p:spPr>
        </p:sp>
        <p:sp>
          <p:nvSpPr>
            <p:cNvPr id="12816" name="12817"/>
            <p:cNvSpPr/>
            <p:nvPr/>
          </p:nvSpPr>
          <p:spPr>
            <a:xfrm>
              <a:off x="175000" y="280000"/>
              <a:ext cx="0" cy="70000"/>
            </a:xfrm>
            <a:prstGeom prst="line">
              <a:avLst/>
            </a:prstGeom>
            <a:solidFill>
              <a:srgbClr val="000000"/>
            </a:solidFill>
            <a:ln w="11000" cap="flat" cmpd="sng" algn="ctr">
              <a:solidFill>
                <a:srgbClr val="707274"/>
              </a:solidFill>
            </a:ln>
          </p:spPr>
        </p:sp>
        <p:sp>
          <p:nvSpPr>
            <p:cNvPr id="12818" name="object_12819"/>
            <p:cNvSpPr/>
            <p:nvPr/>
          </p:nvSpPr>
          <p:spPr>
            <a:xfrm>
              <a:off x="50000" y="87500"/>
              <a:ext cx="75000" cy="75000"/>
            </a:xfrm>
            <a:prstGeom prst="ellipse">
              <a:avLst/>
            </a:prstGeom>
            <a:solidFill>
              <a:srgbClr val="707274"/>
            </a:solidFill>
          </p:spPr>
        </p:sp>
        <p:sp>
          <p:nvSpPr>
            <p:cNvPr id="12820" name="object_12821"/>
            <p:cNvSpPr/>
            <p:nvPr/>
          </p:nvSpPr>
          <p:spPr>
            <a:xfrm>
              <a:off x="137500" y="87500"/>
              <a:ext cx="75000" cy="75000"/>
            </a:xfrm>
            <a:prstGeom prst="ellipse">
              <a:avLst/>
            </a:prstGeom>
            <a:solidFill>
              <a:srgbClr val="707274"/>
            </a:solidFill>
          </p:spPr>
        </p:sp>
        <p:sp>
          <p:nvSpPr>
            <p:cNvPr id="12822" name="object_12823"/>
            <p:cNvSpPr/>
            <p:nvPr/>
          </p:nvSpPr>
          <p:spPr>
            <a:xfrm>
              <a:off x="225000" y="87500"/>
              <a:ext cx="75000" cy="75000"/>
            </a:xfrm>
            <a:prstGeom prst="ellipse">
              <a:avLst/>
            </a:prstGeom>
            <a:solidFill>
              <a:srgbClr val="707274"/>
            </a:solidFill>
          </p:spPr>
        </p:sp>
        <p:sp>
          <p:nvSpPr>
            <p:cNvPr id="12824" name="12825"/>
            <p:cNvSpPr/>
            <p:nvPr/>
          </p:nvSpPr>
          <p:spPr>
            <a:xfrm>
              <a:off x="105000" y="233333"/>
              <a:ext cx="140000" cy="0"/>
            </a:xfrm>
            <a:prstGeom prst="rect">
              <a:avLst/>
            </a:prstGeom>
            <a:noFill/>
            <a:ln w="30000" cap="flat" cmpd="sng" algn="ctr">
              <a:solidFill>
                <a:srgbClr val="707274"/>
              </a:solidFill>
            </a:ln>
          </p:spPr>
        </p:sp>
        <p:sp>
          <p:nvSpPr>
            <p:cNvPr id="12826" name="1282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828" name="12829">
            <a:hlinkClick r:id="rId5" action="ppaction://hlinksldjump" tooltip="Response-Rate"/>
          </p:cNvPr>
          <p:cNvGrpSpPr/>
          <p:nvPr/>
        </p:nvGrpSpPr>
        <p:grpSpPr>
          <a:xfrm>
            <a:off x="17356704" y="295737"/>
            <a:ext cx="350000" cy="350000"/>
            <a:chOff x="0" y="0"/>
            <a:chExt cx="0" cy="0"/>
          </a:xfrm>
        </p:grpSpPr>
        <p:sp>
          <p:nvSpPr>
            <p:cNvPr id="12830" name="12831"/>
            <p:cNvSpPr/>
            <p:nvPr/>
          </p:nvSpPr>
          <p:spPr>
            <a:xfrm>
              <a:off x="0" y="0"/>
              <a:ext cx="350000" cy="350000"/>
            </a:xfrm>
            <a:prstGeom prst="rect">
              <a:avLst/>
            </a:prstGeom>
            <a:noFill/>
            <a:ln w="30000" cap="flat" cmpd="sng" algn="ctr">
              <a:solidFill>
                <a:srgbClr val="707274"/>
              </a:solidFill>
            </a:ln>
          </p:spPr>
        </p:sp>
        <p:sp>
          <p:nvSpPr>
            <p:cNvPr id="12832" name="1283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2834" name="object_12835">
            <a:hlinkClick r:id="rId6" action="ppaction://hlinksldjump" tooltip="Index overview"/>
          </p:cNvPr>
          <p:cNvGrpSpPr/>
          <p:nvPr/>
        </p:nvGrpSpPr>
        <p:grpSpPr>
          <a:xfrm>
            <a:off x="16333086" y="295737"/>
            <a:ext cx="511198" cy="515004"/>
            <a:chOff x="17809255" y="706508"/>
            <a:chExt cx="711198" cy="715004"/>
          </a:xfrm>
        </p:grpSpPr>
        <p:sp>
          <p:nvSpPr>
            <p:cNvPr id="12836" name="object_12837"/>
            <p:cNvSpPr/>
            <p:nvPr/>
          </p:nvSpPr>
          <p:spPr>
            <a:xfrm>
              <a:off x="17809255" y="706508"/>
              <a:ext cx="711198" cy="715004"/>
            </a:xfrm>
            <a:prstGeom prst="rect">
              <a:avLst/>
            </a:prstGeom>
            <a:solidFill>
              <a:srgbClr val="FFFFFF">
                <a:alpha val="500"/>
              </a:srgbClr>
            </a:solidFill>
            <a:ln>
              <a:noFill/>
            </a:ln>
          </p:spPr>
        </p:sp>
        <p:sp>
          <p:nvSpPr>
            <p:cNvPr id="12838" name="object_1283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2840" name="object_1284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2842" name="object_1284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2844" name="object_1284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2846" name="object_1284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2848" name="object_1284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2850" name="object_1285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2852" name="object_1285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2854" name="object_1285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2856" name="object_1285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2858" name="object_12859">
            <a:hlinkClick r:id="rId7" action="ppaction://hlinksldjump" tooltip="Dimensions"/>
          </p:cNvPr>
          <p:cNvGrpSpPr/>
          <p:nvPr/>
        </p:nvGrpSpPr>
        <p:grpSpPr>
          <a:xfrm>
            <a:off x="15309468" y="295737"/>
            <a:ext cx="350000" cy="350000"/>
            <a:chOff x="0" y="0"/>
            <a:chExt cx="0" cy="0"/>
          </a:xfrm>
        </p:grpSpPr>
        <p:sp>
          <p:nvSpPr>
            <p:cNvPr id="12860" name="object_12861"/>
            <p:cNvSpPr/>
            <p:nvPr/>
          </p:nvSpPr>
          <p:spPr>
            <a:xfrm>
              <a:off x="30600" y="27733"/>
              <a:ext cx="113800" cy="61200"/>
            </a:xfrm>
            <a:prstGeom prst="rect">
              <a:avLst/>
            </a:prstGeom>
            <a:solidFill>
              <a:srgbClr val="707274"/>
            </a:solidFill>
            <a:ln>
              <a:noFill/>
            </a:ln>
          </p:spPr>
        </p:sp>
        <p:sp>
          <p:nvSpPr>
            <p:cNvPr id="12862" name="object_12863"/>
            <p:cNvSpPr/>
            <p:nvPr/>
          </p:nvSpPr>
          <p:spPr>
            <a:xfrm>
              <a:off x="275600" y="27733"/>
              <a:ext cx="43800" cy="61200"/>
            </a:xfrm>
            <a:prstGeom prst="rect">
              <a:avLst/>
            </a:prstGeom>
            <a:solidFill>
              <a:srgbClr val="707274"/>
            </a:solidFill>
            <a:ln>
              <a:noFill/>
            </a:ln>
          </p:spPr>
        </p:sp>
        <p:sp>
          <p:nvSpPr>
            <p:cNvPr id="12864" name="object_12865"/>
            <p:cNvSpPr/>
            <p:nvPr/>
          </p:nvSpPr>
          <p:spPr>
            <a:xfrm>
              <a:off x="0" y="27733"/>
              <a:ext cx="61200" cy="61200"/>
            </a:xfrm>
            <a:prstGeom prst="ellipse">
              <a:avLst/>
            </a:prstGeom>
            <a:solidFill>
              <a:srgbClr val="707274"/>
            </a:solidFill>
            <a:ln>
              <a:noFill/>
            </a:ln>
          </p:spPr>
        </p:sp>
        <p:sp>
          <p:nvSpPr>
            <p:cNvPr id="12866" name="object_12867"/>
            <p:cNvSpPr/>
            <p:nvPr/>
          </p:nvSpPr>
          <p:spPr>
            <a:xfrm>
              <a:off x="113800" y="27733"/>
              <a:ext cx="61200" cy="61200"/>
            </a:xfrm>
            <a:prstGeom prst="ellipse">
              <a:avLst/>
            </a:prstGeom>
            <a:solidFill>
              <a:srgbClr val="707274"/>
            </a:solidFill>
            <a:ln>
              <a:noFill/>
            </a:ln>
          </p:spPr>
        </p:sp>
        <p:sp>
          <p:nvSpPr>
            <p:cNvPr id="12868" name="object_12869"/>
            <p:cNvSpPr/>
            <p:nvPr/>
          </p:nvSpPr>
          <p:spPr>
            <a:xfrm>
              <a:off x="288800" y="27733"/>
              <a:ext cx="61200" cy="61200"/>
            </a:xfrm>
            <a:prstGeom prst="ellipse">
              <a:avLst/>
            </a:prstGeom>
            <a:solidFill>
              <a:srgbClr val="707274"/>
            </a:solidFill>
            <a:ln>
              <a:noFill/>
            </a:ln>
          </p:spPr>
        </p:sp>
        <p:sp>
          <p:nvSpPr>
            <p:cNvPr id="12870" name="object_12871"/>
            <p:cNvSpPr/>
            <p:nvPr/>
          </p:nvSpPr>
          <p:spPr>
            <a:xfrm>
              <a:off x="245000" y="27733"/>
              <a:ext cx="61200" cy="61200"/>
            </a:xfrm>
            <a:prstGeom prst="ellipse">
              <a:avLst/>
            </a:prstGeom>
            <a:solidFill>
              <a:srgbClr val="707274"/>
            </a:solidFill>
            <a:ln>
              <a:noFill/>
            </a:ln>
          </p:spPr>
        </p:sp>
        <p:sp>
          <p:nvSpPr>
            <p:cNvPr id="12872" name="object_12873"/>
            <p:cNvSpPr/>
            <p:nvPr/>
          </p:nvSpPr>
          <p:spPr>
            <a:xfrm>
              <a:off x="30600" y="144400"/>
              <a:ext cx="43800" cy="61200"/>
            </a:xfrm>
            <a:prstGeom prst="rect">
              <a:avLst/>
            </a:prstGeom>
            <a:solidFill>
              <a:srgbClr val="707274"/>
            </a:solidFill>
            <a:ln>
              <a:noFill/>
            </a:ln>
          </p:spPr>
        </p:sp>
        <p:sp>
          <p:nvSpPr>
            <p:cNvPr id="12874" name="object_12875"/>
            <p:cNvSpPr/>
            <p:nvPr/>
          </p:nvSpPr>
          <p:spPr>
            <a:xfrm>
              <a:off x="205600" y="144400"/>
              <a:ext cx="113800" cy="61200"/>
            </a:xfrm>
            <a:prstGeom prst="rect">
              <a:avLst/>
            </a:prstGeom>
            <a:solidFill>
              <a:srgbClr val="707274"/>
            </a:solidFill>
            <a:ln>
              <a:noFill/>
            </a:ln>
          </p:spPr>
        </p:sp>
        <p:sp>
          <p:nvSpPr>
            <p:cNvPr id="12876" name="object_12877"/>
            <p:cNvSpPr/>
            <p:nvPr/>
          </p:nvSpPr>
          <p:spPr>
            <a:xfrm>
              <a:off x="0" y="144400"/>
              <a:ext cx="61200" cy="61200"/>
            </a:xfrm>
            <a:prstGeom prst="ellipse">
              <a:avLst/>
            </a:prstGeom>
            <a:solidFill>
              <a:srgbClr val="707274"/>
            </a:solidFill>
            <a:ln>
              <a:noFill/>
            </a:ln>
          </p:spPr>
        </p:sp>
        <p:sp>
          <p:nvSpPr>
            <p:cNvPr id="12878" name="object_12879"/>
            <p:cNvSpPr/>
            <p:nvPr/>
          </p:nvSpPr>
          <p:spPr>
            <a:xfrm>
              <a:off x="43800" y="144400"/>
              <a:ext cx="61200" cy="61200"/>
            </a:xfrm>
            <a:prstGeom prst="ellipse">
              <a:avLst/>
            </a:prstGeom>
            <a:solidFill>
              <a:srgbClr val="707274"/>
            </a:solidFill>
            <a:ln>
              <a:noFill/>
            </a:ln>
          </p:spPr>
        </p:sp>
        <p:sp>
          <p:nvSpPr>
            <p:cNvPr id="12880" name="object_12881"/>
            <p:cNvSpPr/>
            <p:nvPr/>
          </p:nvSpPr>
          <p:spPr>
            <a:xfrm>
              <a:off x="288800" y="144400"/>
              <a:ext cx="61200" cy="61200"/>
            </a:xfrm>
            <a:prstGeom prst="ellipse">
              <a:avLst/>
            </a:prstGeom>
            <a:solidFill>
              <a:srgbClr val="707274"/>
            </a:solidFill>
            <a:ln>
              <a:noFill/>
            </a:ln>
          </p:spPr>
        </p:sp>
        <p:sp>
          <p:nvSpPr>
            <p:cNvPr id="12882" name="object_12883"/>
            <p:cNvSpPr/>
            <p:nvPr/>
          </p:nvSpPr>
          <p:spPr>
            <a:xfrm>
              <a:off x="175000" y="144400"/>
              <a:ext cx="61200" cy="61200"/>
            </a:xfrm>
            <a:prstGeom prst="ellipse">
              <a:avLst/>
            </a:prstGeom>
            <a:solidFill>
              <a:srgbClr val="707274"/>
            </a:solidFill>
            <a:ln>
              <a:noFill/>
            </a:ln>
          </p:spPr>
        </p:sp>
        <p:sp>
          <p:nvSpPr>
            <p:cNvPr id="12884" name="object_12885"/>
            <p:cNvSpPr/>
            <p:nvPr/>
          </p:nvSpPr>
          <p:spPr>
            <a:xfrm>
              <a:off x="30600" y="261067"/>
              <a:ext cx="78800" cy="61200"/>
            </a:xfrm>
            <a:prstGeom prst="rect">
              <a:avLst/>
            </a:prstGeom>
            <a:solidFill>
              <a:srgbClr val="707274"/>
            </a:solidFill>
            <a:ln>
              <a:noFill/>
            </a:ln>
          </p:spPr>
        </p:sp>
        <p:sp>
          <p:nvSpPr>
            <p:cNvPr id="12886" name="object_12887"/>
            <p:cNvSpPr/>
            <p:nvPr/>
          </p:nvSpPr>
          <p:spPr>
            <a:xfrm>
              <a:off x="240600" y="261067"/>
              <a:ext cx="78800" cy="61200"/>
            </a:xfrm>
            <a:prstGeom prst="rect">
              <a:avLst/>
            </a:prstGeom>
            <a:solidFill>
              <a:srgbClr val="707274"/>
            </a:solidFill>
            <a:ln>
              <a:noFill/>
            </a:ln>
          </p:spPr>
        </p:sp>
        <p:sp>
          <p:nvSpPr>
            <p:cNvPr id="12888" name="object_12889"/>
            <p:cNvSpPr/>
            <p:nvPr/>
          </p:nvSpPr>
          <p:spPr>
            <a:xfrm>
              <a:off x="0" y="261067"/>
              <a:ext cx="61200" cy="61200"/>
            </a:xfrm>
            <a:prstGeom prst="ellipse">
              <a:avLst/>
            </a:prstGeom>
            <a:solidFill>
              <a:srgbClr val="707274"/>
            </a:solidFill>
            <a:ln>
              <a:noFill/>
            </a:ln>
          </p:spPr>
        </p:sp>
        <p:sp>
          <p:nvSpPr>
            <p:cNvPr id="12890" name="object_12891"/>
            <p:cNvSpPr/>
            <p:nvPr/>
          </p:nvSpPr>
          <p:spPr>
            <a:xfrm>
              <a:off x="78800" y="261067"/>
              <a:ext cx="61200" cy="61200"/>
            </a:xfrm>
            <a:prstGeom prst="ellipse">
              <a:avLst/>
            </a:prstGeom>
            <a:solidFill>
              <a:srgbClr val="707274"/>
            </a:solidFill>
            <a:ln>
              <a:noFill/>
            </a:ln>
          </p:spPr>
        </p:sp>
        <p:sp>
          <p:nvSpPr>
            <p:cNvPr id="12892" name="object_12893"/>
            <p:cNvSpPr/>
            <p:nvPr/>
          </p:nvSpPr>
          <p:spPr>
            <a:xfrm>
              <a:off x="288800" y="261067"/>
              <a:ext cx="61200" cy="61200"/>
            </a:xfrm>
            <a:prstGeom prst="ellipse">
              <a:avLst/>
            </a:prstGeom>
            <a:solidFill>
              <a:srgbClr val="707274"/>
            </a:solidFill>
            <a:ln>
              <a:noFill/>
            </a:ln>
          </p:spPr>
        </p:sp>
        <p:sp>
          <p:nvSpPr>
            <p:cNvPr id="12894" name="object_12895"/>
            <p:cNvSpPr/>
            <p:nvPr/>
          </p:nvSpPr>
          <p:spPr>
            <a:xfrm>
              <a:off x="210000" y="261067"/>
              <a:ext cx="61200" cy="61200"/>
            </a:xfrm>
            <a:prstGeom prst="ellipse">
              <a:avLst/>
            </a:prstGeom>
            <a:solidFill>
              <a:srgbClr val="707274"/>
            </a:solidFill>
            <a:ln>
              <a:noFill/>
            </a:ln>
          </p:spPr>
        </p:sp>
        <p:sp>
          <p:nvSpPr>
            <p:cNvPr id="12896" name="1289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898" name="object_12899">
            <a:hlinkClick r:id="rId8" action="ppaction://hlinksldjump" tooltip="Portfolio of Action"/>
          </p:cNvPr>
          <p:cNvGrpSpPr/>
          <p:nvPr/>
        </p:nvGrpSpPr>
        <p:grpSpPr>
          <a:xfrm>
            <a:off x="19403940" y="887211"/>
            <a:ext cx="350000" cy="350000"/>
            <a:chOff x="0" y="0"/>
            <a:chExt cx="0" cy="0"/>
          </a:xfrm>
        </p:grpSpPr>
        <p:sp>
          <p:nvSpPr>
            <p:cNvPr id="12902" name="object_12903"/>
            <p:cNvSpPr/>
            <p:nvPr/>
          </p:nvSpPr>
          <p:spPr>
            <a:xfrm>
              <a:off x="11900" y="79800"/>
              <a:ext cx="51110" cy="51110"/>
            </a:xfrm>
            <a:prstGeom prst="ellipse">
              <a:avLst/>
            </a:prstGeom>
            <a:solidFill>
              <a:srgbClr val="707274"/>
            </a:solidFill>
          </p:spPr>
        </p:sp>
        <p:sp>
          <p:nvSpPr>
            <p:cNvPr id="12904" name="object_12905"/>
            <p:cNvSpPr/>
            <p:nvPr/>
          </p:nvSpPr>
          <p:spPr>
            <a:xfrm>
              <a:off x="121800" y="124250"/>
              <a:ext cx="51110" cy="51110"/>
            </a:xfrm>
            <a:prstGeom prst="ellipse">
              <a:avLst/>
            </a:prstGeom>
            <a:solidFill>
              <a:srgbClr val="707274"/>
            </a:solidFill>
          </p:spPr>
        </p:sp>
        <p:sp>
          <p:nvSpPr>
            <p:cNvPr id="12906" name="object_12907"/>
            <p:cNvSpPr/>
            <p:nvPr/>
          </p:nvSpPr>
          <p:spPr>
            <a:xfrm>
              <a:off x="244650" y="42700"/>
              <a:ext cx="51110" cy="51110"/>
            </a:xfrm>
            <a:prstGeom prst="ellipse">
              <a:avLst/>
            </a:prstGeom>
            <a:solidFill>
              <a:srgbClr val="707274"/>
            </a:solidFill>
          </p:spPr>
        </p:sp>
        <p:sp>
          <p:nvSpPr>
            <p:cNvPr id="12908" name="object_12909"/>
            <p:cNvSpPr/>
            <p:nvPr/>
          </p:nvSpPr>
          <p:spPr>
            <a:xfrm>
              <a:off x="282800" y="229250"/>
              <a:ext cx="51110" cy="51110"/>
            </a:xfrm>
            <a:prstGeom prst="ellipse">
              <a:avLst/>
            </a:prstGeom>
            <a:solidFill>
              <a:srgbClr val="707274"/>
            </a:solidFill>
          </p:spPr>
        </p:sp>
        <p:sp>
          <p:nvSpPr>
            <p:cNvPr id="12910" name="object_12911"/>
            <p:cNvSpPr/>
            <p:nvPr/>
          </p:nvSpPr>
          <p:spPr>
            <a:xfrm>
              <a:off x="79800" y="234500"/>
              <a:ext cx="51110" cy="51110"/>
            </a:xfrm>
            <a:prstGeom prst="ellipse">
              <a:avLst/>
            </a:prstGeom>
            <a:solidFill>
              <a:srgbClr val="707274"/>
            </a:solidFill>
          </p:spPr>
        </p:sp>
        <p:sp>
          <p:nvSpPr>
            <p:cNvPr id="12912" name="object_12913"/>
            <p:cNvSpPr/>
            <p:nvPr/>
          </p:nvSpPr>
          <p:spPr>
            <a:xfrm>
              <a:off x="105350" y="23800"/>
              <a:ext cx="51110" cy="51110"/>
            </a:xfrm>
            <a:prstGeom prst="ellipse">
              <a:avLst/>
            </a:prstGeom>
            <a:solidFill>
              <a:srgbClr val="707274"/>
            </a:solidFill>
          </p:spPr>
        </p:sp>
        <p:sp>
          <p:nvSpPr>
            <p:cNvPr id="12914" name="object_12915"/>
            <p:cNvSpPr/>
            <p:nvPr/>
          </p:nvSpPr>
          <p:spPr>
            <a:xfrm>
              <a:off x="232050" y="149450"/>
              <a:ext cx="51110" cy="51110"/>
            </a:xfrm>
            <a:prstGeom prst="ellipse">
              <a:avLst/>
            </a:prstGeom>
            <a:solidFill>
              <a:srgbClr val="707274"/>
            </a:solidFill>
          </p:spPr>
        </p:sp>
        <p:sp>
          <p:nvSpPr>
            <p:cNvPr id="12916" name="object_12917"/>
            <p:cNvSpPr/>
            <p:nvPr/>
          </p:nvSpPr>
          <p:spPr>
            <a:xfrm>
              <a:off x="0" y="175000"/>
              <a:ext cx="350000" cy="0"/>
            </a:xfrm>
            <a:prstGeom prst="rect">
              <a:avLst/>
            </a:prstGeom>
            <a:noFill/>
            <a:ln w="10470">
              <a:solidFill>
                <a:srgbClr val="707274"/>
              </a:solidFill>
            </a:ln>
          </p:spPr>
        </p:sp>
        <p:sp>
          <p:nvSpPr>
            <p:cNvPr id="12918" name="object_12919"/>
            <p:cNvSpPr/>
            <p:nvPr/>
          </p:nvSpPr>
          <p:spPr>
            <a:xfrm>
              <a:off x="175000" y="0"/>
              <a:ext cx="0" cy="350000"/>
            </a:xfrm>
            <a:prstGeom prst="rect">
              <a:avLst/>
            </a:prstGeom>
            <a:noFill/>
            <a:ln w="10470">
              <a:solidFill>
                <a:srgbClr val="707274"/>
              </a:solidFill>
            </a:ln>
          </p:spPr>
        </p:sp>
        <p:sp>
          <p:nvSpPr>
            <p:cNvPr id="12920" name="1292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922" name="12923">
            <a:hlinkClick r:id="rId9" action="ppaction://hlinksldjump" tooltip="Semantic Differential"/>
          </p:cNvPr>
          <p:cNvGrpSpPr/>
          <p:nvPr/>
        </p:nvGrpSpPr>
        <p:grpSpPr>
          <a:xfrm>
            <a:off x="18380322" y="887211"/>
            <a:ext cx="561600" cy="648000"/>
            <a:chOff x="0" y="0"/>
            <a:chExt cx="0" cy="0"/>
          </a:xfrm>
        </p:grpSpPr>
        <p:sp>
          <p:nvSpPr>
            <p:cNvPr id="12924" name="12925"/>
            <p:cNvSpPr/>
            <p:nvPr/>
          </p:nvSpPr>
          <p:spPr>
            <a:xfrm>
              <a:off x="0" y="0"/>
              <a:ext cx="350000" cy="350000"/>
            </a:xfrm>
            <a:prstGeom prst="rect">
              <a:avLst/>
            </a:prstGeom>
            <a:noFill/>
            <a:ln w="30000" cap="flat" cmpd="sng" algn="ctr">
              <a:solidFill>
                <a:srgbClr val="707274"/>
              </a:solidFill>
            </a:ln>
          </p:spPr>
        </p:sp>
        <p:cxnSp>
          <p:nvCxnSpPr>
            <p:cNvPr id="12926" name="object_1292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2928" name="object_1292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2930" name="1293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932" name="12933">
            <a:hlinkClick r:id="rId10" action="ppaction://hlinksldjump"/>
          </p:cNvPr>
          <p:cNvGrpSpPr/>
          <p:nvPr/>
        </p:nvGrpSpPr>
        <p:grpSpPr>
          <a:xfrm>
            <a:off x="17356704" y="887211"/>
            <a:ext cx="561600" cy="648000"/>
            <a:chOff x="0" y="0"/>
            <a:chExt cx="0" cy="0"/>
          </a:xfrm>
        </p:grpSpPr>
        <p:sp>
          <p:nvSpPr>
            <p:cNvPr id="12934" name="12935"/>
            <p:cNvSpPr/>
            <p:nvPr/>
          </p:nvSpPr>
          <p:spPr>
            <a:xfrm>
              <a:off x="0" y="0"/>
              <a:ext cx="350000" cy="350000"/>
            </a:xfrm>
            <a:prstGeom prst="rect">
              <a:avLst/>
            </a:prstGeom>
            <a:noFill/>
            <a:ln w="30000" cap="flat" cmpd="sng" algn="ctr">
              <a:solidFill>
                <a:srgbClr val="707274"/>
              </a:solidFill>
            </a:ln>
          </p:spPr>
        </p:sp>
        <p:sp>
          <p:nvSpPr>
            <p:cNvPr id="12936" name="object_1293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2938" name="object_12939"/>
            <p:cNvSpPr/>
            <p:nvPr/>
          </p:nvSpPr>
          <p:spPr>
            <a:xfrm>
              <a:off x="136856" y="41051"/>
              <a:ext cx="54000" cy="59400"/>
            </a:xfrm>
            <a:prstGeom prst="rect">
              <a:avLst/>
            </a:prstGeom>
            <a:solidFill>
              <a:srgbClr val="707274"/>
            </a:solidFill>
          </p:spPr>
        </p:sp>
        <p:sp>
          <p:nvSpPr>
            <p:cNvPr id="12940" name="object_12941"/>
            <p:cNvSpPr/>
            <p:nvPr/>
          </p:nvSpPr>
          <p:spPr>
            <a:xfrm>
              <a:off x="180596" y="70751"/>
              <a:ext cx="55300" cy="0"/>
            </a:xfrm>
            <a:prstGeom prst="line">
              <a:avLst/>
            </a:prstGeom>
            <a:solidFill>
              <a:srgbClr val="000000"/>
            </a:solidFill>
            <a:ln w="11000" cap="flat" cmpd="sng" algn="ctr">
              <a:solidFill>
                <a:srgbClr val="707274"/>
              </a:solidFill>
            </a:ln>
          </p:spPr>
        </p:sp>
        <p:sp>
          <p:nvSpPr>
            <p:cNvPr id="12942" name="object_12943"/>
            <p:cNvSpPr/>
            <p:nvPr/>
          </p:nvSpPr>
          <p:spPr>
            <a:xfrm>
              <a:off x="245893" y="41051"/>
              <a:ext cx="54000" cy="59400"/>
            </a:xfrm>
            <a:prstGeom prst="ellipse">
              <a:avLst/>
            </a:prstGeom>
            <a:solidFill>
              <a:srgbClr val="707274"/>
            </a:solidFill>
          </p:spPr>
        </p:sp>
        <p:sp>
          <p:nvSpPr>
            <p:cNvPr id="12944" name="object_12945"/>
            <p:cNvSpPr/>
            <p:nvPr/>
          </p:nvSpPr>
          <p:spPr>
            <a:xfrm>
              <a:off x="136856" y="143142"/>
              <a:ext cx="54000" cy="59400"/>
            </a:xfrm>
            <a:prstGeom prst="rect">
              <a:avLst/>
            </a:prstGeom>
            <a:solidFill>
              <a:srgbClr val="707274"/>
            </a:solidFill>
          </p:spPr>
        </p:sp>
        <p:sp>
          <p:nvSpPr>
            <p:cNvPr id="12946" name="object_12947"/>
            <p:cNvSpPr/>
            <p:nvPr/>
          </p:nvSpPr>
          <p:spPr>
            <a:xfrm>
              <a:off x="180596" y="172842"/>
              <a:ext cx="55300" cy="0"/>
            </a:xfrm>
            <a:prstGeom prst="line">
              <a:avLst/>
            </a:prstGeom>
            <a:solidFill>
              <a:srgbClr val="000000"/>
            </a:solidFill>
            <a:ln w="11000" cap="flat" cmpd="sng" algn="ctr">
              <a:solidFill>
                <a:srgbClr val="707274"/>
              </a:solidFill>
            </a:ln>
          </p:spPr>
        </p:sp>
        <p:sp>
          <p:nvSpPr>
            <p:cNvPr id="12948" name="object_12949"/>
            <p:cNvSpPr/>
            <p:nvPr/>
          </p:nvSpPr>
          <p:spPr>
            <a:xfrm>
              <a:off x="245893" y="143142"/>
              <a:ext cx="54000" cy="59400"/>
            </a:xfrm>
            <a:prstGeom prst="ellipse">
              <a:avLst/>
            </a:prstGeom>
            <a:solidFill>
              <a:srgbClr val="707274"/>
            </a:solidFill>
          </p:spPr>
        </p:sp>
        <p:sp>
          <p:nvSpPr>
            <p:cNvPr id="12950" name="object_12951"/>
            <p:cNvSpPr/>
            <p:nvPr/>
          </p:nvSpPr>
          <p:spPr>
            <a:xfrm>
              <a:off x="136856" y="237985"/>
              <a:ext cx="54000" cy="59400"/>
            </a:xfrm>
            <a:prstGeom prst="rect">
              <a:avLst/>
            </a:prstGeom>
            <a:solidFill>
              <a:srgbClr val="707274"/>
            </a:solidFill>
          </p:spPr>
        </p:sp>
        <p:sp>
          <p:nvSpPr>
            <p:cNvPr id="12952" name="object_12953"/>
            <p:cNvSpPr/>
            <p:nvPr/>
          </p:nvSpPr>
          <p:spPr>
            <a:xfrm>
              <a:off x="180596" y="267685"/>
              <a:ext cx="55300" cy="0"/>
            </a:xfrm>
            <a:prstGeom prst="line">
              <a:avLst/>
            </a:prstGeom>
            <a:solidFill>
              <a:srgbClr val="000000"/>
            </a:solidFill>
            <a:ln w="11000" cap="flat" cmpd="sng" algn="ctr">
              <a:solidFill>
                <a:srgbClr val="707274"/>
              </a:solidFill>
            </a:ln>
          </p:spPr>
        </p:sp>
        <p:sp>
          <p:nvSpPr>
            <p:cNvPr id="12954" name="object_12955"/>
            <p:cNvSpPr/>
            <p:nvPr/>
          </p:nvSpPr>
          <p:spPr>
            <a:xfrm>
              <a:off x="245893" y="237985"/>
              <a:ext cx="54000" cy="59400"/>
            </a:xfrm>
            <a:prstGeom prst="ellipse">
              <a:avLst/>
            </a:prstGeom>
            <a:solidFill>
              <a:srgbClr val="707274"/>
            </a:solidFill>
          </p:spPr>
        </p:sp>
        <p:sp>
          <p:nvSpPr>
            <p:cNvPr id="12956" name="1295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958" name="12959">
            <a:hlinkClick r:id="rId11" action="ppaction://hlinksldjump"/>
          </p:cNvPr>
          <p:cNvGrpSpPr/>
          <p:nvPr/>
        </p:nvGrpSpPr>
        <p:grpSpPr>
          <a:xfrm>
            <a:off x="16333086" y="887211"/>
            <a:ext cx="350000" cy="350000"/>
            <a:chOff x="0" y="0"/>
            <a:chExt cx="0" cy="0"/>
          </a:xfrm>
        </p:grpSpPr>
        <p:sp>
          <p:nvSpPr>
            <p:cNvPr id="12960" name="12961"/>
            <p:cNvSpPr/>
            <p:nvPr/>
          </p:nvSpPr>
          <p:spPr>
            <a:xfrm>
              <a:off x="0" y="0"/>
              <a:ext cx="350000" cy="350000"/>
            </a:xfrm>
            <a:prstGeom prst="rect">
              <a:avLst/>
            </a:prstGeom>
            <a:noFill/>
            <a:ln w="30000" cap="flat" cmpd="sng" algn="ctr">
              <a:solidFill>
                <a:srgbClr val="707274"/>
              </a:solidFill>
            </a:ln>
          </p:spPr>
        </p:sp>
        <p:sp>
          <p:nvSpPr>
            <p:cNvPr id="12962" name="12963"/>
            <p:cNvSpPr/>
            <p:nvPr/>
          </p:nvSpPr>
          <p:spPr>
            <a:xfrm>
              <a:off x="70000" y="0"/>
              <a:ext cx="210000" cy="0"/>
            </a:xfrm>
            <a:prstGeom prst="line">
              <a:avLst/>
            </a:prstGeom>
            <a:solidFill>
              <a:srgbClr val="000000"/>
            </a:solidFill>
            <a:ln w="11000" cap="flat" cmpd="sng" algn="ctr">
              <a:solidFill>
                <a:srgbClr val="707274"/>
              </a:solidFill>
            </a:ln>
          </p:spPr>
        </p:sp>
        <p:sp>
          <p:nvSpPr>
            <p:cNvPr id="12964" name="12965"/>
            <p:cNvSpPr/>
            <p:nvPr/>
          </p:nvSpPr>
          <p:spPr>
            <a:xfrm>
              <a:off x="70000" y="58333"/>
              <a:ext cx="210000" cy="0"/>
            </a:xfrm>
            <a:prstGeom prst="line">
              <a:avLst/>
            </a:prstGeom>
            <a:solidFill>
              <a:srgbClr val="000000"/>
            </a:solidFill>
            <a:ln w="11000" cap="flat" cmpd="sng" algn="ctr">
              <a:solidFill>
                <a:srgbClr val="707274"/>
              </a:solidFill>
            </a:ln>
          </p:spPr>
        </p:sp>
        <p:sp>
          <p:nvSpPr>
            <p:cNvPr id="12966" name="12967"/>
            <p:cNvSpPr/>
            <p:nvPr/>
          </p:nvSpPr>
          <p:spPr>
            <a:xfrm>
              <a:off x="70000" y="116667"/>
              <a:ext cx="210000" cy="0"/>
            </a:xfrm>
            <a:prstGeom prst="line">
              <a:avLst/>
            </a:prstGeom>
            <a:solidFill>
              <a:srgbClr val="000000"/>
            </a:solidFill>
            <a:ln w="11000" cap="flat" cmpd="sng" algn="ctr">
              <a:solidFill>
                <a:srgbClr val="707274"/>
              </a:solidFill>
            </a:ln>
          </p:spPr>
        </p:sp>
        <p:sp>
          <p:nvSpPr>
            <p:cNvPr id="12968" name="12969"/>
            <p:cNvSpPr/>
            <p:nvPr/>
          </p:nvSpPr>
          <p:spPr>
            <a:xfrm>
              <a:off x="70000" y="175000"/>
              <a:ext cx="210000" cy="0"/>
            </a:xfrm>
            <a:prstGeom prst="line">
              <a:avLst/>
            </a:prstGeom>
            <a:solidFill>
              <a:srgbClr val="000000"/>
            </a:solidFill>
            <a:ln w="11000" cap="flat" cmpd="sng" algn="ctr">
              <a:solidFill>
                <a:srgbClr val="707274"/>
              </a:solidFill>
            </a:ln>
          </p:spPr>
        </p:sp>
        <p:sp>
          <p:nvSpPr>
            <p:cNvPr id="12970" name="12971"/>
            <p:cNvSpPr/>
            <p:nvPr/>
          </p:nvSpPr>
          <p:spPr>
            <a:xfrm>
              <a:off x="70000" y="233333"/>
              <a:ext cx="210000" cy="0"/>
            </a:xfrm>
            <a:prstGeom prst="line">
              <a:avLst/>
            </a:prstGeom>
            <a:solidFill>
              <a:srgbClr val="000000"/>
            </a:solidFill>
            <a:ln w="11000" cap="flat" cmpd="sng" algn="ctr">
              <a:solidFill>
                <a:srgbClr val="707274"/>
              </a:solidFill>
            </a:ln>
          </p:spPr>
        </p:sp>
        <p:sp>
          <p:nvSpPr>
            <p:cNvPr id="12972" name="12973"/>
            <p:cNvSpPr/>
            <p:nvPr/>
          </p:nvSpPr>
          <p:spPr>
            <a:xfrm>
              <a:off x="70000" y="291667"/>
              <a:ext cx="210000" cy="0"/>
            </a:xfrm>
            <a:prstGeom prst="line">
              <a:avLst/>
            </a:prstGeom>
            <a:solidFill>
              <a:srgbClr val="000000"/>
            </a:solidFill>
            <a:ln w="11000" cap="flat" cmpd="sng" algn="ctr">
              <a:solidFill>
                <a:srgbClr val="707274"/>
              </a:solidFill>
            </a:ln>
          </p:spPr>
        </p:sp>
        <p:sp>
          <p:nvSpPr>
            <p:cNvPr id="12974" name="12975"/>
            <p:cNvSpPr/>
            <p:nvPr/>
          </p:nvSpPr>
          <p:spPr>
            <a:xfrm>
              <a:off x="70000" y="350000"/>
              <a:ext cx="210000" cy="0"/>
            </a:xfrm>
            <a:prstGeom prst="line">
              <a:avLst/>
            </a:prstGeom>
            <a:solidFill>
              <a:srgbClr val="000000"/>
            </a:solidFill>
            <a:ln w="11000" cap="flat" cmpd="sng" algn="ctr">
              <a:solidFill>
                <a:srgbClr val="707274"/>
              </a:solidFill>
            </a:ln>
          </p:spPr>
        </p:sp>
        <p:sp>
          <p:nvSpPr>
            <p:cNvPr id="12976" name="12977">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2978" name="object_12979">
            <a:hlinkClick r:id="rId12" action="ppaction://hlinksldjump" tooltip="Tabellenband Demoskopie"/>
          </p:cNvPr>
          <p:cNvGrpSpPr/>
          <p:nvPr/>
        </p:nvGrpSpPr>
        <p:grpSpPr>
          <a:xfrm>
            <a:off x="15309468" y="887211"/>
            <a:ext cx="350000" cy="350000"/>
            <a:chOff x="0" y="0"/>
            <a:chExt cx="0" cy="0"/>
          </a:xfrm>
        </p:grpSpPr>
        <p:sp>
          <p:nvSpPr>
            <p:cNvPr id="12982" name="object_12983"/>
            <p:cNvSpPr/>
            <p:nvPr/>
          </p:nvSpPr>
          <p:spPr>
            <a:xfrm>
              <a:off x="30600" y="27733"/>
              <a:ext cx="222300" cy="61200"/>
            </a:xfrm>
            <a:prstGeom prst="rect">
              <a:avLst/>
            </a:prstGeom>
            <a:solidFill>
              <a:srgbClr val="707274"/>
            </a:solidFill>
            <a:ln>
              <a:noFill/>
            </a:ln>
          </p:spPr>
        </p:sp>
        <p:sp>
          <p:nvSpPr>
            <p:cNvPr id="12984" name="object_12985"/>
            <p:cNvSpPr/>
            <p:nvPr/>
          </p:nvSpPr>
          <p:spPr>
            <a:xfrm>
              <a:off x="0" y="27733"/>
              <a:ext cx="61200" cy="61200"/>
            </a:xfrm>
            <a:prstGeom prst="ellipse">
              <a:avLst/>
            </a:prstGeom>
            <a:solidFill>
              <a:srgbClr val="707274"/>
            </a:solidFill>
            <a:ln>
              <a:noFill/>
            </a:ln>
          </p:spPr>
        </p:sp>
        <p:sp>
          <p:nvSpPr>
            <p:cNvPr id="12986" name="object_12987"/>
            <p:cNvSpPr/>
            <p:nvPr/>
          </p:nvSpPr>
          <p:spPr>
            <a:xfrm>
              <a:off x="222300" y="27733"/>
              <a:ext cx="61200" cy="61200"/>
            </a:xfrm>
            <a:prstGeom prst="ellipse">
              <a:avLst/>
            </a:prstGeom>
            <a:solidFill>
              <a:srgbClr val="707274"/>
            </a:solidFill>
            <a:ln>
              <a:noFill/>
            </a:ln>
          </p:spPr>
        </p:sp>
        <p:sp>
          <p:nvSpPr>
            <p:cNvPr id="12988" name="object_12989"/>
            <p:cNvSpPr/>
            <p:nvPr/>
          </p:nvSpPr>
          <p:spPr>
            <a:xfrm>
              <a:off x="30600" y="144400"/>
              <a:ext cx="141800" cy="61200"/>
            </a:xfrm>
            <a:prstGeom prst="rect">
              <a:avLst/>
            </a:prstGeom>
            <a:solidFill>
              <a:srgbClr val="707274"/>
            </a:solidFill>
            <a:ln>
              <a:noFill/>
            </a:ln>
          </p:spPr>
        </p:sp>
        <p:sp>
          <p:nvSpPr>
            <p:cNvPr id="12990" name="object_12991"/>
            <p:cNvSpPr/>
            <p:nvPr/>
          </p:nvSpPr>
          <p:spPr>
            <a:xfrm>
              <a:off x="0" y="144400"/>
              <a:ext cx="61200" cy="61200"/>
            </a:xfrm>
            <a:prstGeom prst="ellipse">
              <a:avLst/>
            </a:prstGeom>
            <a:solidFill>
              <a:srgbClr val="707274"/>
            </a:solidFill>
            <a:ln>
              <a:noFill/>
            </a:ln>
          </p:spPr>
        </p:sp>
        <p:sp>
          <p:nvSpPr>
            <p:cNvPr id="12992" name="object_12993"/>
            <p:cNvSpPr/>
            <p:nvPr/>
          </p:nvSpPr>
          <p:spPr>
            <a:xfrm>
              <a:off x="141800" y="144400"/>
              <a:ext cx="61200" cy="61200"/>
            </a:xfrm>
            <a:prstGeom prst="ellipse">
              <a:avLst/>
            </a:prstGeom>
            <a:solidFill>
              <a:srgbClr val="707274"/>
            </a:solidFill>
            <a:ln>
              <a:noFill/>
            </a:ln>
          </p:spPr>
        </p:sp>
        <p:sp>
          <p:nvSpPr>
            <p:cNvPr id="12994" name="object_12995"/>
            <p:cNvSpPr/>
            <p:nvPr/>
          </p:nvSpPr>
          <p:spPr>
            <a:xfrm>
              <a:off x="30600" y="261067"/>
              <a:ext cx="288800" cy="61200"/>
            </a:xfrm>
            <a:prstGeom prst="rect">
              <a:avLst/>
            </a:prstGeom>
            <a:solidFill>
              <a:srgbClr val="707274"/>
            </a:solidFill>
            <a:ln>
              <a:noFill/>
            </a:ln>
          </p:spPr>
        </p:sp>
        <p:sp>
          <p:nvSpPr>
            <p:cNvPr id="12996" name="object_12997"/>
            <p:cNvSpPr/>
            <p:nvPr/>
          </p:nvSpPr>
          <p:spPr>
            <a:xfrm>
              <a:off x="0" y="261067"/>
              <a:ext cx="61200" cy="61200"/>
            </a:xfrm>
            <a:prstGeom prst="ellipse">
              <a:avLst/>
            </a:prstGeom>
            <a:solidFill>
              <a:srgbClr val="707274"/>
            </a:solidFill>
            <a:ln>
              <a:noFill/>
            </a:ln>
          </p:spPr>
        </p:sp>
        <p:sp>
          <p:nvSpPr>
            <p:cNvPr id="12998" name="object_12999"/>
            <p:cNvSpPr/>
            <p:nvPr/>
          </p:nvSpPr>
          <p:spPr>
            <a:xfrm>
              <a:off x="288800" y="261067"/>
              <a:ext cx="61200" cy="61200"/>
            </a:xfrm>
            <a:prstGeom prst="ellipse">
              <a:avLst/>
            </a:prstGeom>
            <a:solidFill>
              <a:srgbClr val="707274"/>
            </a:solidFill>
            <a:ln>
              <a:noFill/>
            </a:ln>
          </p:spPr>
        </p:sp>
        <p:sp>
          <p:nvSpPr>
            <p:cNvPr id="13000" name="object_13001"/>
            <p:cNvSpPr/>
            <p:nvPr/>
          </p:nvSpPr>
          <p:spPr>
            <a:xfrm>
              <a:off x="263500" y="58333"/>
              <a:ext cx="0" cy="233333"/>
            </a:xfrm>
            <a:prstGeom prst="rect">
              <a:avLst/>
            </a:prstGeom>
            <a:noFill/>
            <a:ln w="10470">
              <a:solidFill>
                <a:srgbClr val="707274"/>
              </a:solidFill>
            </a:ln>
          </p:spPr>
        </p:sp>
        <p:sp>
          <p:nvSpPr>
            <p:cNvPr id="13002" name="1300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3004" name="object_13005"/>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We can recommend our products and services to friends with a clear conscience. (76.4%)</a:t>
            </a:r>
            <a:endParaRPr sz="2450" dirty="0">
              <a:latin typeface="Arial"/>
              <a:cs typeface="Arial"/>
            </a:endParaRPr>
          </a:p>
        </p:txBody>
      </p:sp>
      <p:sp>
        <p:nvSpPr>
          <p:cNvPr id="13006" name="object_13007"/>
          <p:cNvSpPr/>
          <p:nvPr/>
        </p:nvSpPr>
        <p:spPr>
          <a:xfrm>
            <a:off x="16376529" y="2577826"/>
            <a:ext cx="921600" cy="921600"/>
          </a:xfrm>
          <a:prstGeom prst="ellipse">
            <a:avLst/>
          </a:prstGeom>
          <a:ln w="52354">
            <a:solidFill>
              <a:srgbClr val="35B77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2.2</a:t>
            </a:r>
          </a:p>
        </p:txBody>
      </p:sp>
      <p:sp>
        <p:nvSpPr>
          <p:cNvPr id="13008" name="object_13009"/>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13010" name="object_13011"/>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33%</a:t>
            </a:r>
          </a:p>
        </p:txBody>
      </p:sp>
      <p:sp>
        <p:nvSpPr>
          <p:cNvPr id="13012" name="object_13013"/>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278</a:t>
            </a:r>
          </a:p>
        </p:txBody>
      </p:sp>
      <p:sp>
        <p:nvSpPr>
          <p:cNvPr id="13014" name="object_13015"/>
          <p:cNvSpPr/>
          <p:nvPr/>
        </p:nvSpPr>
        <p:spPr>
          <a:xfrm>
            <a:off x="7345326" y="4318308"/>
            <a:ext cx="8407247" cy="424573"/>
          </a:xfrm>
          <a:prstGeom prst="rect">
            <a:avLst/>
          </a:prstGeom>
          <a:solidFill>
            <a:srgbClr val="49C0B6"/>
          </a:solidFill>
        </p:spPr>
      </p:sp>
      <p:sp>
        <p:nvSpPr>
          <p:cNvPr id="13016" name="object_13017"/>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13018" name="object_13019"/>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21%</a:t>
            </a:r>
          </a:p>
        </p:txBody>
      </p:sp>
      <p:sp>
        <p:nvSpPr>
          <p:cNvPr id="13020" name="object_13021"/>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180</a:t>
            </a:r>
          </a:p>
        </p:txBody>
      </p:sp>
      <p:sp>
        <p:nvSpPr>
          <p:cNvPr id="13022" name="object_13023"/>
          <p:cNvSpPr/>
          <p:nvPr/>
        </p:nvSpPr>
        <p:spPr>
          <a:xfrm>
            <a:off x="7345326" y="5379741"/>
            <a:ext cx="5443541" cy="424573"/>
          </a:xfrm>
          <a:prstGeom prst="rect">
            <a:avLst/>
          </a:prstGeom>
          <a:solidFill>
            <a:srgbClr val="49C0B6"/>
          </a:solidFill>
        </p:spPr>
      </p:sp>
      <p:sp>
        <p:nvSpPr>
          <p:cNvPr id="13024" name="object_13025"/>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13026" name="object_13027"/>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9%</a:t>
            </a:r>
          </a:p>
        </p:txBody>
      </p:sp>
      <p:sp>
        <p:nvSpPr>
          <p:cNvPr id="13028" name="object_13029"/>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78</a:t>
            </a:r>
          </a:p>
        </p:txBody>
      </p:sp>
      <p:sp>
        <p:nvSpPr>
          <p:cNvPr id="13030" name="object_13031"/>
          <p:cNvSpPr/>
          <p:nvPr/>
        </p:nvSpPr>
        <p:spPr>
          <a:xfrm>
            <a:off x="7345326" y="6441174"/>
            <a:ext cx="2358868" cy="424573"/>
          </a:xfrm>
          <a:prstGeom prst="rect">
            <a:avLst/>
          </a:prstGeom>
          <a:solidFill>
            <a:srgbClr val="49C0B6"/>
          </a:solidFill>
        </p:spPr>
      </p:sp>
      <p:sp>
        <p:nvSpPr>
          <p:cNvPr id="13032" name="object_13033"/>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13034" name="object_13035"/>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7%</a:t>
            </a:r>
          </a:p>
        </p:txBody>
      </p:sp>
      <p:sp>
        <p:nvSpPr>
          <p:cNvPr id="13036" name="object_13037"/>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58</a:t>
            </a:r>
          </a:p>
        </p:txBody>
      </p:sp>
      <p:sp>
        <p:nvSpPr>
          <p:cNvPr id="13038" name="object_13039"/>
          <p:cNvSpPr/>
          <p:nvPr/>
        </p:nvSpPr>
        <p:spPr>
          <a:xfrm>
            <a:off x="7345326" y="7502607"/>
            <a:ext cx="1754030" cy="424573"/>
          </a:xfrm>
          <a:prstGeom prst="rect">
            <a:avLst/>
          </a:prstGeom>
          <a:solidFill>
            <a:srgbClr val="49C0B6"/>
          </a:solidFill>
        </p:spPr>
      </p:sp>
      <p:sp>
        <p:nvSpPr>
          <p:cNvPr id="13040" name="object_13041"/>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13042" name="object_13043"/>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5%</a:t>
            </a:r>
          </a:p>
        </p:txBody>
      </p:sp>
      <p:sp>
        <p:nvSpPr>
          <p:cNvPr id="13044" name="object_13045"/>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39</a:t>
            </a:r>
          </a:p>
        </p:txBody>
      </p:sp>
      <p:sp>
        <p:nvSpPr>
          <p:cNvPr id="13046" name="object_13047"/>
          <p:cNvSpPr/>
          <p:nvPr/>
        </p:nvSpPr>
        <p:spPr>
          <a:xfrm>
            <a:off x="7345326" y="8564040"/>
            <a:ext cx="1179434" cy="424573"/>
          </a:xfrm>
          <a:prstGeom prst="rect">
            <a:avLst/>
          </a:prstGeom>
          <a:solidFill>
            <a:srgbClr val="49C0B6"/>
          </a:solidFill>
        </p:spPr>
      </p:sp>
      <p:sp>
        <p:nvSpPr>
          <p:cNvPr id="13048" name="object_13049"/>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13050" name="object_13051"/>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a:t>
            </a:r>
          </a:p>
        </p:txBody>
      </p:sp>
      <p:sp>
        <p:nvSpPr>
          <p:cNvPr id="13052" name="object_13053"/>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18</a:t>
            </a:r>
          </a:p>
        </p:txBody>
      </p:sp>
      <p:sp>
        <p:nvSpPr>
          <p:cNvPr id="13054" name="object_13055"/>
          <p:cNvSpPr/>
          <p:nvPr/>
        </p:nvSpPr>
        <p:spPr>
          <a:xfrm>
            <a:off x="7345326" y="9625473"/>
            <a:ext cx="544354" cy="424573"/>
          </a:xfrm>
          <a:prstGeom prst="rect">
            <a:avLst/>
          </a:prstGeom>
          <a:solidFill>
            <a:srgbClr val="49C0B6"/>
          </a:solidFill>
        </p:spPr>
      </p:sp>
      <p:sp>
        <p:nvSpPr>
          <p:cNvPr id="13056" name="object_13057"/>
          <p:cNvSpPr/>
          <p:nvPr/>
        </p:nvSpPr>
        <p:spPr>
          <a:xfrm>
            <a:off x="7345326" y="3999878"/>
            <a:ext cx="0" cy="6368598"/>
          </a:xfrm>
          <a:prstGeom prst="rect">
            <a:avLst/>
          </a:prstGeom>
          <a:ln w="5235">
            <a:solidFill>
              <a:srgbClr val="000000"/>
            </a:solidFill>
          </a:ln>
        </p:spPr>
      </p:sp>
      <p:sp>
        <p:nvSpPr>
          <p:cNvPr id="13058" name="object_13059"/>
          <p:cNvSpPr/>
          <p:nvPr/>
        </p:nvSpPr>
        <p:spPr>
          <a:xfrm>
            <a:off x="15752573" y="3999878"/>
            <a:ext cx="0" cy="6368598"/>
          </a:xfrm>
          <a:prstGeom prst="rect">
            <a:avLst/>
          </a:prstGeom>
          <a:ln w="5235">
            <a:solidFill>
              <a:srgbClr val="000000"/>
            </a:solidFill>
          </a:ln>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 name="object_1629"/>
          <p:cNvPicPr>
            <a:picLocks noChangeAspect="1"/>
          </p:cNvPicPr>
          <p:nvPr/>
        </p:nvPicPr>
        <p:blipFill>
          <a:blip r:embed="rId3"/>
          <a:stretch>
            <a:fillRect/>
          </a:stretch>
        </p:blipFill>
        <p:spPr>
          <a:xfrm>
            <a:off x="603250" y="519041"/>
            <a:ext cx="1098413" cy="1098413"/>
          </a:xfrm>
          <a:prstGeom prst="rect">
            <a:avLst/>
          </a:prstGeom>
        </p:spPr>
      </p:pic>
      <p:sp>
        <p:nvSpPr>
          <p:cNvPr id="1630" name="object_163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The symbols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632" name="1633">
            <a:hlinkClick r:id="rId4" action="ppaction://hlinksldjump" tooltip="Content"/>
          </p:cNvPr>
          <p:cNvGrpSpPr/>
          <p:nvPr/>
        </p:nvGrpSpPr>
        <p:grpSpPr>
          <a:xfrm>
            <a:off x="19403940" y="295737"/>
            <a:ext cx="350000" cy="350000"/>
            <a:chOff x="0" y="0"/>
            <a:chExt cx="0" cy="0"/>
          </a:xfrm>
        </p:grpSpPr>
        <p:sp>
          <p:nvSpPr>
            <p:cNvPr id="1634" name="1635"/>
            <p:cNvSpPr/>
            <p:nvPr/>
          </p:nvSpPr>
          <p:spPr>
            <a:xfrm>
              <a:off x="0" y="0"/>
              <a:ext cx="350000" cy="350000"/>
            </a:xfrm>
            <a:prstGeom prst="rect">
              <a:avLst/>
            </a:prstGeom>
            <a:noFill/>
            <a:ln w="30000" cap="flat" cmpd="sng" algn="ctr">
              <a:solidFill>
                <a:srgbClr val="707274"/>
              </a:solidFill>
            </a:ln>
          </p:spPr>
        </p:sp>
        <p:sp>
          <p:nvSpPr>
            <p:cNvPr id="1636" name="1637">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638" name="1639">
            <a:hlinkClick r:id="rId5" action="ppaction://hlinksldjump" tooltip="Project overview"/>
          </p:cNvPr>
          <p:cNvGrpSpPr/>
          <p:nvPr/>
        </p:nvGrpSpPr>
        <p:grpSpPr>
          <a:xfrm>
            <a:off x="18380322" y="295737"/>
            <a:ext cx="350000" cy="350000"/>
            <a:chOff x="0" y="0"/>
            <a:chExt cx="0" cy="0"/>
          </a:xfrm>
        </p:grpSpPr>
        <p:sp>
          <p:nvSpPr>
            <p:cNvPr id="1640" name="1641"/>
            <p:cNvSpPr/>
            <p:nvPr/>
          </p:nvSpPr>
          <p:spPr>
            <a:xfrm>
              <a:off x="0" y="0"/>
              <a:ext cx="350000" cy="350000"/>
            </a:xfrm>
            <a:prstGeom prst="rect">
              <a:avLst/>
            </a:prstGeom>
            <a:noFill/>
            <a:ln w="30000" cap="flat" cmpd="sng" algn="ctr">
              <a:solidFill>
                <a:srgbClr val="707274"/>
              </a:solidFill>
            </a:ln>
          </p:spPr>
        </p:sp>
        <p:sp>
          <p:nvSpPr>
            <p:cNvPr id="1642" name="1643"/>
            <p:cNvSpPr/>
            <p:nvPr/>
          </p:nvSpPr>
          <p:spPr>
            <a:xfrm>
              <a:off x="0" y="280000"/>
              <a:ext cx="350000" cy="0"/>
            </a:xfrm>
            <a:prstGeom prst="line">
              <a:avLst/>
            </a:prstGeom>
            <a:solidFill>
              <a:srgbClr val="000000"/>
            </a:solidFill>
            <a:ln w="11000" cap="flat" cmpd="sng" algn="ctr">
              <a:solidFill>
                <a:srgbClr val="707274"/>
              </a:solidFill>
            </a:ln>
          </p:spPr>
        </p:sp>
        <p:sp>
          <p:nvSpPr>
            <p:cNvPr id="1644" name="1645"/>
            <p:cNvSpPr/>
            <p:nvPr/>
          </p:nvSpPr>
          <p:spPr>
            <a:xfrm>
              <a:off x="175000" y="280000"/>
              <a:ext cx="0" cy="70000"/>
            </a:xfrm>
            <a:prstGeom prst="line">
              <a:avLst/>
            </a:prstGeom>
            <a:solidFill>
              <a:srgbClr val="000000"/>
            </a:solidFill>
            <a:ln w="11000" cap="flat" cmpd="sng" algn="ctr">
              <a:solidFill>
                <a:srgbClr val="707274"/>
              </a:solidFill>
            </a:ln>
          </p:spPr>
        </p:sp>
        <p:sp>
          <p:nvSpPr>
            <p:cNvPr id="1646" name="object_1647"/>
            <p:cNvSpPr/>
            <p:nvPr/>
          </p:nvSpPr>
          <p:spPr>
            <a:xfrm>
              <a:off x="50000" y="87500"/>
              <a:ext cx="75000" cy="75000"/>
            </a:xfrm>
            <a:prstGeom prst="ellipse">
              <a:avLst/>
            </a:prstGeom>
            <a:solidFill>
              <a:srgbClr val="707274"/>
            </a:solidFill>
          </p:spPr>
        </p:sp>
        <p:sp>
          <p:nvSpPr>
            <p:cNvPr id="1648" name="object_1649"/>
            <p:cNvSpPr/>
            <p:nvPr/>
          </p:nvSpPr>
          <p:spPr>
            <a:xfrm>
              <a:off x="137500" y="87500"/>
              <a:ext cx="75000" cy="75000"/>
            </a:xfrm>
            <a:prstGeom prst="ellipse">
              <a:avLst/>
            </a:prstGeom>
            <a:solidFill>
              <a:srgbClr val="707274"/>
            </a:solidFill>
          </p:spPr>
        </p:sp>
        <p:sp>
          <p:nvSpPr>
            <p:cNvPr id="1650" name="object_1651"/>
            <p:cNvSpPr/>
            <p:nvPr/>
          </p:nvSpPr>
          <p:spPr>
            <a:xfrm>
              <a:off x="225000" y="87500"/>
              <a:ext cx="75000" cy="75000"/>
            </a:xfrm>
            <a:prstGeom prst="ellipse">
              <a:avLst/>
            </a:prstGeom>
            <a:solidFill>
              <a:srgbClr val="707274"/>
            </a:solidFill>
          </p:spPr>
        </p:sp>
        <p:sp>
          <p:nvSpPr>
            <p:cNvPr id="1652" name="1653"/>
            <p:cNvSpPr/>
            <p:nvPr/>
          </p:nvSpPr>
          <p:spPr>
            <a:xfrm>
              <a:off x="105000" y="233333"/>
              <a:ext cx="140000" cy="0"/>
            </a:xfrm>
            <a:prstGeom prst="rect">
              <a:avLst/>
            </a:prstGeom>
            <a:noFill/>
            <a:ln w="30000" cap="flat" cmpd="sng" algn="ctr">
              <a:solidFill>
                <a:srgbClr val="707274"/>
              </a:solidFill>
            </a:ln>
          </p:spPr>
        </p:sp>
        <p:sp>
          <p:nvSpPr>
            <p:cNvPr id="1654" name="1655">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56" name="1657">
            <a:hlinkClick r:id="rId6" action="ppaction://hlinksldjump" tooltip="Response-Rate"/>
          </p:cNvPr>
          <p:cNvGrpSpPr/>
          <p:nvPr/>
        </p:nvGrpSpPr>
        <p:grpSpPr>
          <a:xfrm>
            <a:off x="17356704" y="295737"/>
            <a:ext cx="350000" cy="350000"/>
            <a:chOff x="0" y="0"/>
            <a:chExt cx="0" cy="0"/>
          </a:xfrm>
        </p:grpSpPr>
        <p:sp>
          <p:nvSpPr>
            <p:cNvPr id="1658" name="1659"/>
            <p:cNvSpPr/>
            <p:nvPr/>
          </p:nvSpPr>
          <p:spPr>
            <a:xfrm>
              <a:off x="0" y="0"/>
              <a:ext cx="350000" cy="350000"/>
            </a:xfrm>
            <a:prstGeom prst="rect">
              <a:avLst/>
            </a:prstGeom>
            <a:noFill/>
            <a:ln w="30000" cap="flat" cmpd="sng" algn="ctr">
              <a:solidFill>
                <a:srgbClr val="707274"/>
              </a:solidFill>
            </a:ln>
          </p:spPr>
        </p:sp>
        <p:sp>
          <p:nvSpPr>
            <p:cNvPr id="1660" name="1661">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662" name="object_1663">
            <a:hlinkClick r:id="rId7" action="ppaction://hlinksldjump" tooltip="Index overview"/>
          </p:cNvPr>
          <p:cNvGrpSpPr/>
          <p:nvPr/>
        </p:nvGrpSpPr>
        <p:grpSpPr>
          <a:xfrm>
            <a:off x="16333086" y="295737"/>
            <a:ext cx="511198" cy="515004"/>
            <a:chOff x="17809255" y="706508"/>
            <a:chExt cx="711198" cy="715004"/>
          </a:xfrm>
        </p:grpSpPr>
        <p:sp>
          <p:nvSpPr>
            <p:cNvPr id="1664" name="object_1665"/>
            <p:cNvSpPr/>
            <p:nvPr/>
          </p:nvSpPr>
          <p:spPr>
            <a:xfrm>
              <a:off x="17809255" y="706508"/>
              <a:ext cx="711198" cy="715004"/>
            </a:xfrm>
            <a:prstGeom prst="rect">
              <a:avLst/>
            </a:prstGeom>
            <a:solidFill>
              <a:srgbClr val="FFFFFF">
                <a:alpha val="500"/>
              </a:srgbClr>
            </a:solidFill>
            <a:ln>
              <a:noFill/>
            </a:ln>
          </p:spPr>
        </p:sp>
        <p:sp>
          <p:nvSpPr>
            <p:cNvPr id="1666" name="object_166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668" name="object_166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670" name="object_167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672" name="object_167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674" name="object_167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676" name="object_167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678" name="object_167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680" name="object_168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682" name="object_168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684" name="object_1685">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686" name="object_1687">
            <a:hlinkClick r:id="rId8" action="ppaction://hlinksldjump" tooltip="Dimensions"/>
          </p:cNvPr>
          <p:cNvGrpSpPr/>
          <p:nvPr/>
        </p:nvGrpSpPr>
        <p:grpSpPr>
          <a:xfrm>
            <a:off x="15309468" y="295737"/>
            <a:ext cx="350000" cy="350000"/>
            <a:chOff x="0" y="0"/>
            <a:chExt cx="0" cy="0"/>
          </a:xfrm>
        </p:grpSpPr>
        <p:sp>
          <p:nvSpPr>
            <p:cNvPr id="1688" name="object_1689"/>
            <p:cNvSpPr/>
            <p:nvPr/>
          </p:nvSpPr>
          <p:spPr>
            <a:xfrm>
              <a:off x="30600" y="27733"/>
              <a:ext cx="113800" cy="61200"/>
            </a:xfrm>
            <a:prstGeom prst="rect">
              <a:avLst/>
            </a:prstGeom>
            <a:solidFill>
              <a:srgbClr val="707274"/>
            </a:solidFill>
            <a:ln>
              <a:noFill/>
            </a:ln>
          </p:spPr>
        </p:sp>
        <p:sp>
          <p:nvSpPr>
            <p:cNvPr id="1690" name="object_1691"/>
            <p:cNvSpPr/>
            <p:nvPr/>
          </p:nvSpPr>
          <p:spPr>
            <a:xfrm>
              <a:off x="275600" y="27733"/>
              <a:ext cx="43800" cy="61200"/>
            </a:xfrm>
            <a:prstGeom prst="rect">
              <a:avLst/>
            </a:prstGeom>
            <a:solidFill>
              <a:srgbClr val="707274"/>
            </a:solidFill>
            <a:ln>
              <a:noFill/>
            </a:ln>
          </p:spPr>
        </p:sp>
        <p:sp>
          <p:nvSpPr>
            <p:cNvPr id="1692" name="object_1693"/>
            <p:cNvSpPr/>
            <p:nvPr/>
          </p:nvSpPr>
          <p:spPr>
            <a:xfrm>
              <a:off x="0" y="27733"/>
              <a:ext cx="61200" cy="61200"/>
            </a:xfrm>
            <a:prstGeom prst="ellipse">
              <a:avLst/>
            </a:prstGeom>
            <a:solidFill>
              <a:srgbClr val="707274"/>
            </a:solidFill>
            <a:ln>
              <a:noFill/>
            </a:ln>
          </p:spPr>
        </p:sp>
        <p:sp>
          <p:nvSpPr>
            <p:cNvPr id="1694" name="object_1695"/>
            <p:cNvSpPr/>
            <p:nvPr/>
          </p:nvSpPr>
          <p:spPr>
            <a:xfrm>
              <a:off x="113800" y="27733"/>
              <a:ext cx="61200" cy="61200"/>
            </a:xfrm>
            <a:prstGeom prst="ellipse">
              <a:avLst/>
            </a:prstGeom>
            <a:solidFill>
              <a:srgbClr val="707274"/>
            </a:solidFill>
            <a:ln>
              <a:noFill/>
            </a:ln>
          </p:spPr>
        </p:sp>
        <p:sp>
          <p:nvSpPr>
            <p:cNvPr id="1696" name="object_1697"/>
            <p:cNvSpPr/>
            <p:nvPr/>
          </p:nvSpPr>
          <p:spPr>
            <a:xfrm>
              <a:off x="288800" y="27733"/>
              <a:ext cx="61200" cy="61200"/>
            </a:xfrm>
            <a:prstGeom prst="ellipse">
              <a:avLst/>
            </a:prstGeom>
            <a:solidFill>
              <a:srgbClr val="707274"/>
            </a:solidFill>
            <a:ln>
              <a:noFill/>
            </a:ln>
          </p:spPr>
        </p:sp>
        <p:sp>
          <p:nvSpPr>
            <p:cNvPr id="1698" name="object_1699"/>
            <p:cNvSpPr/>
            <p:nvPr/>
          </p:nvSpPr>
          <p:spPr>
            <a:xfrm>
              <a:off x="245000" y="27733"/>
              <a:ext cx="61200" cy="61200"/>
            </a:xfrm>
            <a:prstGeom prst="ellipse">
              <a:avLst/>
            </a:prstGeom>
            <a:solidFill>
              <a:srgbClr val="707274"/>
            </a:solidFill>
            <a:ln>
              <a:noFill/>
            </a:ln>
          </p:spPr>
        </p:sp>
        <p:sp>
          <p:nvSpPr>
            <p:cNvPr id="1700" name="object_1701"/>
            <p:cNvSpPr/>
            <p:nvPr/>
          </p:nvSpPr>
          <p:spPr>
            <a:xfrm>
              <a:off x="30600" y="144400"/>
              <a:ext cx="43800" cy="61200"/>
            </a:xfrm>
            <a:prstGeom prst="rect">
              <a:avLst/>
            </a:prstGeom>
            <a:solidFill>
              <a:srgbClr val="707274"/>
            </a:solidFill>
            <a:ln>
              <a:noFill/>
            </a:ln>
          </p:spPr>
        </p:sp>
        <p:sp>
          <p:nvSpPr>
            <p:cNvPr id="1702" name="object_1703"/>
            <p:cNvSpPr/>
            <p:nvPr/>
          </p:nvSpPr>
          <p:spPr>
            <a:xfrm>
              <a:off x="205600" y="144400"/>
              <a:ext cx="113800" cy="61200"/>
            </a:xfrm>
            <a:prstGeom prst="rect">
              <a:avLst/>
            </a:prstGeom>
            <a:solidFill>
              <a:srgbClr val="707274"/>
            </a:solidFill>
            <a:ln>
              <a:noFill/>
            </a:ln>
          </p:spPr>
        </p:sp>
        <p:sp>
          <p:nvSpPr>
            <p:cNvPr id="1704" name="object_1705"/>
            <p:cNvSpPr/>
            <p:nvPr/>
          </p:nvSpPr>
          <p:spPr>
            <a:xfrm>
              <a:off x="0" y="144400"/>
              <a:ext cx="61200" cy="61200"/>
            </a:xfrm>
            <a:prstGeom prst="ellipse">
              <a:avLst/>
            </a:prstGeom>
            <a:solidFill>
              <a:srgbClr val="707274"/>
            </a:solidFill>
            <a:ln>
              <a:noFill/>
            </a:ln>
          </p:spPr>
        </p:sp>
        <p:sp>
          <p:nvSpPr>
            <p:cNvPr id="1706" name="object_1707"/>
            <p:cNvSpPr/>
            <p:nvPr/>
          </p:nvSpPr>
          <p:spPr>
            <a:xfrm>
              <a:off x="43800" y="144400"/>
              <a:ext cx="61200" cy="61200"/>
            </a:xfrm>
            <a:prstGeom prst="ellipse">
              <a:avLst/>
            </a:prstGeom>
            <a:solidFill>
              <a:srgbClr val="707274"/>
            </a:solidFill>
            <a:ln>
              <a:noFill/>
            </a:ln>
          </p:spPr>
        </p:sp>
        <p:sp>
          <p:nvSpPr>
            <p:cNvPr id="1708" name="object_1709"/>
            <p:cNvSpPr/>
            <p:nvPr/>
          </p:nvSpPr>
          <p:spPr>
            <a:xfrm>
              <a:off x="288800" y="144400"/>
              <a:ext cx="61200" cy="61200"/>
            </a:xfrm>
            <a:prstGeom prst="ellipse">
              <a:avLst/>
            </a:prstGeom>
            <a:solidFill>
              <a:srgbClr val="707274"/>
            </a:solidFill>
            <a:ln>
              <a:noFill/>
            </a:ln>
          </p:spPr>
        </p:sp>
        <p:sp>
          <p:nvSpPr>
            <p:cNvPr id="1710" name="object_1711"/>
            <p:cNvSpPr/>
            <p:nvPr/>
          </p:nvSpPr>
          <p:spPr>
            <a:xfrm>
              <a:off x="175000" y="144400"/>
              <a:ext cx="61200" cy="61200"/>
            </a:xfrm>
            <a:prstGeom prst="ellipse">
              <a:avLst/>
            </a:prstGeom>
            <a:solidFill>
              <a:srgbClr val="707274"/>
            </a:solidFill>
            <a:ln>
              <a:noFill/>
            </a:ln>
          </p:spPr>
        </p:sp>
        <p:sp>
          <p:nvSpPr>
            <p:cNvPr id="1712" name="object_1713"/>
            <p:cNvSpPr/>
            <p:nvPr/>
          </p:nvSpPr>
          <p:spPr>
            <a:xfrm>
              <a:off x="30600" y="261067"/>
              <a:ext cx="78800" cy="61200"/>
            </a:xfrm>
            <a:prstGeom prst="rect">
              <a:avLst/>
            </a:prstGeom>
            <a:solidFill>
              <a:srgbClr val="707274"/>
            </a:solidFill>
            <a:ln>
              <a:noFill/>
            </a:ln>
          </p:spPr>
        </p:sp>
        <p:sp>
          <p:nvSpPr>
            <p:cNvPr id="1714" name="object_1715"/>
            <p:cNvSpPr/>
            <p:nvPr/>
          </p:nvSpPr>
          <p:spPr>
            <a:xfrm>
              <a:off x="240600" y="261067"/>
              <a:ext cx="78800" cy="61200"/>
            </a:xfrm>
            <a:prstGeom prst="rect">
              <a:avLst/>
            </a:prstGeom>
            <a:solidFill>
              <a:srgbClr val="707274"/>
            </a:solidFill>
            <a:ln>
              <a:noFill/>
            </a:ln>
          </p:spPr>
        </p:sp>
        <p:sp>
          <p:nvSpPr>
            <p:cNvPr id="1716" name="object_1717"/>
            <p:cNvSpPr/>
            <p:nvPr/>
          </p:nvSpPr>
          <p:spPr>
            <a:xfrm>
              <a:off x="0" y="261067"/>
              <a:ext cx="61200" cy="61200"/>
            </a:xfrm>
            <a:prstGeom prst="ellipse">
              <a:avLst/>
            </a:prstGeom>
            <a:solidFill>
              <a:srgbClr val="707274"/>
            </a:solidFill>
            <a:ln>
              <a:noFill/>
            </a:ln>
          </p:spPr>
        </p:sp>
        <p:sp>
          <p:nvSpPr>
            <p:cNvPr id="1718" name="object_1719"/>
            <p:cNvSpPr/>
            <p:nvPr/>
          </p:nvSpPr>
          <p:spPr>
            <a:xfrm>
              <a:off x="78800" y="261067"/>
              <a:ext cx="61200" cy="61200"/>
            </a:xfrm>
            <a:prstGeom prst="ellipse">
              <a:avLst/>
            </a:prstGeom>
            <a:solidFill>
              <a:srgbClr val="707274"/>
            </a:solidFill>
            <a:ln>
              <a:noFill/>
            </a:ln>
          </p:spPr>
        </p:sp>
        <p:sp>
          <p:nvSpPr>
            <p:cNvPr id="1720" name="object_1721"/>
            <p:cNvSpPr/>
            <p:nvPr/>
          </p:nvSpPr>
          <p:spPr>
            <a:xfrm>
              <a:off x="288800" y="261067"/>
              <a:ext cx="61200" cy="61200"/>
            </a:xfrm>
            <a:prstGeom prst="ellipse">
              <a:avLst/>
            </a:prstGeom>
            <a:solidFill>
              <a:srgbClr val="707274"/>
            </a:solidFill>
            <a:ln>
              <a:noFill/>
            </a:ln>
          </p:spPr>
        </p:sp>
        <p:sp>
          <p:nvSpPr>
            <p:cNvPr id="1722" name="object_1723"/>
            <p:cNvSpPr/>
            <p:nvPr/>
          </p:nvSpPr>
          <p:spPr>
            <a:xfrm>
              <a:off x="210000" y="261067"/>
              <a:ext cx="61200" cy="61200"/>
            </a:xfrm>
            <a:prstGeom prst="ellipse">
              <a:avLst/>
            </a:prstGeom>
            <a:solidFill>
              <a:srgbClr val="707274"/>
            </a:solidFill>
            <a:ln>
              <a:noFill/>
            </a:ln>
          </p:spPr>
        </p:sp>
        <p:sp>
          <p:nvSpPr>
            <p:cNvPr id="1724" name="1725">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26" name="object_1727">
            <a:hlinkClick r:id="rId9" action="ppaction://hlinksldjump" tooltip="Portfolio of Action"/>
          </p:cNvPr>
          <p:cNvGrpSpPr/>
          <p:nvPr/>
        </p:nvGrpSpPr>
        <p:grpSpPr>
          <a:xfrm>
            <a:off x="19403940" y="887211"/>
            <a:ext cx="350000" cy="350000"/>
            <a:chOff x="0" y="0"/>
            <a:chExt cx="0" cy="0"/>
          </a:xfrm>
        </p:grpSpPr>
        <p:sp>
          <p:nvSpPr>
            <p:cNvPr id="1730" name="object_1731"/>
            <p:cNvSpPr/>
            <p:nvPr/>
          </p:nvSpPr>
          <p:spPr>
            <a:xfrm>
              <a:off x="11900" y="79800"/>
              <a:ext cx="51110" cy="51110"/>
            </a:xfrm>
            <a:prstGeom prst="ellipse">
              <a:avLst/>
            </a:prstGeom>
            <a:solidFill>
              <a:srgbClr val="707274"/>
            </a:solidFill>
          </p:spPr>
        </p:sp>
        <p:sp>
          <p:nvSpPr>
            <p:cNvPr id="1732" name="object_1733"/>
            <p:cNvSpPr/>
            <p:nvPr/>
          </p:nvSpPr>
          <p:spPr>
            <a:xfrm>
              <a:off x="121800" y="124250"/>
              <a:ext cx="51110" cy="51110"/>
            </a:xfrm>
            <a:prstGeom prst="ellipse">
              <a:avLst/>
            </a:prstGeom>
            <a:solidFill>
              <a:srgbClr val="707274"/>
            </a:solidFill>
          </p:spPr>
        </p:sp>
        <p:sp>
          <p:nvSpPr>
            <p:cNvPr id="1734" name="object_1735"/>
            <p:cNvSpPr/>
            <p:nvPr/>
          </p:nvSpPr>
          <p:spPr>
            <a:xfrm>
              <a:off x="244650" y="42700"/>
              <a:ext cx="51110" cy="51110"/>
            </a:xfrm>
            <a:prstGeom prst="ellipse">
              <a:avLst/>
            </a:prstGeom>
            <a:solidFill>
              <a:srgbClr val="707274"/>
            </a:solidFill>
          </p:spPr>
        </p:sp>
        <p:sp>
          <p:nvSpPr>
            <p:cNvPr id="1736" name="object_1737"/>
            <p:cNvSpPr/>
            <p:nvPr/>
          </p:nvSpPr>
          <p:spPr>
            <a:xfrm>
              <a:off x="282800" y="229250"/>
              <a:ext cx="51110" cy="51110"/>
            </a:xfrm>
            <a:prstGeom prst="ellipse">
              <a:avLst/>
            </a:prstGeom>
            <a:solidFill>
              <a:srgbClr val="707274"/>
            </a:solidFill>
          </p:spPr>
        </p:sp>
        <p:sp>
          <p:nvSpPr>
            <p:cNvPr id="1738" name="object_1739"/>
            <p:cNvSpPr/>
            <p:nvPr/>
          </p:nvSpPr>
          <p:spPr>
            <a:xfrm>
              <a:off x="79800" y="234500"/>
              <a:ext cx="51110" cy="51110"/>
            </a:xfrm>
            <a:prstGeom prst="ellipse">
              <a:avLst/>
            </a:prstGeom>
            <a:solidFill>
              <a:srgbClr val="707274"/>
            </a:solidFill>
          </p:spPr>
        </p:sp>
        <p:sp>
          <p:nvSpPr>
            <p:cNvPr id="1740" name="object_1741"/>
            <p:cNvSpPr/>
            <p:nvPr/>
          </p:nvSpPr>
          <p:spPr>
            <a:xfrm>
              <a:off x="105350" y="23800"/>
              <a:ext cx="51110" cy="51110"/>
            </a:xfrm>
            <a:prstGeom prst="ellipse">
              <a:avLst/>
            </a:prstGeom>
            <a:solidFill>
              <a:srgbClr val="707274"/>
            </a:solidFill>
          </p:spPr>
        </p:sp>
        <p:sp>
          <p:nvSpPr>
            <p:cNvPr id="1742" name="object_1743"/>
            <p:cNvSpPr/>
            <p:nvPr/>
          </p:nvSpPr>
          <p:spPr>
            <a:xfrm>
              <a:off x="232050" y="149450"/>
              <a:ext cx="51110" cy="51110"/>
            </a:xfrm>
            <a:prstGeom prst="ellipse">
              <a:avLst/>
            </a:prstGeom>
            <a:solidFill>
              <a:srgbClr val="707274"/>
            </a:solidFill>
          </p:spPr>
        </p:sp>
        <p:sp>
          <p:nvSpPr>
            <p:cNvPr id="1744" name="object_1745"/>
            <p:cNvSpPr/>
            <p:nvPr/>
          </p:nvSpPr>
          <p:spPr>
            <a:xfrm>
              <a:off x="0" y="175000"/>
              <a:ext cx="350000" cy="0"/>
            </a:xfrm>
            <a:prstGeom prst="rect">
              <a:avLst/>
            </a:prstGeom>
            <a:noFill/>
            <a:ln w="10470">
              <a:solidFill>
                <a:srgbClr val="707274"/>
              </a:solidFill>
            </a:ln>
          </p:spPr>
        </p:sp>
        <p:sp>
          <p:nvSpPr>
            <p:cNvPr id="1746" name="object_1747"/>
            <p:cNvSpPr/>
            <p:nvPr/>
          </p:nvSpPr>
          <p:spPr>
            <a:xfrm>
              <a:off x="175000" y="0"/>
              <a:ext cx="0" cy="350000"/>
            </a:xfrm>
            <a:prstGeom prst="rect">
              <a:avLst/>
            </a:prstGeom>
            <a:noFill/>
            <a:ln w="10470">
              <a:solidFill>
                <a:srgbClr val="707274"/>
              </a:solidFill>
            </a:ln>
          </p:spPr>
        </p:sp>
        <p:sp>
          <p:nvSpPr>
            <p:cNvPr id="1748" name="1749">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50" name="1751">
            <a:hlinkClick r:id="rId10" action="ppaction://hlinksldjump" tooltip="Semantic Differential"/>
          </p:cNvPr>
          <p:cNvGrpSpPr/>
          <p:nvPr/>
        </p:nvGrpSpPr>
        <p:grpSpPr>
          <a:xfrm>
            <a:off x="18380322" y="887211"/>
            <a:ext cx="561600" cy="648000"/>
            <a:chOff x="0" y="0"/>
            <a:chExt cx="0" cy="0"/>
          </a:xfrm>
        </p:grpSpPr>
        <p:sp>
          <p:nvSpPr>
            <p:cNvPr id="1752" name="1753"/>
            <p:cNvSpPr/>
            <p:nvPr/>
          </p:nvSpPr>
          <p:spPr>
            <a:xfrm>
              <a:off x="0" y="0"/>
              <a:ext cx="350000" cy="350000"/>
            </a:xfrm>
            <a:prstGeom prst="rect">
              <a:avLst/>
            </a:prstGeom>
            <a:noFill/>
            <a:ln w="30000" cap="flat" cmpd="sng" algn="ctr">
              <a:solidFill>
                <a:srgbClr val="707274"/>
              </a:solidFill>
            </a:ln>
          </p:spPr>
        </p:sp>
        <p:cxnSp>
          <p:nvCxnSpPr>
            <p:cNvPr id="1754" name="object_175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756" name="object_175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758" name="1759">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60" name="1761">
            <a:hlinkClick r:id="rId11" action="ppaction://hlinksldjump"/>
          </p:cNvPr>
          <p:cNvGrpSpPr/>
          <p:nvPr/>
        </p:nvGrpSpPr>
        <p:grpSpPr>
          <a:xfrm>
            <a:off x="17356704" y="887211"/>
            <a:ext cx="561600" cy="648000"/>
            <a:chOff x="0" y="0"/>
            <a:chExt cx="0" cy="0"/>
          </a:xfrm>
        </p:grpSpPr>
        <p:sp>
          <p:nvSpPr>
            <p:cNvPr id="1762" name="1763"/>
            <p:cNvSpPr/>
            <p:nvPr/>
          </p:nvSpPr>
          <p:spPr>
            <a:xfrm>
              <a:off x="0" y="0"/>
              <a:ext cx="350000" cy="350000"/>
            </a:xfrm>
            <a:prstGeom prst="rect">
              <a:avLst/>
            </a:prstGeom>
            <a:noFill/>
            <a:ln w="30000" cap="flat" cmpd="sng" algn="ctr">
              <a:solidFill>
                <a:srgbClr val="707274"/>
              </a:solidFill>
            </a:ln>
          </p:spPr>
        </p:sp>
        <p:sp>
          <p:nvSpPr>
            <p:cNvPr id="1764" name="object_176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766" name="object_1767"/>
            <p:cNvSpPr/>
            <p:nvPr/>
          </p:nvSpPr>
          <p:spPr>
            <a:xfrm>
              <a:off x="136856" y="41051"/>
              <a:ext cx="54000" cy="59400"/>
            </a:xfrm>
            <a:prstGeom prst="rect">
              <a:avLst/>
            </a:prstGeom>
            <a:solidFill>
              <a:srgbClr val="707274"/>
            </a:solidFill>
          </p:spPr>
        </p:sp>
        <p:sp>
          <p:nvSpPr>
            <p:cNvPr id="1768" name="object_1769"/>
            <p:cNvSpPr/>
            <p:nvPr/>
          </p:nvSpPr>
          <p:spPr>
            <a:xfrm>
              <a:off x="180596" y="70751"/>
              <a:ext cx="55300" cy="0"/>
            </a:xfrm>
            <a:prstGeom prst="line">
              <a:avLst/>
            </a:prstGeom>
            <a:solidFill>
              <a:srgbClr val="000000"/>
            </a:solidFill>
            <a:ln w="11000" cap="flat" cmpd="sng" algn="ctr">
              <a:solidFill>
                <a:srgbClr val="707274"/>
              </a:solidFill>
            </a:ln>
          </p:spPr>
        </p:sp>
        <p:sp>
          <p:nvSpPr>
            <p:cNvPr id="1770" name="object_1771"/>
            <p:cNvSpPr/>
            <p:nvPr/>
          </p:nvSpPr>
          <p:spPr>
            <a:xfrm>
              <a:off x="245893" y="41051"/>
              <a:ext cx="54000" cy="59400"/>
            </a:xfrm>
            <a:prstGeom prst="ellipse">
              <a:avLst/>
            </a:prstGeom>
            <a:solidFill>
              <a:srgbClr val="707274"/>
            </a:solidFill>
          </p:spPr>
        </p:sp>
        <p:sp>
          <p:nvSpPr>
            <p:cNvPr id="1772" name="object_1773"/>
            <p:cNvSpPr/>
            <p:nvPr/>
          </p:nvSpPr>
          <p:spPr>
            <a:xfrm>
              <a:off x="136856" y="143142"/>
              <a:ext cx="54000" cy="59400"/>
            </a:xfrm>
            <a:prstGeom prst="rect">
              <a:avLst/>
            </a:prstGeom>
            <a:solidFill>
              <a:srgbClr val="707274"/>
            </a:solidFill>
          </p:spPr>
        </p:sp>
        <p:sp>
          <p:nvSpPr>
            <p:cNvPr id="1774" name="object_1775"/>
            <p:cNvSpPr/>
            <p:nvPr/>
          </p:nvSpPr>
          <p:spPr>
            <a:xfrm>
              <a:off x="180596" y="172842"/>
              <a:ext cx="55300" cy="0"/>
            </a:xfrm>
            <a:prstGeom prst="line">
              <a:avLst/>
            </a:prstGeom>
            <a:solidFill>
              <a:srgbClr val="000000"/>
            </a:solidFill>
            <a:ln w="11000" cap="flat" cmpd="sng" algn="ctr">
              <a:solidFill>
                <a:srgbClr val="707274"/>
              </a:solidFill>
            </a:ln>
          </p:spPr>
        </p:sp>
        <p:sp>
          <p:nvSpPr>
            <p:cNvPr id="1776" name="object_1777"/>
            <p:cNvSpPr/>
            <p:nvPr/>
          </p:nvSpPr>
          <p:spPr>
            <a:xfrm>
              <a:off x="245893" y="143142"/>
              <a:ext cx="54000" cy="59400"/>
            </a:xfrm>
            <a:prstGeom prst="ellipse">
              <a:avLst/>
            </a:prstGeom>
            <a:solidFill>
              <a:srgbClr val="707274"/>
            </a:solidFill>
          </p:spPr>
        </p:sp>
        <p:sp>
          <p:nvSpPr>
            <p:cNvPr id="1778" name="object_1779"/>
            <p:cNvSpPr/>
            <p:nvPr/>
          </p:nvSpPr>
          <p:spPr>
            <a:xfrm>
              <a:off x="136856" y="237985"/>
              <a:ext cx="54000" cy="59400"/>
            </a:xfrm>
            <a:prstGeom prst="rect">
              <a:avLst/>
            </a:prstGeom>
            <a:solidFill>
              <a:srgbClr val="707274"/>
            </a:solidFill>
          </p:spPr>
        </p:sp>
        <p:sp>
          <p:nvSpPr>
            <p:cNvPr id="1780" name="object_1781"/>
            <p:cNvSpPr/>
            <p:nvPr/>
          </p:nvSpPr>
          <p:spPr>
            <a:xfrm>
              <a:off x="180596" y="267685"/>
              <a:ext cx="55300" cy="0"/>
            </a:xfrm>
            <a:prstGeom prst="line">
              <a:avLst/>
            </a:prstGeom>
            <a:solidFill>
              <a:srgbClr val="000000"/>
            </a:solidFill>
            <a:ln w="11000" cap="flat" cmpd="sng" algn="ctr">
              <a:solidFill>
                <a:srgbClr val="707274"/>
              </a:solidFill>
            </a:ln>
          </p:spPr>
        </p:sp>
        <p:sp>
          <p:nvSpPr>
            <p:cNvPr id="1782" name="object_1783"/>
            <p:cNvSpPr/>
            <p:nvPr/>
          </p:nvSpPr>
          <p:spPr>
            <a:xfrm>
              <a:off x="245893" y="237985"/>
              <a:ext cx="54000" cy="59400"/>
            </a:xfrm>
            <a:prstGeom prst="ellipse">
              <a:avLst/>
            </a:prstGeom>
            <a:solidFill>
              <a:srgbClr val="707274"/>
            </a:solidFill>
          </p:spPr>
        </p:sp>
        <p:sp>
          <p:nvSpPr>
            <p:cNvPr id="1784" name="1785">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86" name="object_1787">
            <a:hlinkClick r:id="rId12" action="ppaction://hlinksldjump" tooltip="Tabellenband Demoskopie"/>
          </p:cNvPr>
          <p:cNvGrpSpPr/>
          <p:nvPr/>
        </p:nvGrpSpPr>
        <p:grpSpPr>
          <a:xfrm>
            <a:off x="16333086" y="887211"/>
            <a:ext cx="350000" cy="350000"/>
            <a:chOff x="0" y="0"/>
            <a:chExt cx="0" cy="0"/>
          </a:xfrm>
        </p:grpSpPr>
        <p:sp>
          <p:nvSpPr>
            <p:cNvPr id="1790" name="object_1791"/>
            <p:cNvSpPr/>
            <p:nvPr/>
          </p:nvSpPr>
          <p:spPr>
            <a:xfrm>
              <a:off x="30600" y="27733"/>
              <a:ext cx="222300" cy="61200"/>
            </a:xfrm>
            <a:prstGeom prst="rect">
              <a:avLst/>
            </a:prstGeom>
            <a:solidFill>
              <a:srgbClr val="707274"/>
            </a:solidFill>
            <a:ln>
              <a:noFill/>
            </a:ln>
          </p:spPr>
        </p:sp>
        <p:sp>
          <p:nvSpPr>
            <p:cNvPr id="1792" name="object_1793"/>
            <p:cNvSpPr/>
            <p:nvPr/>
          </p:nvSpPr>
          <p:spPr>
            <a:xfrm>
              <a:off x="0" y="27733"/>
              <a:ext cx="61200" cy="61200"/>
            </a:xfrm>
            <a:prstGeom prst="ellipse">
              <a:avLst/>
            </a:prstGeom>
            <a:solidFill>
              <a:srgbClr val="707274"/>
            </a:solidFill>
            <a:ln>
              <a:noFill/>
            </a:ln>
          </p:spPr>
        </p:sp>
        <p:sp>
          <p:nvSpPr>
            <p:cNvPr id="1794" name="object_1795"/>
            <p:cNvSpPr/>
            <p:nvPr/>
          </p:nvSpPr>
          <p:spPr>
            <a:xfrm>
              <a:off x="222300" y="27733"/>
              <a:ext cx="61200" cy="61200"/>
            </a:xfrm>
            <a:prstGeom prst="ellipse">
              <a:avLst/>
            </a:prstGeom>
            <a:solidFill>
              <a:srgbClr val="707274"/>
            </a:solidFill>
            <a:ln>
              <a:noFill/>
            </a:ln>
          </p:spPr>
        </p:sp>
        <p:sp>
          <p:nvSpPr>
            <p:cNvPr id="1796" name="object_1797"/>
            <p:cNvSpPr/>
            <p:nvPr/>
          </p:nvSpPr>
          <p:spPr>
            <a:xfrm>
              <a:off x="30600" y="144400"/>
              <a:ext cx="141800" cy="61200"/>
            </a:xfrm>
            <a:prstGeom prst="rect">
              <a:avLst/>
            </a:prstGeom>
            <a:solidFill>
              <a:srgbClr val="707274"/>
            </a:solidFill>
            <a:ln>
              <a:noFill/>
            </a:ln>
          </p:spPr>
        </p:sp>
        <p:sp>
          <p:nvSpPr>
            <p:cNvPr id="1798" name="object_1799"/>
            <p:cNvSpPr/>
            <p:nvPr/>
          </p:nvSpPr>
          <p:spPr>
            <a:xfrm>
              <a:off x="0" y="144400"/>
              <a:ext cx="61200" cy="61200"/>
            </a:xfrm>
            <a:prstGeom prst="ellipse">
              <a:avLst/>
            </a:prstGeom>
            <a:solidFill>
              <a:srgbClr val="707274"/>
            </a:solidFill>
            <a:ln>
              <a:noFill/>
            </a:ln>
          </p:spPr>
        </p:sp>
        <p:sp>
          <p:nvSpPr>
            <p:cNvPr id="1800" name="object_1801"/>
            <p:cNvSpPr/>
            <p:nvPr/>
          </p:nvSpPr>
          <p:spPr>
            <a:xfrm>
              <a:off x="141800" y="144400"/>
              <a:ext cx="61200" cy="61200"/>
            </a:xfrm>
            <a:prstGeom prst="ellipse">
              <a:avLst/>
            </a:prstGeom>
            <a:solidFill>
              <a:srgbClr val="707274"/>
            </a:solidFill>
            <a:ln>
              <a:noFill/>
            </a:ln>
          </p:spPr>
        </p:sp>
        <p:sp>
          <p:nvSpPr>
            <p:cNvPr id="1802" name="object_1803"/>
            <p:cNvSpPr/>
            <p:nvPr/>
          </p:nvSpPr>
          <p:spPr>
            <a:xfrm>
              <a:off x="30600" y="261067"/>
              <a:ext cx="288800" cy="61200"/>
            </a:xfrm>
            <a:prstGeom prst="rect">
              <a:avLst/>
            </a:prstGeom>
            <a:solidFill>
              <a:srgbClr val="707274"/>
            </a:solidFill>
            <a:ln>
              <a:noFill/>
            </a:ln>
          </p:spPr>
        </p:sp>
        <p:sp>
          <p:nvSpPr>
            <p:cNvPr id="1804" name="object_1805"/>
            <p:cNvSpPr/>
            <p:nvPr/>
          </p:nvSpPr>
          <p:spPr>
            <a:xfrm>
              <a:off x="0" y="261067"/>
              <a:ext cx="61200" cy="61200"/>
            </a:xfrm>
            <a:prstGeom prst="ellipse">
              <a:avLst/>
            </a:prstGeom>
            <a:solidFill>
              <a:srgbClr val="707274"/>
            </a:solidFill>
            <a:ln>
              <a:noFill/>
            </a:ln>
          </p:spPr>
        </p:sp>
        <p:sp>
          <p:nvSpPr>
            <p:cNvPr id="1806" name="object_1807"/>
            <p:cNvSpPr/>
            <p:nvPr/>
          </p:nvSpPr>
          <p:spPr>
            <a:xfrm>
              <a:off x="288800" y="261067"/>
              <a:ext cx="61200" cy="61200"/>
            </a:xfrm>
            <a:prstGeom prst="ellipse">
              <a:avLst/>
            </a:prstGeom>
            <a:solidFill>
              <a:srgbClr val="707274"/>
            </a:solidFill>
            <a:ln>
              <a:noFill/>
            </a:ln>
          </p:spPr>
        </p:sp>
        <p:sp>
          <p:nvSpPr>
            <p:cNvPr id="1808" name="object_1809"/>
            <p:cNvSpPr/>
            <p:nvPr/>
          </p:nvSpPr>
          <p:spPr>
            <a:xfrm>
              <a:off x="263500" y="58333"/>
              <a:ext cx="0" cy="233333"/>
            </a:xfrm>
            <a:prstGeom prst="rect">
              <a:avLst/>
            </a:prstGeom>
            <a:noFill/>
            <a:ln w="10470">
              <a:solidFill>
                <a:srgbClr val="707274"/>
              </a:solidFill>
            </a:ln>
          </p:spPr>
        </p:sp>
        <p:sp>
          <p:nvSpPr>
            <p:cNvPr id="1810" name="181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812" name="object_1813"/>
          <p:cNvSpPr txBox="1"/>
          <p:nvPr/>
        </p:nvSpPr>
        <p:spPr>
          <a:xfrm>
            <a:off x="2010410" y="3100000"/>
            <a:ext cx="3216656" cy="2261870"/>
          </a:xfrm>
          <a:prstGeom prst="rect">
            <a:avLst/>
          </a:prstGeom>
        </p:spPr>
        <p:txBody>
          <a:bodyPr vert="horz" wrap="square" lIns="0" tIns="15240" rIns="0" bIns="0" rtlCol="0" anchor="ctr">
            <a:spAutoFit/>
          </a:bodyPr>
          <a:lstStyle/>
          <a:p>
            <a:pPr marL="180000">
              <a:lnSpc>
                <a:spcPct val="100000"/>
              </a:lnSpc>
              <a:spcBef>
                <a:spcPts val="120"/>
              </a:spcBef>
            </a:pPr>
            <a:r>
              <a:rPr sz="3200" spc="0" dirty="0">
                <a:solidFill>
                  <a:srgbClr val="494C4D"/>
                </a:solidFill>
                <a:latin typeface="Arial"/>
                <a:cs typeface="Arial"/>
              </a:rPr>
              <a:t>Index</a:t>
            </a:r>
            <a:endParaRPr sz="3200" dirty="0">
              <a:latin typeface="Arial"/>
              <a:cs typeface="Arial"/>
            </a:endParaRPr>
          </a:p>
        </p:txBody>
      </p:sp>
      <p:sp>
        <p:nvSpPr>
          <p:cNvPr id="1814" name="object_1815"/>
          <p:cNvSpPr>
            <a:spLocks noGrp="1"/>
          </p:cNvSpPr>
          <p:nvPr/>
        </p:nvSpPr>
        <p:spPr>
          <a:xfrm rot="18900000">
            <a:off x="6511394" y="3906935"/>
            <a:ext cx="648000" cy="648000"/>
          </a:xfrm>
          <a:prstGeom prst="rect">
            <a:avLst/>
          </a:prstGeom>
          <a:ln w="125650">
            <a:solidFill>
              <a:srgbClr val="49C0B6"/>
            </a:solidFill>
          </a:ln>
        </p:spPr>
        <p:txBody>
          <a:bodyPr wrap="square" lIns="0" tIns="0" rIns="0" bIns="0" rtlCol="0"/>
          <a:lstStyle/>
          <a:p>
            <a:endParaRPr/>
          </a:p>
        </p:txBody>
      </p:sp>
      <p:sp>
        <p:nvSpPr>
          <p:cNvPr id="1816" name="object_1817"/>
          <p:cNvSpPr txBox="1"/>
          <p:nvPr/>
        </p:nvSpPr>
        <p:spPr>
          <a:xfrm>
            <a:off x="8443722" y="3100000"/>
            <a:ext cx="9649968" cy="2261870"/>
          </a:xfrm>
          <a:prstGeom prst="rect">
            <a:avLst/>
          </a:prstGeom>
        </p:spPr>
        <p:txBody>
          <a:bodyPr vert="horz" wrap="square" lIns="15240" tIns="15240" rIns="0" bIns="0" rtlCol="0" anchor="ctr">
            <a:spAutoFit/>
          </a:bodyPr>
          <a:lstStyle/>
          <a:p>
            <a:pPr marL="200000">
              <a:lnSpc>
                <a:spcPct val="100000"/>
              </a:lnSpc>
              <a:spcBef>
                <a:spcPts val="120"/>
              </a:spcBef>
            </a:pPr>
            <a:r>
              <a:rPr sz="3200" spc="0" dirty="0">
                <a:solidFill>
                  <a:srgbClr val="494C4D"/>
                </a:solidFill>
                <a:latin typeface="Arial"/>
                <a:cs typeface="Arial"/>
              </a:rPr>
              <a:t>The average rating (mean) of several aspects describing a common phenomenon. The results of an index are represented as a diamond.</a:t>
            </a:r>
            <a:endParaRPr sz="3200" dirty="0">
              <a:latin typeface="Arial"/>
              <a:cs typeface="Arial"/>
            </a:endParaRPr>
          </a:p>
        </p:txBody>
      </p:sp>
      <p:sp>
        <p:nvSpPr>
          <p:cNvPr id="1818" name="object_1819"/>
          <p:cNvSpPr txBox="1"/>
          <p:nvPr/>
        </p:nvSpPr>
        <p:spPr>
          <a:xfrm>
            <a:off x="2010410" y="5361870"/>
            <a:ext cx="3216656" cy="2261870"/>
          </a:xfrm>
          <a:prstGeom prst="rect">
            <a:avLst/>
          </a:prstGeom>
        </p:spPr>
        <p:txBody>
          <a:bodyPr vert="horz" wrap="square" lIns="0" tIns="15240" rIns="0" bIns="0" rtlCol="0" anchor="ctr">
            <a:spAutoFit/>
          </a:bodyPr>
          <a:lstStyle/>
          <a:p>
            <a:pPr marL="180000">
              <a:lnSpc>
                <a:spcPct val="100000"/>
              </a:lnSpc>
              <a:spcBef>
                <a:spcPts val="120"/>
              </a:spcBef>
            </a:pPr>
            <a:r>
              <a:rPr sz="3200" spc="0" dirty="0">
                <a:solidFill>
                  <a:srgbClr val="494C4D"/>
                </a:solidFill>
                <a:latin typeface="Arial"/>
                <a:cs typeface="Arial"/>
              </a:rPr>
              <a:t>Dimension</a:t>
            </a:r>
            <a:endParaRPr sz="3200" dirty="0">
              <a:latin typeface="Arial"/>
              <a:cs typeface="Arial"/>
            </a:endParaRPr>
          </a:p>
        </p:txBody>
      </p:sp>
      <p:sp>
        <p:nvSpPr>
          <p:cNvPr id="5" name="object_3557"/>
          <p:cNvSpPr>
            <a:spLocks noGrp="1"/>
          </p:cNvSpPr>
          <p:nvPr/>
        </p:nvSpPr>
        <p:spPr>
          <a:xfrm>
            <a:off x="6511394" y="6168805"/>
            <a:ext cx="648000" cy="648000"/>
          </a:xfrm>
          <a:prstGeom prst="rect">
            <a:avLst/>
          </a:prstGeom>
          <a:ln w="125650">
            <a:solidFill>
              <a:srgbClr val="49C0B6"/>
            </a:solidFill>
          </a:ln>
        </p:spPr>
        <p:txBody>
          <a:bodyPr wrap="square" lIns="0" tIns="0" rIns="0" bIns="0" rtlCol="0"/>
          <a:lstStyle/>
          <a:p>
            <a:endParaRPr/>
          </a:p>
        </p:txBody>
      </p:sp>
      <p:sp>
        <p:nvSpPr>
          <p:cNvPr id="1820" name="object_1821"/>
          <p:cNvSpPr txBox="1"/>
          <p:nvPr/>
        </p:nvSpPr>
        <p:spPr>
          <a:xfrm>
            <a:off x="8443722" y="5361870"/>
            <a:ext cx="9649968" cy="2261870"/>
          </a:xfrm>
          <a:prstGeom prst="rect">
            <a:avLst/>
          </a:prstGeom>
        </p:spPr>
        <p:txBody>
          <a:bodyPr vert="horz" wrap="square" lIns="15240" tIns="15240" rIns="0" bIns="0" rtlCol="0" anchor="ctr">
            <a:spAutoFit/>
          </a:bodyPr>
          <a:lstStyle/>
          <a:p>
            <a:pPr marL="180000">
              <a:lnSpc>
                <a:spcPct val="100000"/>
              </a:lnSpc>
              <a:spcBef>
                <a:spcPts val="120"/>
              </a:spcBef>
            </a:pPr>
            <a:r>
              <a:rPr sz="3200" spc="0" dirty="0">
                <a:solidFill>
                  <a:srgbClr val="494C4D"/>
                </a:solidFill>
                <a:latin typeface="Arial"/>
                <a:cs typeface="Arial"/>
              </a:rPr>
              <a:t>A dimension summarizes various aspects from the questionnaire (=questionnaire chapter). The dimension results can be recognized by the representation as a square.</a:t>
            </a:r>
            <a:endParaRPr sz="3200" dirty="0">
              <a:latin typeface="Arial"/>
              <a:cs typeface="Arial"/>
            </a:endParaRPr>
          </a:p>
        </p:txBody>
      </p:sp>
      <p:sp>
        <p:nvSpPr>
          <p:cNvPr id="1822" name="object_1823"/>
          <p:cNvSpPr txBox="1"/>
          <p:nvPr/>
        </p:nvSpPr>
        <p:spPr>
          <a:xfrm>
            <a:off x="2010410" y="7623740"/>
            <a:ext cx="3216656" cy="2261870"/>
          </a:xfrm>
          <a:prstGeom prst="rect">
            <a:avLst/>
          </a:prstGeom>
        </p:spPr>
        <p:txBody>
          <a:bodyPr vert="horz" wrap="square" lIns="0" tIns="15240" rIns="0" bIns="0" rtlCol="0" anchor="ctr">
            <a:spAutoFit/>
          </a:bodyPr>
          <a:lstStyle/>
          <a:p>
            <a:pPr marL="180000">
              <a:lnSpc>
                <a:spcPct val="100000"/>
              </a:lnSpc>
              <a:spcBef>
                <a:spcPts val="120"/>
              </a:spcBef>
            </a:pPr>
            <a:r>
              <a:rPr sz="3200" spc="0" dirty="0">
                <a:solidFill>
                  <a:srgbClr val="494C4D"/>
                </a:solidFill>
                <a:latin typeface="Arial"/>
                <a:cs typeface="Arial"/>
              </a:rPr>
              <a:t>Aspect</a:t>
            </a:r>
            <a:endParaRPr sz="3200" dirty="0">
              <a:latin typeface="Arial"/>
              <a:cs typeface="Arial"/>
            </a:endParaRPr>
          </a:p>
        </p:txBody>
      </p:sp>
      <p:sp>
        <p:nvSpPr>
          <p:cNvPr id="6" name="object_2463">
            <a:hlinkClick r:id="" action="ppaction://noaction"/>
          </p:cNvPr>
          <p:cNvSpPr/>
          <p:nvPr/>
        </p:nvSpPr>
        <p:spPr>
          <a:xfrm>
            <a:off x="6511394" y="8430675"/>
            <a:ext cx="720000" cy="720000"/>
          </a:xfrm>
          <a:prstGeom prst="ellipse">
            <a:avLst/>
          </a:prstGeom>
          <a:solidFill>
            <a:srgbClr val="49C0B6">
              <a:alpha val="89999"/>
            </a:srgbClr>
          </a:solidFill>
        </p:spPr>
        <p:txBody>
          <a:bodyPr wrap="square" lIns="0" tIns="0" rIns="0" bIns="0" rtlCol="0" anchor="ctr"/>
          <a:lstStyle/>
          <a:p>
            <a:pPr algn="ctr"/>
            <a:r>
              <a:rPr lang="de-AT" sz="2800" b="1" dirty="0">
                <a:solidFill>
                  <a:srgbClr val="FFFFFF"/>
                </a:solidFill>
                <a:latin typeface="Arial"/>
                <a:ea typeface="Arial"/>
              </a:rPr>
              <a:t>1</a:t>
            </a:r>
            <a:endParaRPr sz="2800" b="1" dirty="0"/>
          </a:p>
        </p:txBody>
      </p:sp>
      <p:sp>
        <p:nvSpPr>
          <p:cNvPr id="1824" name="object_1825"/>
          <p:cNvSpPr txBox="1"/>
          <p:nvPr/>
        </p:nvSpPr>
        <p:spPr>
          <a:xfrm>
            <a:off x="8443722" y="7623740"/>
            <a:ext cx="9649968" cy="2261870"/>
          </a:xfrm>
          <a:prstGeom prst="rect">
            <a:avLst/>
          </a:prstGeom>
        </p:spPr>
        <p:txBody>
          <a:bodyPr vert="horz" wrap="square" lIns="15240" tIns="15240" rIns="0" bIns="0" rtlCol="0" anchor="ctr">
            <a:spAutoFit/>
          </a:bodyPr>
          <a:lstStyle/>
          <a:p>
            <a:pPr marL="180000">
              <a:lnSpc>
                <a:spcPct val="100000"/>
              </a:lnSpc>
              <a:spcBef>
                <a:spcPts val="120"/>
              </a:spcBef>
            </a:pPr>
            <a:r>
              <a:rPr sz="3200" spc="0" dirty="0">
                <a:solidFill>
                  <a:srgbClr val="494C4D"/>
                </a:solidFill>
                <a:latin typeface="Arial"/>
                <a:cs typeface="Arial"/>
              </a:rPr>
              <a:t>An aspect describes a specific statement from the questionnaire. The results of aspects are always shown with circles in the report.</a:t>
            </a:r>
            <a:endParaRPr sz="3200" dirty="0">
              <a:latin typeface="Arial"/>
              <a:cs typeface="Arial"/>
            </a:endParaRPr>
          </a:p>
        </p:txBody>
      </p:sp>
      <p:sp>
        <p:nvSpPr>
          <p:cNvPr id="1826" name="object_1827"/>
          <p:cNvSpPr/>
          <p:nvPr/>
        </p:nvSpPr>
        <p:spPr>
          <a:xfrm>
            <a:off x="2010410" y="5361870"/>
            <a:ext cx="16083280" cy="0"/>
          </a:xfrm>
          <a:prstGeom prst="rect">
            <a:avLst/>
          </a:prstGeom>
          <a:ln w="5235">
            <a:solidFill>
              <a:srgbClr val="000000"/>
            </a:solidFill>
          </a:ln>
        </p:spPr>
      </p:sp>
      <p:sp>
        <p:nvSpPr>
          <p:cNvPr id="1828" name="object_1829"/>
          <p:cNvSpPr/>
          <p:nvPr/>
        </p:nvSpPr>
        <p:spPr>
          <a:xfrm>
            <a:off x="2010410" y="7623740"/>
            <a:ext cx="16083280" cy="0"/>
          </a:xfrm>
          <a:prstGeom prst="rect">
            <a:avLst/>
          </a:prstGeom>
          <a:ln w="5235">
            <a:solidFill>
              <a:srgbClr val="000000"/>
            </a:solidFill>
          </a:ln>
        </p:spPr>
      </p:sp>
      <p:sp>
        <p:nvSpPr>
          <p:cNvPr id="1830" name="object_1831"/>
          <p:cNvSpPr/>
          <p:nvPr/>
        </p:nvSpPr>
        <p:spPr>
          <a:xfrm>
            <a:off x="5227066" y="3100000"/>
            <a:ext cx="0" cy="6785610"/>
          </a:xfrm>
          <a:prstGeom prst="rect">
            <a:avLst/>
          </a:prstGeom>
          <a:ln w="5235">
            <a:solidFill>
              <a:srgbClr val="000000"/>
            </a:solidFill>
          </a:ln>
        </p:spPr>
      </p:sp>
      <p:sp>
        <p:nvSpPr>
          <p:cNvPr id="1832" name="object_1833"/>
          <p:cNvSpPr/>
          <p:nvPr/>
        </p:nvSpPr>
        <p:spPr>
          <a:xfrm>
            <a:off x="8443722" y="3100000"/>
            <a:ext cx="0" cy="6785610"/>
          </a:xfrm>
          <a:prstGeom prst="rect">
            <a:avLst/>
          </a:prstGeom>
          <a:ln w="5235">
            <a:solidFill>
              <a:srgbClr val="000000"/>
            </a:solidFill>
          </a:ln>
        </p:spPr>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62" name="object_13063"/>
          <p:cNvSpPr>
            <a:spLocks noGrp="1"/>
          </p:cNvSpPr>
          <p:nvPr/>
        </p:nvSpPr>
        <p:spPr>
          <a:xfrm>
            <a:off x="663156" y="586369"/>
            <a:ext cx="922019" cy="922019"/>
          </a:xfrm>
          <a:prstGeom prst="ellipse">
            <a:avLst/>
          </a:prstGeom>
          <a:solidFill>
            <a:srgbClr val="F48798"/>
          </a:solidFill>
        </p:spPr>
        <p:txBody>
          <a:bodyPr wrap="square" lIns="0" tIns="0" rIns="0" bIns="0" rtlCol="0" anchor="ctr"/>
          <a:lstStyle/>
          <a:p>
            <a:pPr algn="ctr"/>
            <a:r>
              <a:rPr sz="2950" b="1" dirty="0">
                <a:solidFill>
                  <a:srgbClr val="FFFFFF"/>
                </a:solidFill>
                <a:latin typeface="Arial"/>
                <a:ea typeface="Arial"/>
              </a:rPr>
              <a:t>24</a:t>
            </a:r>
            <a:endParaRPr sz="2950" b="1" dirty="0"/>
          </a:p>
        </p:txBody>
      </p:sp>
      <p:sp>
        <p:nvSpPr>
          <p:cNvPr id="13064" name="object_1306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exemplary effect</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3066" name="13067">
            <a:hlinkClick r:id="rId3" action="ppaction://hlinksldjump" tooltip="Content"/>
          </p:cNvPr>
          <p:cNvGrpSpPr/>
          <p:nvPr/>
        </p:nvGrpSpPr>
        <p:grpSpPr>
          <a:xfrm>
            <a:off x="19403940" y="295737"/>
            <a:ext cx="350000" cy="350000"/>
            <a:chOff x="0" y="0"/>
            <a:chExt cx="0" cy="0"/>
          </a:xfrm>
        </p:grpSpPr>
        <p:sp>
          <p:nvSpPr>
            <p:cNvPr id="13068" name="13069"/>
            <p:cNvSpPr/>
            <p:nvPr/>
          </p:nvSpPr>
          <p:spPr>
            <a:xfrm>
              <a:off x="0" y="0"/>
              <a:ext cx="350000" cy="350000"/>
            </a:xfrm>
            <a:prstGeom prst="rect">
              <a:avLst/>
            </a:prstGeom>
            <a:noFill/>
            <a:ln w="30000" cap="flat" cmpd="sng" algn="ctr">
              <a:solidFill>
                <a:srgbClr val="707274"/>
              </a:solidFill>
            </a:ln>
          </p:spPr>
        </p:sp>
        <p:sp>
          <p:nvSpPr>
            <p:cNvPr id="13070" name="13071">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3072" name="13073">
            <a:hlinkClick r:id="rId4" action="ppaction://hlinksldjump" tooltip="Project overview"/>
          </p:cNvPr>
          <p:cNvGrpSpPr/>
          <p:nvPr/>
        </p:nvGrpSpPr>
        <p:grpSpPr>
          <a:xfrm>
            <a:off x="18380322" y="295737"/>
            <a:ext cx="350000" cy="350000"/>
            <a:chOff x="0" y="0"/>
            <a:chExt cx="0" cy="0"/>
          </a:xfrm>
        </p:grpSpPr>
        <p:sp>
          <p:nvSpPr>
            <p:cNvPr id="13074" name="13075"/>
            <p:cNvSpPr/>
            <p:nvPr/>
          </p:nvSpPr>
          <p:spPr>
            <a:xfrm>
              <a:off x="0" y="0"/>
              <a:ext cx="350000" cy="350000"/>
            </a:xfrm>
            <a:prstGeom prst="rect">
              <a:avLst/>
            </a:prstGeom>
            <a:noFill/>
            <a:ln w="30000" cap="flat" cmpd="sng" algn="ctr">
              <a:solidFill>
                <a:srgbClr val="707274"/>
              </a:solidFill>
            </a:ln>
          </p:spPr>
        </p:sp>
        <p:sp>
          <p:nvSpPr>
            <p:cNvPr id="13076" name="13077"/>
            <p:cNvSpPr/>
            <p:nvPr/>
          </p:nvSpPr>
          <p:spPr>
            <a:xfrm>
              <a:off x="0" y="280000"/>
              <a:ext cx="350000" cy="0"/>
            </a:xfrm>
            <a:prstGeom prst="line">
              <a:avLst/>
            </a:prstGeom>
            <a:solidFill>
              <a:srgbClr val="000000"/>
            </a:solidFill>
            <a:ln w="11000" cap="flat" cmpd="sng" algn="ctr">
              <a:solidFill>
                <a:srgbClr val="707274"/>
              </a:solidFill>
            </a:ln>
          </p:spPr>
        </p:sp>
        <p:sp>
          <p:nvSpPr>
            <p:cNvPr id="13078" name="13079"/>
            <p:cNvSpPr/>
            <p:nvPr/>
          </p:nvSpPr>
          <p:spPr>
            <a:xfrm>
              <a:off x="175000" y="280000"/>
              <a:ext cx="0" cy="70000"/>
            </a:xfrm>
            <a:prstGeom prst="line">
              <a:avLst/>
            </a:prstGeom>
            <a:solidFill>
              <a:srgbClr val="000000"/>
            </a:solidFill>
            <a:ln w="11000" cap="flat" cmpd="sng" algn="ctr">
              <a:solidFill>
                <a:srgbClr val="707274"/>
              </a:solidFill>
            </a:ln>
          </p:spPr>
        </p:sp>
        <p:sp>
          <p:nvSpPr>
            <p:cNvPr id="13080" name="object_13081"/>
            <p:cNvSpPr/>
            <p:nvPr/>
          </p:nvSpPr>
          <p:spPr>
            <a:xfrm>
              <a:off x="50000" y="87500"/>
              <a:ext cx="75000" cy="75000"/>
            </a:xfrm>
            <a:prstGeom prst="ellipse">
              <a:avLst/>
            </a:prstGeom>
            <a:solidFill>
              <a:srgbClr val="707274"/>
            </a:solidFill>
          </p:spPr>
        </p:sp>
        <p:sp>
          <p:nvSpPr>
            <p:cNvPr id="13082" name="object_13083"/>
            <p:cNvSpPr/>
            <p:nvPr/>
          </p:nvSpPr>
          <p:spPr>
            <a:xfrm>
              <a:off x="137500" y="87500"/>
              <a:ext cx="75000" cy="75000"/>
            </a:xfrm>
            <a:prstGeom prst="ellipse">
              <a:avLst/>
            </a:prstGeom>
            <a:solidFill>
              <a:srgbClr val="707274"/>
            </a:solidFill>
          </p:spPr>
        </p:sp>
        <p:sp>
          <p:nvSpPr>
            <p:cNvPr id="13084" name="object_13085"/>
            <p:cNvSpPr/>
            <p:nvPr/>
          </p:nvSpPr>
          <p:spPr>
            <a:xfrm>
              <a:off x="225000" y="87500"/>
              <a:ext cx="75000" cy="75000"/>
            </a:xfrm>
            <a:prstGeom prst="ellipse">
              <a:avLst/>
            </a:prstGeom>
            <a:solidFill>
              <a:srgbClr val="707274"/>
            </a:solidFill>
          </p:spPr>
        </p:sp>
        <p:sp>
          <p:nvSpPr>
            <p:cNvPr id="13086" name="13087"/>
            <p:cNvSpPr/>
            <p:nvPr/>
          </p:nvSpPr>
          <p:spPr>
            <a:xfrm>
              <a:off x="105000" y="233333"/>
              <a:ext cx="140000" cy="0"/>
            </a:xfrm>
            <a:prstGeom prst="rect">
              <a:avLst/>
            </a:prstGeom>
            <a:noFill/>
            <a:ln w="30000" cap="flat" cmpd="sng" algn="ctr">
              <a:solidFill>
                <a:srgbClr val="707274"/>
              </a:solidFill>
            </a:ln>
          </p:spPr>
        </p:sp>
        <p:sp>
          <p:nvSpPr>
            <p:cNvPr id="13088" name="13089">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090" name="13091">
            <a:hlinkClick r:id="rId5" action="ppaction://hlinksldjump" tooltip="Response-Rate"/>
          </p:cNvPr>
          <p:cNvGrpSpPr/>
          <p:nvPr/>
        </p:nvGrpSpPr>
        <p:grpSpPr>
          <a:xfrm>
            <a:off x="17356704" y="295737"/>
            <a:ext cx="350000" cy="350000"/>
            <a:chOff x="0" y="0"/>
            <a:chExt cx="0" cy="0"/>
          </a:xfrm>
        </p:grpSpPr>
        <p:sp>
          <p:nvSpPr>
            <p:cNvPr id="13092" name="13093"/>
            <p:cNvSpPr/>
            <p:nvPr/>
          </p:nvSpPr>
          <p:spPr>
            <a:xfrm>
              <a:off x="0" y="0"/>
              <a:ext cx="350000" cy="350000"/>
            </a:xfrm>
            <a:prstGeom prst="rect">
              <a:avLst/>
            </a:prstGeom>
            <a:noFill/>
            <a:ln w="30000" cap="flat" cmpd="sng" algn="ctr">
              <a:solidFill>
                <a:srgbClr val="707274"/>
              </a:solidFill>
            </a:ln>
          </p:spPr>
        </p:sp>
        <p:sp>
          <p:nvSpPr>
            <p:cNvPr id="13094" name="13095">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3096" name="object_13097">
            <a:hlinkClick r:id="rId6" action="ppaction://hlinksldjump" tooltip="Index overview"/>
          </p:cNvPr>
          <p:cNvGrpSpPr/>
          <p:nvPr/>
        </p:nvGrpSpPr>
        <p:grpSpPr>
          <a:xfrm>
            <a:off x="16333086" y="295737"/>
            <a:ext cx="511198" cy="515004"/>
            <a:chOff x="17809255" y="706508"/>
            <a:chExt cx="711198" cy="715004"/>
          </a:xfrm>
        </p:grpSpPr>
        <p:sp>
          <p:nvSpPr>
            <p:cNvPr id="13098" name="object_13099"/>
            <p:cNvSpPr/>
            <p:nvPr/>
          </p:nvSpPr>
          <p:spPr>
            <a:xfrm>
              <a:off x="17809255" y="706508"/>
              <a:ext cx="711198" cy="715004"/>
            </a:xfrm>
            <a:prstGeom prst="rect">
              <a:avLst/>
            </a:prstGeom>
            <a:solidFill>
              <a:srgbClr val="FFFFFF">
                <a:alpha val="500"/>
              </a:srgbClr>
            </a:solidFill>
            <a:ln>
              <a:noFill/>
            </a:ln>
          </p:spPr>
        </p:sp>
        <p:sp>
          <p:nvSpPr>
            <p:cNvPr id="13100" name="object_1310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3102" name="object_1310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3104" name="object_1310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3106" name="object_1310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3108" name="object_1310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3110" name="object_1311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3112" name="object_1311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3114" name="object_1311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3116" name="object_1311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3118" name="object_13119">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3120" name="object_13121">
            <a:hlinkClick r:id="rId7" action="ppaction://hlinksldjump" tooltip="Dimensions"/>
          </p:cNvPr>
          <p:cNvGrpSpPr/>
          <p:nvPr/>
        </p:nvGrpSpPr>
        <p:grpSpPr>
          <a:xfrm>
            <a:off x="15309468" y="295737"/>
            <a:ext cx="350000" cy="350000"/>
            <a:chOff x="0" y="0"/>
            <a:chExt cx="0" cy="0"/>
          </a:xfrm>
        </p:grpSpPr>
        <p:sp>
          <p:nvSpPr>
            <p:cNvPr id="13122" name="object_13123"/>
            <p:cNvSpPr/>
            <p:nvPr/>
          </p:nvSpPr>
          <p:spPr>
            <a:xfrm>
              <a:off x="30600" y="27733"/>
              <a:ext cx="113800" cy="61200"/>
            </a:xfrm>
            <a:prstGeom prst="rect">
              <a:avLst/>
            </a:prstGeom>
            <a:solidFill>
              <a:srgbClr val="707274"/>
            </a:solidFill>
            <a:ln>
              <a:noFill/>
            </a:ln>
          </p:spPr>
        </p:sp>
        <p:sp>
          <p:nvSpPr>
            <p:cNvPr id="13124" name="object_13125"/>
            <p:cNvSpPr/>
            <p:nvPr/>
          </p:nvSpPr>
          <p:spPr>
            <a:xfrm>
              <a:off x="275600" y="27733"/>
              <a:ext cx="43800" cy="61200"/>
            </a:xfrm>
            <a:prstGeom prst="rect">
              <a:avLst/>
            </a:prstGeom>
            <a:solidFill>
              <a:srgbClr val="707274"/>
            </a:solidFill>
            <a:ln>
              <a:noFill/>
            </a:ln>
          </p:spPr>
        </p:sp>
        <p:sp>
          <p:nvSpPr>
            <p:cNvPr id="13126" name="object_13127"/>
            <p:cNvSpPr/>
            <p:nvPr/>
          </p:nvSpPr>
          <p:spPr>
            <a:xfrm>
              <a:off x="0" y="27733"/>
              <a:ext cx="61200" cy="61200"/>
            </a:xfrm>
            <a:prstGeom prst="ellipse">
              <a:avLst/>
            </a:prstGeom>
            <a:solidFill>
              <a:srgbClr val="707274"/>
            </a:solidFill>
            <a:ln>
              <a:noFill/>
            </a:ln>
          </p:spPr>
        </p:sp>
        <p:sp>
          <p:nvSpPr>
            <p:cNvPr id="13128" name="object_13129"/>
            <p:cNvSpPr/>
            <p:nvPr/>
          </p:nvSpPr>
          <p:spPr>
            <a:xfrm>
              <a:off x="113800" y="27733"/>
              <a:ext cx="61200" cy="61200"/>
            </a:xfrm>
            <a:prstGeom prst="ellipse">
              <a:avLst/>
            </a:prstGeom>
            <a:solidFill>
              <a:srgbClr val="707274"/>
            </a:solidFill>
            <a:ln>
              <a:noFill/>
            </a:ln>
          </p:spPr>
        </p:sp>
        <p:sp>
          <p:nvSpPr>
            <p:cNvPr id="13130" name="object_13131"/>
            <p:cNvSpPr/>
            <p:nvPr/>
          </p:nvSpPr>
          <p:spPr>
            <a:xfrm>
              <a:off x="288800" y="27733"/>
              <a:ext cx="61200" cy="61200"/>
            </a:xfrm>
            <a:prstGeom prst="ellipse">
              <a:avLst/>
            </a:prstGeom>
            <a:solidFill>
              <a:srgbClr val="707274"/>
            </a:solidFill>
            <a:ln>
              <a:noFill/>
            </a:ln>
          </p:spPr>
        </p:sp>
        <p:sp>
          <p:nvSpPr>
            <p:cNvPr id="13132" name="object_13133"/>
            <p:cNvSpPr/>
            <p:nvPr/>
          </p:nvSpPr>
          <p:spPr>
            <a:xfrm>
              <a:off x="245000" y="27733"/>
              <a:ext cx="61200" cy="61200"/>
            </a:xfrm>
            <a:prstGeom prst="ellipse">
              <a:avLst/>
            </a:prstGeom>
            <a:solidFill>
              <a:srgbClr val="707274"/>
            </a:solidFill>
            <a:ln>
              <a:noFill/>
            </a:ln>
          </p:spPr>
        </p:sp>
        <p:sp>
          <p:nvSpPr>
            <p:cNvPr id="13134" name="object_13135"/>
            <p:cNvSpPr/>
            <p:nvPr/>
          </p:nvSpPr>
          <p:spPr>
            <a:xfrm>
              <a:off x="30600" y="144400"/>
              <a:ext cx="43800" cy="61200"/>
            </a:xfrm>
            <a:prstGeom prst="rect">
              <a:avLst/>
            </a:prstGeom>
            <a:solidFill>
              <a:srgbClr val="707274"/>
            </a:solidFill>
            <a:ln>
              <a:noFill/>
            </a:ln>
          </p:spPr>
        </p:sp>
        <p:sp>
          <p:nvSpPr>
            <p:cNvPr id="13136" name="object_13137"/>
            <p:cNvSpPr/>
            <p:nvPr/>
          </p:nvSpPr>
          <p:spPr>
            <a:xfrm>
              <a:off x="205600" y="144400"/>
              <a:ext cx="113800" cy="61200"/>
            </a:xfrm>
            <a:prstGeom prst="rect">
              <a:avLst/>
            </a:prstGeom>
            <a:solidFill>
              <a:srgbClr val="707274"/>
            </a:solidFill>
            <a:ln>
              <a:noFill/>
            </a:ln>
          </p:spPr>
        </p:sp>
        <p:sp>
          <p:nvSpPr>
            <p:cNvPr id="13138" name="object_13139"/>
            <p:cNvSpPr/>
            <p:nvPr/>
          </p:nvSpPr>
          <p:spPr>
            <a:xfrm>
              <a:off x="0" y="144400"/>
              <a:ext cx="61200" cy="61200"/>
            </a:xfrm>
            <a:prstGeom prst="ellipse">
              <a:avLst/>
            </a:prstGeom>
            <a:solidFill>
              <a:srgbClr val="707274"/>
            </a:solidFill>
            <a:ln>
              <a:noFill/>
            </a:ln>
          </p:spPr>
        </p:sp>
        <p:sp>
          <p:nvSpPr>
            <p:cNvPr id="13140" name="object_13141"/>
            <p:cNvSpPr/>
            <p:nvPr/>
          </p:nvSpPr>
          <p:spPr>
            <a:xfrm>
              <a:off x="43800" y="144400"/>
              <a:ext cx="61200" cy="61200"/>
            </a:xfrm>
            <a:prstGeom prst="ellipse">
              <a:avLst/>
            </a:prstGeom>
            <a:solidFill>
              <a:srgbClr val="707274"/>
            </a:solidFill>
            <a:ln>
              <a:noFill/>
            </a:ln>
          </p:spPr>
        </p:sp>
        <p:sp>
          <p:nvSpPr>
            <p:cNvPr id="13142" name="object_13143"/>
            <p:cNvSpPr/>
            <p:nvPr/>
          </p:nvSpPr>
          <p:spPr>
            <a:xfrm>
              <a:off x="288800" y="144400"/>
              <a:ext cx="61200" cy="61200"/>
            </a:xfrm>
            <a:prstGeom prst="ellipse">
              <a:avLst/>
            </a:prstGeom>
            <a:solidFill>
              <a:srgbClr val="707274"/>
            </a:solidFill>
            <a:ln>
              <a:noFill/>
            </a:ln>
          </p:spPr>
        </p:sp>
        <p:sp>
          <p:nvSpPr>
            <p:cNvPr id="13144" name="object_13145"/>
            <p:cNvSpPr/>
            <p:nvPr/>
          </p:nvSpPr>
          <p:spPr>
            <a:xfrm>
              <a:off x="175000" y="144400"/>
              <a:ext cx="61200" cy="61200"/>
            </a:xfrm>
            <a:prstGeom prst="ellipse">
              <a:avLst/>
            </a:prstGeom>
            <a:solidFill>
              <a:srgbClr val="707274"/>
            </a:solidFill>
            <a:ln>
              <a:noFill/>
            </a:ln>
          </p:spPr>
        </p:sp>
        <p:sp>
          <p:nvSpPr>
            <p:cNvPr id="13146" name="object_13147"/>
            <p:cNvSpPr/>
            <p:nvPr/>
          </p:nvSpPr>
          <p:spPr>
            <a:xfrm>
              <a:off x="30600" y="261067"/>
              <a:ext cx="78800" cy="61200"/>
            </a:xfrm>
            <a:prstGeom prst="rect">
              <a:avLst/>
            </a:prstGeom>
            <a:solidFill>
              <a:srgbClr val="707274"/>
            </a:solidFill>
            <a:ln>
              <a:noFill/>
            </a:ln>
          </p:spPr>
        </p:sp>
        <p:sp>
          <p:nvSpPr>
            <p:cNvPr id="13148" name="object_13149"/>
            <p:cNvSpPr/>
            <p:nvPr/>
          </p:nvSpPr>
          <p:spPr>
            <a:xfrm>
              <a:off x="240600" y="261067"/>
              <a:ext cx="78800" cy="61200"/>
            </a:xfrm>
            <a:prstGeom prst="rect">
              <a:avLst/>
            </a:prstGeom>
            <a:solidFill>
              <a:srgbClr val="707274"/>
            </a:solidFill>
            <a:ln>
              <a:noFill/>
            </a:ln>
          </p:spPr>
        </p:sp>
        <p:sp>
          <p:nvSpPr>
            <p:cNvPr id="13150" name="object_13151"/>
            <p:cNvSpPr/>
            <p:nvPr/>
          </p:nvSpPr>
          <p:spPr>
            <a:xfrm>
              <a:off x="0" y="261067"/>
              <a:ext cx="61200" cy="61200"/>
            </a:xfrm>
            <a:prstGeom prst="ellipse">
              <a:avLst/>
            </a:prstGeom>
            <a:solidFill>
              <a:srgbClr val="707274"/>
            </a:solidFill>
            <a:ln>
              <a:noFill/>
            </a:ln>
          </p:spPr>
        </p:sp>
        <p:sp>
          <p:nvSpPr>
            <p:cNvPr id="13152" name="object_13153"/>
            <p:cNvSpPr/>
            <p:nvPr/>
          </p:nvSpPr>
          <p:spPr>
            <a:xfrm>
              <a:off x="78800" y="261067"/>
              <a:ext cx="61200" cy="61200"/>
            </a:xfrm>
            <a:prstGeom prst="ellipse">
              <a:avLst/>
            </a:prstGeom>
            <a:solidFill>
              <a:srgbClr val="707274"/>
            </a:solidFill>
            <a:ln>
              <a:noFill/>
            </a:ln>
          </p:spPr>
        </p:sp>
        <p:sp>
          <p:nvSpPr>
            <p:cNvPr id="13154" name="object_13155"/>
            <p:cNvSpPr/>
            <p:nvPr/>
          </p:nvSpPr>
          <p:spPr>
            <a:xfrm>
              <a:off x="288800" y="261067"/>
              <a:ext cx="61200" cy="61200"/>
            </a:xfrm>
            <a:prstGeom prst="ellipse">
              <a:avLst/>
            </a:prstGeom>
            <a:solidFill>
              <a:srgbClr val="707274"/>
            </a:solidFill>
            <a:ln>
              <a:noFill/>
            </a:ln>
          </p:spPr>
        </p:sp>
        <p:sp>
          <p:nvSpPr>
            <p:cNvPr id="13156" name="object_13157"/>
            <p:cNvSpPr/>
            <p:nvPr/>
          </p:nvSpPr>
          <p:spPr>
            <a:xfrm>
              <a:off x="210000" y="261067"/>
              <a:ext cx="61200" cy="61200"/>
            </a:xfrm>
            <a:prstGeom prst="ellipse">
              <a:avLst/>
            </a:prstGeom>
            <a:solidFill>
              <a:srgbClr val="707274"/>
            </a:solidFill>
            <a:ln>
              <a:noFill/>
            </a:ln>
          </p:spPr>
        </p:sp>
        <p:sp>
          <p:nvSpPr>
            <p:cNvPr id="13158" name="1315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160" name="object_13161">
            <a:hlinkClick r:id="rId8" action="ppaction://hlinksldjump" tooltip="Portfolio of Action"/>
          </p:cNvPr>
          <p:cNvGrpSpPr/>
          <p:nvPr/>
        </p:nvGrpSpPr>
        <p:grpSpPr>
          <a:xfrm>
            <a:off x="19403940" y="887211"/>
            <a:ext cx="350000" cy="350000"/>
            <a:chOff x="0" y="0"/>
            <a:chExt cx="0" cy="0"/>
          </a:xfrm>
        </p:grpSpPr>
        <p:sp>
          <p:nvSpPr>
            <p:cNvPr id="13164" name="object_13165"/>
            <p:cNvSpPr/>
            <p:nvPr/>
          </p:nvSpPr>
          <p:spPr>
            <a:xfrm>
              <a:off x="11900" y="79800"/>
              <a:ext cx="51110" cy="51110"/>
            </a:xfrm>
            <a:prstGeom prst="ellipse">
              <a:avLst/>
            </a:prstGeom>
            <a:solidFill>
              <a:srgbClr val="707274"/>
            </a:solidFill>
          </p:spPr>
        </p:sp>
        <p:sp>
          <p:nvSpPr>
            <p:cNvPr id="13166" name="object_13167"/>
            <p:cNvSpPr/>
            <p:nvPr/>
          </p:nvSpPr>
          <p:spPr>
            <a:xfrm>
              <a:off x="121800" y="124250"/>
              <a:ext cx="51110" cy="51110"/>
            </a:xfrm>
            <a:prstGeom prst="ellipse">
              <a:avLst/>
            </a:prstGeom>
            <a:solidFill>
              <a:srgbClr val="707274"/>
            </a:solidFill>
          </p:spPr>
        </p:sp>
        <p:sp>
          <p:nvSpPr>
            <p:cNvPr id="13168" name="object_13169"/>
            <p:cNvSpPr/>
            <p:nvPr/>
          </p:nvSpPr>
          <p:spPr>
            <a:xfrm>
              <a:off x="244650" y="42700"/>
              <a:ext cx="51110" cy="51110"/>
            </a:xfrm>
            <a:prstGeom prst="ellipse">
              <a:avLst/>
            </a:prstGeom>
            <a:solidFill>
              <a:srgbClr val="707274"/>
            </a:solidFill>
          </p:spPr>
        </p:sp>
        <p:sp>
          <p:nvSpPr>
            <p:cNvPr id="13170" name="object_13171"/>
            <p:cNvSpPr/>
            <p:nvPr/>
          </p:nvSpPr>
          <p:spPr>
            <a:xfrm>
              <a:off x="282800" y="229250"/>
              <a:ext cx="51110" cy="51110"/>
            </a:xfrm>
            <a:prstGeom prst="ellipse">
              <a:avLst/>
            </a:prstGeom>
            <a:solidFill>
              <a:srgbClr val="707274"/>
            </a:solidFill>
          </p:spPr>
        </p:sp>
        <p:sp>
          <p:nvSpPr>
            <p:cNvPr id="13172" name="object_13173"/>
            <p:cNvSpPr/>
            <p:nvPr/>
          </p:nvSpPr>
          <p:spPr>
            <a:xfrm>
              <a:off x="79800" y="234500"/>
              <a:ext cx="51110" cy="51110"/>
            </a:xfrm>
            <a:prstGeom prst="ellipse">
              <a:avLst/>
            </a:prstGeom>
            <a:solidFill>
              <a:srgbClr val="707274"/>
            </a:solidFill>
          </p:spPr>
        </p:sp>
        <p:sp>
          <p:nvSpPr>
            <p:cNvPr id="13174" name="object_13175"/>
            <p:cNvSpPr/>
            <p:nvPr/>
          </p:nvSpPr>
          <p:spPr>
            <a:xfrm>
              <a:off x="105350" y="23800"/>
              <a:ext cx="51110" cy="51110"/>
            </a:xfrm>
            <a:prstGeom prst="ellipse">
              <a:avLst/>
            </a:prstGeom>
            <a:solidFill>
              <a:srgbClr val="707274"/>
            </a:solidFill>
          </p:spPr>
        </p:sp>
        <p:sp>
          <p:nvSpPr>
            <p:cNvPr id="13176" name="object_13177"/>
            <p:cNvSpPr/>
            <p:nvPr/>
          </p:nvSpPr>
          <p:spPr>
            <a:xfrm>
              <a:off x="232050" y="149450"/>
              <a:ext cx="51110" cy="51110"/>
            </a:xfrm>
            <a:prstGeom prst="ellipse">
              <a:avLst/>
            </a:prstGeom>
            <a:solidFill>
              <a:srgbClr val="707274"/>
            </a:solidFill>
          </p:spPr>
        </p:sp>
        <p:sp>
          <p:nvSpPr>
            <p:cNvPr id="13178" name="object_13179"/>
            <p:cNvSpPr/>
            <p:nvPr/>
          </p:nvSpPr>
          <p:spPr>
            <a:xfrm>
              <a:off x="0" y="175000"/>
              <a:ext cx="350000" cy="0"/>
            </a:xfrm>
            <a:prstGeom prst="rect">
              <a:avLst/>
            </a:prstGeom>
            <a:noFill/>
            <a:ln w="10470">
              <a:solidFill>
                <a:srgbClr val="707274"/>
              </a:solidFill>
            </a:ln>
          </p:spPr>
        </p:sp>
        <p:sp>
          <p:nvSpPr>
            <p:cNvPr id="13180" name="object_13181"/>
            <p:cNvSpPr/>
            <p:nvPr/>
          </p:nvSpPr>
          <p:spPr>
            <a:xfrm>
              <a:off x="175000" y="0"/>
              <a:ext cx="0" cy="350000"/>
            </a:xfrm>
            <a:prstGeom prst="rect">
              <a:avLst/>
            </a:prstGeom>
            <a:noFill/>
            <a:ln w="10470">
              <a:solidFill>
                <a:srgbClr val="707274"/>
              </a:solidFill>
            </a:ln>
          </p:spPr>
        </p:sp>
        <p:sp>
          <p:nvSpPr>
            <p:cNvPr id="13182" name="13183">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184" name="13185">
            <a:hlinkClick r:id="rId9" action="ppaction://hlinksldjump" tooltip="Semantic Differential"/>
          </p:cNvPr>
          <p:cNvGrpSpPr/>
          <p:nvPr/>
        </p:nvGrpSpPr>
        <p:grpSpPr>
          <a:xfrm>
            <a:off x="18380322" y="887211"/>
            <a:ext cx="561600" cy="648000"/>
            <a:chOff x="0" y="0"/>
            <a:chExt cx="0" cy="0"/>
          </a:xfrm>
        </p:grpSpPr>
        <p:sp>
          <p:nvSpPr>
            <p:cNvPr id="13186" name="13187"/>
            <p:cNvSpPr/>
            <p:nvPr/>
          </p:nvSpPr>
          <p:spPr>
            <a:xfrm>
              <a:off x="0" y="0"/>
              <a:ext cx="350000" cy="350000"/>
            </a:xfrm>
            <a:prstGeom prst="rect">
              <a:avLst/>
            </a:prstGeom>
            <a:noFill/>
            <a:ln w="30000" cap="flat" cmpd="sng" algn="ctr">
              <a:solidFill>
                <a:srgbClr val="707274"/>
              </a:solidFill>
            </a:ln>
          </p:spPr>
        </p:sp>
        <p:cxnSp>
          <p:nvCxnSpPr>
            <p:cNvPr id="13188" name="object_1318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3190" name="object_1319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3192" name="13193">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194" name="13195">
            <a:hlinkClick r:id="rId10" action="ppaction://hlinksldjump"/>
          </p:cNvPr>
          <p:cNvGrpSpPr/>
          <p:nvPr/>
        </p:nvGrpSpPr>
        <p:grpSpPr>
          <a:xfrm>
            <a:off x="17356704" y="887211"/>
            <a:ext cx="561600" cy="648000"/>
            <a:chOff x="0" y="0"/>
            <a:chExt cx="0" cy="0"/>
          </a:xfrm>
        </p:grpSpPr>
        <p:sp>
          <p:nvSpPr>
            <p:cNvPr id="13196" name="13197"/>
            <p:cNvSpPr/>
            <p:nvPr/>
          </p:nvSpPr>
          <p:spPr>
            <a:xfrm>
              <a:off x="0" y="0"/>
              <a:ext cx="350000" cy="350000"/>
            </a:xfrm>
            <a:prstGeom prst="rect">
              <a:avLst/>
            </a:prstGeom>
            <a:noFill/>
            <a:ln w="30000" cap="flat" cmpd="sng" algn="ctr">
              <a:solidFill>
                <a:srgbClr val="707274"/>
              </a:solidFill>
            </a:ln>
          </p:spPr>
        </p:sp>
        <p:sp>
          <p:nvSpPr>
            <p:cNvPr id="13198" name="object_1319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3200" name="object_13201"/>
            <p:cNvSpPr/>
            <p:nvPr/>
          </p:nvSpPr>
          <p:spPr>
            <a:xfrm>
              <a:off x="136856" y="41051"/>
              <a:ext cx="54000" cy="59400"/>
            </a:xfrm>
            <a:prstGeom prst="rect">
              <a:avLst/>
            </a:prstGeom>
            <a:solidFill>
              <a:srgbClr val="707274"/>
            </a:solidFill>
          </p:spPr>
        </p:sp>
        <p:sp>
          <p:nvSpPr>
            <p:cNvPr id="13202" name="object_13203"/>
            <p:cNvSpPr/>
            <p:nvPr/>
          </p:nvSpPr>
          <p:spPr>
            <a:xfrm>
              <a:off x="180596" y="70751"/>
              <a:ext cx="55300" cy="0"/>
            </a:xfrm>
            <a:prstGeom prst="line">
              <a:avLst/>
            </a:prstGeom>
            <a:solidFill>
              <a:srgbClr val="000000"/>
            </a:solidFill>
            <a:ln w="11000" cap="flat" cmpd="sng" algn="ctr">
              <a:solidFill>
                <a:srgbClr val="707274"/>
              </a:solidFill>
            </a:ln>
          </p:spPr>
        </p:sp>
        <p:sp>
          <p:nvSpPr>
            <p:cNvPr id="13204" name="object_13205"/>
            <p:cNvSpPr/>
            <p:nvPr/>
          </p:nvSpPr>
          <p:spPr>
            <a:xfrm>
              <a:off x="245893" y="41051"/>
              <a:ext cx="54000" cy="59400"/>
            </a:xfrm>
            <a:prstGeom prst="ellipse">
              <a:avLst/>
            </a:prstGeom>
            <a:solidFill>
              <a:srgbClr val="707274"/>
            </a:solidFill>
          </p:spPr>
        </p:sp>
        <p:sp>
          <p:nvSpPr>
            <p:cNvPr id="13206" name="object_13207"/>
            <p:cNvSpPr/>
            <p:nvPr/>
          </p:nvSpPr>
          <p:spPr>
            <a:xfrm>
              <a:off x="136856" y="143142"/>
              <a:ext cx="54000" cy="59400"/>
            </a:xfrm>
            <a:prstGeom prst="rect">
              <a:avLst/>
            </a:prstGeom>
            <a:solidFill>
              <a:srgbClr val="707274"/>
            </a:solidFill>
          </p:spPr>
        </p:sp>
        <p:sp>
          <p:nvSpPr>
            <p:cNvPr id="13208" name="object_13209"/>
            <p:cNvSpPr/>
            <p:nvPr/>
          </p:nvSpPr>
          <p:spPr>
            <a:xfrm>
              <a:off x="180596" y="172842"/>
              <a:ext cx="55300" cy="0"/>
            </a:xfrm>
            <a:prstGeom prst="line">
              <a:avLst/>
            </a:prstGeom>
            <a:solidFill>
              <a:srgbClr val="000000"/>
            </a:solidFill>
            <a:ln w="11000" cap="flat" cmpd="sng" algn="ctr">
              <a:solidFill>
                <a:srgbClr val="707274"/>
              </a:solidFill>
            </a:ln>
          </p:spPr>
        </p:sp>
        <p:sp>
          <p:nvSpPr>
            <p:cNvPr id="13210" name="object_13211"/>
            <p:cNvSpPr/>
            <p:nvPr/>
          </p:nvSpPr>
          <p:spPr>
            <a:xfrm>
              <a:off x="245893" y="143142"/>
              <a:ext cx="54000" cy="59400"/>
            </a:xfrm>
            <a:prstGeom prst="ellipse">
              <a:avLst/>
            </a:prstGeom>
            <a:solidFill>
              <a:srgbClr val="707274"/>
            </a:solidFill>
          </p:spPr>
        </p:sp>
        <p:sp>
          <p:nvSpPr>
            <p:cNvPr id="13212" name="object_13213"/>
            <p:cNvSpPr/>
            <p:nvPr/>
          </p:nvSpPr>
          <p:spPr>
            <a:xfrm>
              <a:off x="136856" y="237985"/>
              <a:ext cx="54000" cy="59400"/>
            </a:xfrm>
            <a:prstGeom prst="rect">
              <a:avLst/>
            </a:prstGeom>
            <a:solidFill>
              <a:srgbClr val="707274"/>
            </a:solidFill>
          </p:spPr>
        </p:sp>
        <p:sp>
          <p:nvSpPr>
            <p:cNvPr id="13214" name="object_13215"/>
            <p:cNvSpPr/>
            <p:nvPr/>
          </p:nvSpPr>
          <p:spPr>
            <a:xfrm>
              <a:off x="180596" y="267685"/>
              <a:ext cx="55300" cy="0"/>
            </a:xfrm>
            <a:prstGeom prst="line">
              <a:avLst/>
            </a:prstGeom>
            <a:solidFill>
              <a:srgbClr val="000000"/>
            </a:solidFill>
            <a:ln w="11000" cap="flat" cmpd="sng" algn="ctr">
              <a:solidFill>
                <a:srgbClr val="707274"/>
              </a:solidFill>
            </a:ln>
          </p:spPr>
        </p:sp>
        <p:sp>
          <p:nvSpPr>
            <p:cNvPr id="13216" name="object_13217"/>
            <p:cNvSpPr/>
            <p:nvPr/>
          </p:nvSpPr>
          <p:spPr>
            <a:xfrm>
              <a:off x="245893" y="237985"/>
              <a:ext cx="54000" cy="59400"/>
            </a:xfrm>
            <a:prstGeom prst="ellipse">
              <a:avLst/>
            </a:prstGeom>
            <a:solidFill>
              <a:srgbClr val="707274"/>
            </a:solidFill>
          </p:spPr>
        </p:sp>
        <p:sp>
          <p:nvSpPr>
            <p:cNvPr id="13218" name="13219">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220" name="13221">
            <a:hlinkClick r:id="rId11" action="ppaction://hlinksldjump"/>
          </p:cNvPr>
          <p:cNvGrpSpPr/>
          <p:nvPr/>
        </p:nvGrpSpPr>
        <p:grpSpPr>
          <a:xfrm>
            <a:off x="16333086" y="887211"/>
            <a:ext cx="350000" cy="350000"/>
            <a:chOff x="0" y="0"/>
            <a:chExt cx="0" cy="0"/>
          </a:xfrm>
        </p:grpSpPr>
        <p:sp>
          <p:nvSpPr>
            <p:cNvPr id="13222" name="13223"/>
            <p:cNvSpPr/>
            <p:nvPr/>
          </p:nvSpPr>
          <p:spPr>
            <a:xfrm>
              <a:off x="0" y="0"/>
              <a:ext cx="350000" cy="350000"/>
            </a:xfrm>
            <a:prstGeom prst="rect">
              <a:avLst/>
            </a:prstGeom>
            <a:noFill/>
            <a:ln w="30000" cap="flat" cmpd="sng" algn="ctr">
              <a:solidFill>
                <a:srgbClr val="707274"/>
              </a:solidFill>
            </a:ln>
          </p:spPr>
        </p:sp>
        <p:sp>
          <p:nvSpPr>
            <p:cNvPr id="13224" name="13225"/>
            <p:cNvSpPr/>
            <p:nvPr/>
          </p:nvSpPr>
          <p:spPr>
            <a:xfrm>
              <a:off x="70000" y="0"/>
              <a:ext cx="210000" cy="0"/>
            </a:xfrm>
            <a:prstGeom prst="line">
              <a:avLst/>
            </a:prstGeom>
            <a:solidFill>
              <a:srgbClr val="000000"/>
            </a:solidFill>
            <a:ln w="11000" cap="flat" cmpd="sng" algn="ctr">
              <a:solidFill>
                <a:srgbClr val="707274"/>
              </a:solidFill>
            </a:ln>
          </p:spPr>
        </p:sp>
        <p:sp>
          <p:nvSpPr>
            <p:cNvPr id="13226" name="13227"/>
            <p:cNvSpPr/>
            <p:nvPr/>
          </p:nvSpPr>
          <p:spPr>
            <a:xfrm>
              <a:off x="70000" y="58333"/>
              <a:ext cx="210000" cy="0"/>
            </a:xfrm>
            <a:prstGeom prst="line">
              <a:avLst/>
            </a:prstGeom>
            <a:solidFill>
              <a:srgbClr val="000000"/>
            </a:solidFill>
            <a:ln w="11000" cap="flat" cmpd="sng" algn="ctr">
              <a:solidFill>
                <a:srgbClr val="707274"/>
              </a:solidFill>
            </a:ln>
          </p:spPr>
        </p:sp>
        <p:sp>
          <p:nvSpPr>
            <p:cNvPr id="13228" name="13229"/>
            <p:cNvSpPr/>
            <p:nvPr/>
          </p:nvSpPr>
          <p:spPr>
            <a:xfrm>
              <a:off x="70000" y="116667"/>
              <a:ext cx="210000" cy="0"/>
            </a:xfrm>
            <a:prstGeom prst="line">
              <a:avLst/>
            </a:prstGeom>
            <a:solidFill>
              <a:srgbClr val="000000"/>
            </a:solidFill>
            <a:ln w="11000" cap="flat" cmpd="sng" algn="ctr">
              <a:solidFill>
                <a:srgbClr val="707274"/>
              </a:solidFill>
            </a:ln>
          </p:spPr>
        </p:sp>
        <p:sp>
          <p:nvSpPr>
            <p:cNvPr id="13230" name="13231"/>
            <p:cNvSpPr/>
            <p:nvPr/>
          </p:nvSpPr>
          <p:spPr>
            <a:xfrm>
              <a:off x="70000" y="175000"/>
              <a:ext cx="210000" cy="0"/>
            </a:xfrm>
            <a:prstGeom prst="line">
              <a:avLst/>
            </a:prstGeom>
            <a:solidFill>
              <a:srgbClr val="000000"/>
            </a:solidFill>
            <a:ln w="11000" cap="flat" cmpd="sng" algn="ctr">
              <a:solidFill>
                <a:srgbClr val="707274"/>
              </a:solidFill>
            </a:ln>
          </p:spPr>
        </p:sp>
        <p:sp>
          <p:nvSpPr>
            <p:cNvPr id="13232" name="13233"/>
            <p:cNvSpPr/>
            <p:nvPr/>
          </p:nvSpPr>
          <p:spPr>
            <a:xfrm>
              <a:off x="70000" y="233333"/>
              <a:ext cx="210000" cy="0"/>
            </a:xfrm>
            <a:prstGeom prst="line">
              <a:avLst/>
            </a:prstGeom>
            <a:solidFill>
              <a:srgbClr val="000000"/>
            </a:solidFill>
            <a:ln w="11000" cap="flat" cmpd="sng" algn="ctr">
              <a:solidFill>
                <a:srgbClr val="707274"/>
              </a:solidFill>
            </a:ln>
          </p:spPr>
        </p:sp>
        <p:sp>
          <p:nvSpPr>
            <p:cNvPr id="13234" name="13235"/>
            <p:cNvSpPr/>
            <p:nvPr/>
          </p:nvSpPr>
          <p:spPr>
            <a:xfrm>
              <a:off x="70000" y="291667"/>
              <a:ext cx="210000" cy="0"/>
            </a:xfrm>
            <a:prstGeom prst="line">
              <a:avLst/>
            </a:prstGeom>
            <a:solidFill>
              <a:srgbClr val="000000"/>
            </a:solidFill>
            <a:ln w="11000" cap="flat" cmpd="sng" algn="ctr">
              <a:solidFill>
                <a:srgbClr val="707274"/>
              </a:solidFill>
            </a:ln>
          </p:spPr>
        </p:sp>
        <p:sp>
          <p:nvSpPr>
            <p:cNvPr id="13236" name="13237"/>
            <p:cNvSpPr/>
            <p:nvPr/>
          </p:nvSpPr>
          <p:spPr>
            <a:xfrm>
              <a:off x="70000" y="350000"/>
              <a:ext cx="210000" cy="0"/>
            </a:xfrm>
            <a:prstGeom prst="line">
              <a:avLst/>
            </a:prstGeom>
            <a:solidFill>
              <a:srgbClr val="000000"/>
            </a:solidFill>
            <a:ln w="11000" cap="flat" cmpd="sng" algn="ctr">
              <a:solidFill>
                <a:srgbClr val="707274"/>
              </a:solidFill>
            </a:ln>
          </p:spPr>
        </p:sp>
        <p:sp>
          <p:nvSpPr>
            <p:cNvPr id="13238" name="13239">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240" name="object_13241">
            <a:hlinkClick r:id="rId12" action="ppaction://hlinksldjump" tooltip="Tabellenband Demoskopie"/>
          </p:cNvPr>
          <p:cNvGrpSpPr/>
          <p:nvPr/>
        </p:nvGrpSpPr>
        <p:grpSpPr>
          <a:xfrm>
            <a:off x="15309468" y="887211"/>
            <a:ext cx="350000" cy="350000"/>
            <a:chOff x="0" y="0"/>
            <a:chExt cx="0" cy="0"/>
          </a:xfrm>
        </p:grpSpPr>
        <p:sp>
          <p:nvSpPr>
            <p:cNvPr id="13244" name="object_13245"/>
            <p:cNvSpPr/>
            <p:nvPr/>
          </p:nvSpPr>
          <p:spPr>
            <a:xfrm>
              <a:off x="30600" y="27733"/>
              <a:ext cx="222300" cy="61200"/>
            </a:xfrm>
            <a:prstGeom prst="rect">
              <a:avLst/>
            </a:prstGeom>
            <a:solidFill>
              <a:srgbClr val="707274"/>
            </a:solidFill>
            <a:ln>
              <a:noFill/>
            </a:ln>
          </p:spPr>
        </p:sp>
        <p:sp>
          <p:nvSpPr>
            <p:cNvPr id="13246" name="object_13247"/>
            <p:cNvSpPr/>
            <p:nvPr/>
          </p:nvSpPr>
          <p:spPr>
            <a:xfrm>
              <a:off x="0" y="27733"/>
              <a:ext cx="61200" cy="61200"/>
            </a:xfrm>
            <a:prstGeom prst="ellipse">
              <a:avLst/>
            </a:prstGeom>
            <a:solidFill>
              <a:srgbClr val="707274"/>
            </a:solidFill>
            <a:ln>
              <a:noFill/>
            </a:ln>
          </p:spPr>
        </p:sp>
        <p:sp>
          <p:nvSpPr>
            <p:cNvPr id="13248" name="object_13249"/>
            <p:cNvSpPr/>
            <p:nvPr/>
          </p:nvSpPr>
          <p:spPr>
            <a:xfrm>
              <a:off x="222300" y="27733"/>
              <a:ext cx="61200" cy="61200"/>
            </a:xfrm>
            <a:prstGeom prst="ellipse">
              <a:avLst/>
            </a:prstGeom>
            <a:solidFill>
              <a:srgbClr val="707274"/>
            </a:solidFill>
            <a:ln>
              <a:noFill/>
            </a:ln>
          </p:spPr>
        </p:sp>
        <p:sp>
          <p:nvSpPr>
            <p:cNvPr id="13250" name="object_13251"/>
            <p:cNvSpPr/>
            <p:nvPr/>
          </p:nvSpPr>
          <p:spPr>
            <a:xfrm>
              <a:off x="30600" y="144400"/>
              <a:ext cx="141800" cy="61200"/>
            </a:xfrm>
            <a:prstGeom prst="rect">
              <a:avLst/>
            </a:prstGeom>
            <a:solidFill>
              <a:srgbClr val="707274"/>
            </a:solidFill>
            <a:ln>
              <a:noFill/>
            </a:ln>
          </p:spPr>
        </p:sp>
        <p:sp>
          <p:nvSpPr>
            <p:cNvPr id="13252" name="object_13253"/>
            <p:cNvSpPr/>
            <p:nvPr/>
          </p:nvSpPr>
          <p:spPr>
            <a:xfrm>
              <a:off x="0" y="144400"/>
              <a:ext cx="61200" cy="61200"/>
            </a:xfrm>
            <a:prstGeom prst="ellipse">
              <a:avLst/>
            </a:prstGeom>
            <a:solidFill>
              <a:srgbClr val="707274"/>
            </a:solidFill>
            <a:ln>
              <a:noFill/>
            </a:ln>
          </p:spPr>
        </p:sp>
        <p:sp>
          <p:nvSpPr>
            <p:cNvPr id="13254" name="object_13255"/>
            <p:cNvSpPr/>
            <p:nvPr/>
          </p:nvSpPr>
          <p:spPr>
            <a:xfrm>
              <a:off x="141800" y="144400"/>
              <a:ext cx="61200" cy="61200"/>
            </a:xfrm>
            <a:prstGeom prst="ellipse">
              <a:avLst/>
            </a:prstGeom>
            <a:solidFill>
              <a:srgbClr val="707274"/>
            </a:solidFill>
            <a:ln>
              <a:noFill/>
            </a:ln>
          </p:spPr>
        </p:sp>
        <p:sp>
          <p:nvSpPr>
            <p:cNvPr id="13256" name="object_13257"/>
            <p:cNvSpPr/>
            <p:nvPr/>
          </p:nvSpPr>
          <p:spPr>
            <a:xfrm>
              <a:off x="30600" y="261067"/>
              <a:ext cx="288800" cy="61200"/>
            </a:xfrm>
            <a:prstGeom prst="rect">
              <a:avLst/>
            </a:prstGeom>
            <a:solidFill>
              <a:srgbClr val="707274"/>
            </a:solidFill>
            <a:ln>
              <a:noFill/>
            </a:ln>
          </p:spPr>
        </p:sp>
        <p:sp>
          <p:nvSpPr>
            <p:cNvPr id="13258" name="object_13259"/>
            <p:cNvSpPr/>
            <p:nvPr/>
          </p:nvSpPr>
          <p:spPr>
            <a:xfrm>
              <a:off x="0" y="261067"/>
              <a:ext cx="61200" cy="61200"/>
            </a:xfrm>
            <a:prstGeom prst="ellipse">
              <a:avLst/>
            </a:prstGeom>
            <a:solidFill>
              <a:srgbClr val="707274"/>
            </a:solidFill>
            <a:ln>
              <a:noFill/>
            </a:ln>
          </p:spPr>
        </p:sp>
        <p:sp>
          <p:nvSpPr>
            <p:cNvPr id="13260" name="object_13261"/>
            <p:cNvSpPr/>
            <p:nvPr/>
          </p:nvSpPr>
          <p:spPr>
            <a:xfrm>
              <a:off x="288800" y="261067"/>
              <a:ext cx="61200" cy="61200"/>
            </a:xfrm>
            <a:prstGeom prst="ellipse">
              <a:avLst/>
            </a:prstGeom>
            <a:solidFill>
              <a:srgbClr val="707274"/>
            </a:solidFill>
            <a:ln>
              <a:noFill/>
            </a:ln>
          </p:spPr>
        </p:sp>
        <p:sp>
          <p:nvSpPr>
            <p:cNvPr id="13262" name="object_13263"/>
            <p:cNvSpPr/>
            <p:nvPr/>
          </p:nvSpPr>
          <p:spPr>
            <a:xfrm>
              <a:off x="263500" y="58333"/>
              <a:ext cx="0" cy="233333"/>
            </a:xfrm>
            <a:prstGeom prst="rect">
              <a:avLst/>
            </a:prstGeom>
            <a:noFill/>
            <a:ln w="10470">
              <a:solidFill>
                <a:srgbClr val="707274"/>
              </a:solidFill>
            </a:ln>
          </p:spPr>
        </p:sp>
        <p:sp>
          <p:nvSpPr>
            <p:cNvPr id="13264" name="1326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3266" name="object_13267"/>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The general public speaks positively about our local organization. (83.1%)</a:t>
            </a:r>
            <a:endParaRPr sz="2450" dirty="0">
              <a:latin typeface="Arial"/>
              <a:cs typeface="Arial"/>
            </a:endParaRPr>
          </a:p>
        </p:txBody>
      </p:sp>
      <p:sp>
        <p:nvSpPr>
          <p:cNvPr id="13268" name="object_13269"/>
          <p:cNvSpPr/>
          <p:nvPr/>
        </p:nvSpPr>
        <p:spPr>
          <a:xfrm>
            <a:off x="16376529" y="2577826"/>
            <a:ext cx="921600" cy="921600"/>
          </a:xfrm>
          <a:prstGeom prst="ellipse">
            <a:avLst/>
          </a:prstGeom>
          <a:ln w="52354">
            <a:solidFill>
              <a:srgbClr val="35B77C"/>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2.3</a:t>
            </a:r>
          </a:p>
        </p:txBody>
      </p:sp>
      <p:sp>
        <p:nvSpPr>
          <p:cNvPr id="13270" name="object_13271"/>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13272" name="object_13273"/>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36%</a:t>
            </a:r>
          </a:p>
        </p:txBody>
      </p:sp>
      <p:sp>
        <p:nvSpPr>
          <p:cNvPr id="13274" name="object_13275"/>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309</a:t>
            </a:r>
          </a:p>
        </p:txBody>
      </p:sp>
      <p:sp>
        <p:nvSpPr>
          <p:cNvPr id="13276" name="object_13277"/>
          <p:cNvSpPr/>
          <p:nvPr/>
        </p:nvSpPr>
        <p:spPr>
          <a:xfrm>
            <a:off x="7345326" y="4318308"/>
            <a:ext cx="8407247" cy="424573"/>
          </a:xfrm>
          <a:prstGeom prst="rect">
            <a:avLst/>
          </a:prstGeom>
          <a:solidFill>
            <a:srgbClr val="49C0B6"/>
          </a:solidFill>
        </p:spPr>
      </p:sp>
      <p:sp>
        <p:nvSpPr>
          <p:cNvPr id="13278" name="object_13279"/>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13280" name="object_13281"/>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23%</a:t>
            </a:r>
          </a:p>
        </p:txBody>
      </p:sp>
      <p:sp>
        <p:nvSpPr>
          <p:cNvPr id="13282" name="object_13283"/>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199</a:t>
            </a:r>
          </a:p>
        </p:txBody>
      </p:sp>
      <p:sp>
        <p:nvSpPr>
          <p:cNvPr id="13284" name="object_13285"/>
          <p:cNvSpPr/>
          <p:nvPr/>
        </p:nvSpPr>
        <p:spPr>
          <a:xfrm>
            <a:off x="7345326" y="5379741"/>
            <a:ext cx="5414376" cy="424573"/>
          </a:xfrm>
          <a:prstGeom prst="rect">
            <a:avLst/>
          </a:prstGeom>
          <a:solidFill>
            <a:srgbClr val="49C0B6"/>
          </a:solidFill>
        </p:spPr>
      </p:sp>
      <p:sp>
        <p:nvSpPr>
          <p:cNvPr id="13286" name="object_13287"/>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13288" name="object_13289"/>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13290" name="object_13291"/>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54</a:t>
            </a:r>
          </a:p>
        </p:txBody>
      </p:sp>
      <p:sp>
        <p:nvSpPr>
          <p:cNvPr id="13292" name="object_13293"/>
          <p:cNvSpPr/>
          <p:nvPr/>
        </p:nvSpPr>
        <p:spPr>
          <a:xfrm>
            <a:off x="7345326" y="6441174"/>
            <a:ext cx="1469228" cy="424573"/>
          </a:xfrm>
          <a:prstGeom prst="rect">
            <a:avLst/>
          </a:prstGeom>
          <a:solidFill>
            <a:srgbClr val="49C0B6"/>
          </a:solidFill>
        </p:spPr>
      </p:sp>
      <p:sp>
        <p:nvSpPr>
          <p:cNvPr id="13294" name="object_13295"/>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13296" name="object_13297"/>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13298" name="object_13299"/>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49</a:t>
            </a:r>
          </a:p>
        </p:txBody>
      </p:sp>
      <p:sp>
        <p:nvSpPr>
          <p:cNvPr id="13300" name="object_13301"/>
          <p:cNvSpPr/>
          <p:nvPr/>
        </p:nvSpPr>
        <p:spPr>
          <a:xfrm>
            <a:off x="7345326" y="7502607"/>
            <a:ext cx="1333188" cy="424573"/>
          </a:xfrm>
          <a:prstGeom prst="rect">
            <a:avLst/>
          </a:prstGeom>
          <a:solidFill>
            <a:srgbClr val="49C0B6"/>
          </a:solidFill>
        </p:spPr>
      </p:sp>
      <p:sp>
        <p:nvSpPr>
          <p:cNvPr id="13302" name="object_13303"/>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13304" name="object_13305"/>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13306" name="object_13307"/>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50</a:t>
            </a:r>
          </a:p>
        </p:txBody>
      </p:sp>
      <p:sp>
        <p:nvSpPr>
          <p:cNvPr id="13308" name="object_13309"/>
          <p:cNvSpPr/>
          <p:nvPr/>
        </p:nvSpPr>
        <p:spPr>
          <a:xfrm>
            <a:off x="7345326" y="8564040"/>
            <a:ext cx="1360396" cy="424573"/>
          </a:xfrm>
          <a:prstGeom prst="rect">
            <a:avLst/>
          </a:prstGeom>
          <a:solidFill>
            <a:srgbClr val="49C0B6"/>
          </a:solidFill>
        </p:spPr>
      </p:sp>
      <p:sp>
        <p:nvSpPr>
          <p:cNvPr id="13310" name="object_13311"/>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13312" name="object_13313"/>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6%</a:t>
            </a:r>
          </a:p>
        </p:txBody>
      </p:sp>
      <p:sp>
        <p:nvSpPr>
          <p:cNvPr id="13314" name="object_13315"/>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47</a:t>
            </a:r>
          </a:p>
        </p:txBody>
      </p:sp>
      <p:sp>
        <p:nvSpPr>
          <p:cNvPr id="13316" name="object_13317"/>
          <p:cNvSpPr/>
          <p:nvPr/>
        </p:nvSpPr>
        <p:spPr>
          <a:xfrm>
            <a:off x="7345326" y="9625473"/>
            <a:ext cx="1278772" cy="424573"/>
          </a:xfrm>
          <a:prstGeom prst="rect">
            <a:avLst/>
          </a:prstGeom>
          <a:solidFill>
            <a:srgbClr val="49C0B6"/>
          </a:solidFill>
        </p:spPr>
      </p:sp>
      <p:sp>
        <p:nvSpPr>
          <p:cNvPr id="13318" name="object_13319"/>
          <p:cNvSpPr/>
          <p:nvPr/>
        </p:nvSpPr>
        <p:spPr>
          <a:xfrm>
            <a:off x="7345326" y="3999878"/>
            <a:ext cx="0" cy="6368598"/>
          </a:xfrm>
          <a:prstGeom prst="rect">
            <a:avLst/>
          </a:prstGeom>
          <a:ln w="5235">
            <a:solidFill>
              <a:srgbClr val="000000"/>
            </a:solidFill>
          </a:ln>
        </p:spPr>
      </p:sp>
      <p:sp>
        <p:nvSpPr>
          <p:cNvPr id="13320" name="object_13321"/>
          <p:cNvSpPr/>
          <p:nvPr/>
        </p:nvSpPr>
        <p:spPr>
          <a:xfrm>
            <a:off x="15752573" y="3999878"/>
            <a:ext cx="0" cy="6368598"/>
          </a:xfrm>
          <a:prstGeom prst="rect">
            <a:avLst/>
          </a:prstGeom>
          <a:ln w="5235">
            <a:solidFill>
              <a:srgbClr val="000000"/>
            </a:solidFill>
          </a:ln>
        </p:spPr>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4" name="object_13325"/>
          <p:cNvSpPr>
            <a:spLocks noGrp="1"/>
          </p:cNvSpPr>
          <p:nvPr/>
        </p:nvSpPr>
        <p:spPr>
          <a:xfrm>
            <a:off x="663156" y="586369"/>
            <a:ext cx="922019" cy="922019"/>
          </a:xfrm>
          <a:prstGeom prst="ellipse">
            <a:avLst/>
          </a:prstGeom>
          <a:solidFill>
            <a:srgbClr val="F48798"/>
          </a:solidFill>
        </p:spPr>
        <p:txBody>
          <a:bodyPr wrap="square" lIns="0" tIns="0" rIns="0" bIns="0" rtlCol="0" anchor="ctr"/>
          <a:lstStyle/>
          <a:p>
            <a:pPr algn="ctr"/>
            <a:r>
              <a:rPr sz="2950" b="1" dirty="0">
                <a:solidFill>
                  <a:srgbClr val="FFFFFF"/>
                </a:solidFill>
                <a:latin typeface="Arial"/>
                <a:ea typeface="Arial"/>
              </a:rPr>
              <a:t>25</a:t>
            </a:r>
            <a:endParaRPr sz="2950" b="1" dirty="0"/>
          </a:p>
        </p:txBody>
      </p:sp>
      <p:sp>
        <p:nvSpPr>
          <p:cNvPr id="13326" name="object_1332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social Benefit</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3328" name="13329">
            <a:hlinkClick r:id="rId3" action="ppaction://hlinksldjump" tooltip="Content"/>
          </p:cNvPr>
          <p:cNvGrpSpPr/>
          <p:nvPr/>
        </p:nvGrpSpPr>
        <p:grpSpPr>
          <a:xfrm>
            <a:off x="19403940" y="295737"/>
            <a:ext cx="350000" cy="350000"/>
            <a:chOff x="0" y="0"/>
            <a:chExt cx="0" cy="0"/>
          </a:xfrm>
        </p:grpSpPr>
        <p:sp>
          <p:nvSpPr>
            <p:cNvPr id="13330" name="13331"/>
            <p:cNvSpPr/>
            <p:nvPr/>
          </p:nvSpPr>
          <p:spPr>
            <a:xfrm>
              <a:off x="0" y="0"/>
              <a:ext cx="350000" cy="350000"/>
            </a:xfrm>
            <a:prstGeom prst="rect">
              <a:avLst/>
            </a:prstGeom>
            <a:noFill/>
            <a:ln w="30000" cap="flat" cmpd="sng" algn="ctr">
              <a:solidFill>
                <a:srgbClr val="707274"/>
              </a:solidFill>
            </a:ln>
          </p:spPr>
        </p:sp>
        <p:sp>
          <p:nvSpPr>
            <p:cNvPr id="13332" name="13333">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3334" name="13335">
            <a:hlinkClick r:id="rId4" action="ppaction://hlinksldjump" tooltip="Project overview"/>
          </p:cNvPr>
          <p:cNvGrpSpPr/>
          <p:nvPr/>
        </p:nvGrpSpPr>
        <p:grpSpPr>
          <a:xfrm>
            <a:off x="18380322" y="295737"/>
            <a:ext cx="350000" cy="350000"/>
            <a:chOff x="0" y="0"/>
            <a:chExt cx="0" cy="0"/>
          </a:xfrm>
        </p:grpSpPr>
        <p:sp>
          <p:nvSpPr>
            <p:cNvPr id="13336" name="13337"/>
            <p:cNvSpPr/>
            <p:nvPr/>
          </p:nvSpPr>
          <p:spPr>
            <a:xfrm>
              <a:off x="0" y="0"/>
              <a:ext cx="350000" cy="350000"/>
            </a:xfrm>
            <a:prstGeom prst="rect">
              <a:avLst/>
            </a:prstGeom>
            <a:noFill/>
            <a:ln w="30000" cap="flat" cmpd="sng" algn="ctr">
              <a:solidFill>
                <a:srgbClr val="707274"/>
              </a:solidFill>
            </a:ln>
          </p:spPr>
        </p:sp>
        <p:sp>
          <p:nvSpPr>
            <p:cNvPr id="13338" name="13339"/>
            <p:cNvSpPr/>
            <p:nvPr/>
          </p:nvSpPr>
          <p:spPr>
            <a:xfrm>
              <a:off x="0" y="280000"/>
              <a:ext cx="350000" cy="0"/>
            </a:xfrm>
            <a:prstGeom prst="line">
              <a:avLst/>
            </a:prstGeom>
            <a:solidFill>
              <a:srgbClr val="000000"/>
            </a:solidFill>
            <a:ln w="11000" cap="flat" cmpd="sng" algn="ctr">
              <a:solidFill>
                <a:srgbClr val="707274"/>
              </a:solidFill>
            </a:ln>
          </p:spPr>
        </p:sp>
        <p:sp>
          <p:nvSpPr>
            <p:cNvPr id="13340" name="13341"/>
            <p:cNvSpPr/>
            <p:nvPr/>
          </p:nvSpPr>
          <p:spPr>
            <a:xfrm>
              <a:off x="175000" y="280000"/>
              <a:ext cx="0" cy="70000"/>
            </a:xfrm>
            <a:prstGeom prst="line">
              <a:avLst/>
            </a:prstGeom>
            <a:solidFill>
              <a:srgbClr val="000000"/>
            </a:solidFill>
            <a:ln w="11000" cap="flat" cmpd="sng" algn="ctr">
              <a:solidFill>
                <a:srgbClr val="707274"/>
              </a:solidFill>
            </a:ln>
          </p:spPr>
        </p:sp>
        <p:sp>
          <p:nvSpPr>
            <p:cNvPr id="13342" name="object_13343"/>
            <p:cNvSpPr/>
            <p:nvPr/>
          </p:nvSpPr>
          <p:spPr>
            <a:xfrm>
              <a:off x="50000" y="87500"/>
              <a:ext cx="75000" cy="75000"/>
            </a:xfrm>
            <a:prstGeom prst="ellipse">
              <a:avLst/>
            </a:prstGeom>
            <a:solidFill>
              <a:srgbClr val="707274"/>
            </a:solidFill>
          </p:spPr>
        </p:sp>
        <p:sp>
          <p:nvSpPr>
            <p:cNvPr id="13344" name="object_13345"/>
            <p:cNvSpPr/>
            <p:nvPr/>
          </p:nvSpPr>
          <p:spPr>
            <a:xfrm>
              <a:off x="137500" y="87500"/>
              <a:ext cx="75000" cy="75000"/>
            </a:xfrm>
            <a:prstGeom prst="ellipse">
              <a:avLst/>
            </a:prstGeom>
            <a:solidFill>
              <a:srgbClr val="707274"/>
            </a:solidFill>
          </p:spPr>
        </p:sp>
        <p:sp>
          <p:nvSpPr>
            <p:cNvPr id="13346" name="object_13347"/>
            <p:cNvSpPr/>
            <p:nvPr/>
          </p:nvSpPr>
          <p:spPr>
            <a:xfrm>
              <a:off x="225000" y="87500"/>
              <a:ext cx="75000" cy="75000"/>
            </a:xfrm>
            <a:prstGeom prst="ellipse">
              <a:avLst/>
            </a:prstGeom>
            <a:solidFill>
              <a:srgbClr val="707274"/>
            </a:solidFill>
          </p:spPr>
        </p:sp>
        <p:sp>
          <p:nvSpPr>
            <p:cNvPr id="13348" name="13349"/>
            <p:cNvSpPr/>
            <p:nvPr/>
          </p:nvSpPr>
          <p:spPr>
            <a:xfrm>
              <a:off x="105000" y="233333"/>
              <a:ext cx="140000" cy="0"/>
            </a:xfrm>
            <a:prstGeom prst="rect">
              <a:avLst/>
            </a:prstGeom>
            <a:noFill/>
            <a:ln w="30000" cap="flat" cmpd="sng" algn="ctr">
              <a:solidFill>
                <a:srgbClr val="707274"/>
              </a:solidFill>
            </a:ln>
          </p:spPr>
        </p:sp>
        <p:sp>
          <p:nvSpPr>
            <p:cNvPr id="13350" name="13351">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352" name="13353">
            <a:hlinkClick r:id="rId5" action="ppaction://hlinksldjump" tooltip="Response-Rate"/>
          </p:cNvPr>
          <p:cNvGrpSpPr/>
          <p:nvPr/>
        </p:nvGrpSpPr>
        <p:grpSpPr>
          <a:xfrm>
            <a:off x="17356704" y="295737"/>
            <a:ext cx="350000" cy="350000"/>
            <a:chOff x="0" y="0"/>
            <a:chExt cx="0" cy="0"/>
          </a:xfrm>
        </p:grpSpPr>
        <p:sp>
          <p:nvSpPr>
            <p:cNvPr id="13354" name="13355"/>
            <p:cNvSpPr/>
            <p:nvPr/>
          </p:nvSpPr>
          <p:spPr>
            <a:xfrm>
              <a:off x="0" y="0"/>
              <a:ext cx="350000" cy="350000"/>
            </a:xfrm>
            <a:prstGeom prst="rect">
              <a:avLst/>
            </a:prstGeom>
            <a:noFill/>
            <a:ln w="30000" cap="flat" cmpd="sng" algn="ctr">
              <a:solidFill>
                <a:srgbClr val="707274"/>
              </a:solidFill>
            </a:ln>
          </p:spPr>
        </p:sp>
        <p:sp>
          <p:nvSpPr>
            <p:cNvPr id="13356" name="13357">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3358" name="object_13359">
            <a:hlinkClick r:id="rId6" action="ppaction://hlinksldjump" tooltip="Index overview"/>
          </p:cNvPr>
          <p:cNvGrpSpPr/>
          <p:nvPr/>
        </p:nvGrpSpPr>
        <p:grpSpPr>
          <a:xfrm>
            <a:off x="16333086" y="295737"/>
            <a:ext cx="511198" cy="515004"/>
            <a:chOff x="17809255" y="706508"/>
            <a:chExt cx="711198" cy="715004"/>
          </a:xfrm>
        </p:grpSpPr>
        <p:sp>
          <p:nvSpPr>
            <p:cNvPr id="13360" name="object_13361"/>
            <p:cNvSpPr/>
            <p:nvPr/>
          </p:nvSpPr>
          <p:spPr>
            <a:xfrm>
              <a:off x="17809255" y="706508"/>
              <a:ext cx="711198" cy="715004"/>
            </a:xfrm>
            <a:prstGeom prst="rect">
              <a:avLst/>
            </a:prstGeom>
            <a:solidFill>
              <a:srgbClr val="FFFFFF">
                <a:alpha val="500"/>
              </a:srgbClr>
            </a:solidFill>
            <a:ln>
              <a:noFill/>
            </a:ln>
          </p:spPr>
        </p:sp>
        <p:sp>
          <p:nvSpPr>
            <p:cNvPr id="13362" name="object_1336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3364" name="object_1336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3366" name="object_1336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3368" name="object_1336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3370" name="object_1337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3372" name="object_1337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3374" name="object_1337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3376" name="object_1337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3378" name="object_1337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3380" name="object_13381">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3382" name="object_13383">
            <a:hlinkClick r:id="rId7" action="ppaction://hlinksldjump" tooltip="Dimensions"/>
          </p:cNvPr>
          <p:cNvGrpSpPr/>
          <p:nvPr/>
        </p:nvGrpSpPr>
        <p:grpSpPr>
          <a:xfrm>
            <a:off x="15309468" y="295737"/>
            <a:ext cx="350000" cy="350000"/>
            <a:chOff x="0" y="0"/>
            <a:chExt cx="0" cy="0"/>
          </a:xfrm>
        </p:grpSpPr>
        <p:sp>
          <p:nvSpPr>
            <p:cNvPr id="13384" name="object_13385"/>
            <p:cNvSpPr/>
            <p:nvPr/>
          </p:nvSpPr>
          <p:spPr>
            <a:xfrm>
              <a:off x="30600" y="27733"/>
              <a:ext cx="113800" cy="61200"/>
            </a:xfrm>
            <a:prstGeom prst="rect">
              <a:avLst/>
            </a:prstGeom>
            <a:solidFill>
              <a:srgbClr val="707274"/>
            </a:solidFill>
            <a:ln>
              <a:noFill/>
            </a:ln>
          </p:spPr>
        </p:sp>
        <p:sp>
          <p:nvSpPr>
            <p:cNvPr id="13386" name="object_13387"/>
            <p:cNvSpPr/>
            <p:nvPr/>
          </p:nvSpPr>
          <p:spPr>
            <a:xfrm>
              <a:off x="275600" y="27733"/>
              <a:ext cx="43800" cy="61200"/>
            </a:xfrm>
            <a:prstGeom prst="rect">
              <a:avLst/>
            </a:prstGeom>
            <a:solidFill>
              <a:srgbClr val="707274"/>
            </a:solidFill>
            <a:ln>
              <a:noFill/>
            </a:ln>
          </p:spPr>
        </p:sp>
        <p:sp>
          <p:nvSpPr>
            <p:cNvPr id="13388" name="object_13389"/>
            <p:cNvSpPr/>
            <p:nvPr/>
          </p:nvSpPr>
          <p:spPr>
            <a:xfrm>
              <a:off x="0" y="27733"/>
              <a:ext cx="61200" cy="61200"/>
            </a:xfrm>
            <a:prstGeom prst="ellipse">
              <a:avLst/>
            </a:prstGeom>
            <a:solidFill>
              <a:srgbClr val="707274"/>
            </a:solidFill>
            <a:ln>
              <a:noFill/>
            </a:ln>
          </p:spPr>
        </p:sp>
        <p:sp>
          <p:nvSpPr>
            <p:cNvPr id="13390" name="object_13391"/>
            <p:cNvSpPr/>
            <p:nvPr/>
          </p:nvSpPr>
          <p:spPr>
            <a:xfrm>
              <a:off x="113800" y="27733"/>
              <a:ext cx="61200" cy="61200"/>
            </a:xfrm>
            <a:prstGeom prst="ellipse">
              <a:avLst/>
            </a:prstGeom>
            <a:solidFill>
              <a:srgbClr val="707274"/>
            </a:solidFill>
            <a:ln>
              <a:noFill/>
            </a:ln>
          </p:spPr>
        </p:sp>
        <p:sp>
          <p:nvSpPr>
            <p:cNvPr id="13392" name="object_13393"/>
            <p:cNvSpPr/>
            <p:nvPr/>
          </p:nvSpPr>
          <p:spPr>
            <a:xfrm>
              <a:off x="288800" y="27733"/>
              <a:ext cx="61200" cy="61200"/>
            </a:xfrm>
            <a:prstGeom prst="ellipse">
              <a:avLst/>
            </a:prstGeom>
            <a:solidFill>
              <a:srgbClr val="707274"/>
            </a:solidFill>
            <a:ln>
              <a:noFill/>
            </a:ln>
          </p:spPr>
        </p:sp>
        <p:sp>
          <p:nvSpPr>
            <p:cNvPr id="13394" name="object_13395"/>
            <p:cNvSpPr/>
            <p:nvPr/>
          </p:nvSpPr>
          <p:spPr>
            <a:xfrm>
              <a:off x="245000" y="27733"/>
              <a:ext cx="61200" cy="61200"/>
            </a:xfrm>
            <a:prstGeom prst="ellipse">
              <a:avLst/>
            </a:prstGeom>
            <a:solidFill>
              <a:srgbClr val="707274"/>
            </a:solidFill>
            <a:ln>
              <a:noFill/>
            </a:ln>
          </p:spPr>
        </p:sp>
        <p:sp>
          <p:nvSpPr>
            <p:cNvPr id="13396" name="object_13397"/>
            <p:cNvSpPr/>
            <p:nvPr/>
          </p:nvSpPr>
          <p:spPr>
            <a:xfrm>
              <a:off x="30600" y="144400"/>
              <a:ext cx="43800" cy="61200"/>
            </a:xfrm>
            <a:prstGeom prst="rect">
              <a:avLst/>
            </a:prstGeom>
            <a:solidFill>
              <a:srgbClr val="707274"/>
            </a:solidFill>
            <a:ln>
              <a:noFill/>
            </a:ln>
          </p:spPr>
        </p:sp>
        <p:sp>
          <p:nvSpPr>
            <p:cNvPr id="13398" name="object_13399"/>
            <p:cNvSpPr/>
            <p:nvPr/>
          </p:nvSpPr>
          <p:spPr>
            <a:xfrm>
              <a:off x="205600" y="144400"/>
              <a:ext cx="113800" cy="61200"/>
            </a:xfrm>
            <a:prstGeom prst="rect">
              <a:avLst/>
            </a:prstGeom>
            <a:solidFill>
              <a:srgbClr val="707274"/>
            </a:solidFill>
            <a:ln>
              <a:noFill/>
            </a:ln>
          </p:spPr>
        </p:sp>
        <p:sp>
          <p:nvSpPr>
            <p:cNvPr id="13400" name="object_13401"/>
            <p:cNvSpPr/>
            <p:nvPr/>
          </p:nvSpPr>
          <p:spPr>
            <a:xfrm>
              <a:off x="0" y="144400"/>
              <a:ext cx="61200" cy="61200"/>
            </a:xfrm>
            <a:prstGeom prst="ellipse">
              <a:avLst/>
            </a:prstGeom>
            <a:solidFill>
              <a:srgbClr val="707274"/>
            </a:solidFill>
            <a:ln>
              <a:noFill/>
            </a:ln>
          </p:spPr>
        </p:sp>
        <p:sp>
          <p:nvSpPr>
            <p:cNvPr id="13402" name="object_13403"/>
            <p:cNvSpPr/>
            <p:nvPr/>
          </p:nvSpPr>
          <p:spPr>
            <a:xfrm>
              <a:off x="43800" y="144400"/>
              <a:ext cx="61200" cy="61200"/>
            </a:xfrm>
            <a:prstGeom prst="ellipse">
              <a:avLst/>
            </a:prstGeom>
            <a:solidFill>
              <a:srgbClr val="707274"/>
            </a:solidFill>
            <a:ln>
              <a:noFill/>
            </a:ln>
          </p:spPr>
        </p:sp>
        <p:sp>
          <p:nvSpPr>
            <p:cNvPr id="13404" name="object_13405"/>
            <p:cNvSpPr/>
            <p:nvPr/>
          </p:nvSpPr>
          <p:spPr>
            <a:xfrm>
              <a:off x="288800" y="144400"/>
              <a:ext cx="61200" cy="61200"/>
            </a:xfrm>
            <a:prstGeom prst="ellipse">
              <a:avLst/>
            </a:prstGeom>
            <a:solidFill>
              <a:srgbClr val="707274"/>
            </a:solidFill>
            <a:ln>
              <a:noFill/>
            </a:ln>
          </p:spPr>
        </p:sp>
        <p:sp>
          <p:nvSpPr>
            <p:cNvPr id="13406" name="object_13407"/>
            <p:cNvSpPr/>
            <p:nvPr/>
          </p:nvSpPr>
          <p:spPr>
            <a:xfrm>
              <a:off x="175000" y="144400"/>
              <a:ext cx="61200" cy="61200"/>
            </a:xfrm>
            <a:prstGeom prst="ellipse">
              <a:avLst/>
            </a:prstGeom>
            <a:solidFill>
              <a:srgbClr val="707274"/>
            </a:solidFill>
            <a:ln>
              <a:noFill/>
            </a:ln>
          </p:spPr>
        </p:sp>
        <p:sp>
          <p:nvSpPr>
            <p:cNvPr id="13408" name="object_13409"/>
            <p:cNvSpPr/>
            <p:nvPr/>
          </p:nvSpPr>
          <p:spPr>
            <a:xfrm>
              <a:off x="30600" y="261067"/>
              <a:ext cx="78800" cy="61200"/>
            </a:xfrm>
            <a:prstGeom prst="rect">
              <a:avLst/>
            </a:prstGeom>
            <a:solidFill>
              <a:srgbClr val="707274"/>
            </a:solidFill>
            <a:ln>
              <a:noFill/>
            </a:ln>
          </p:spPr>
        </p:sp>
        <p:sp>
          <p:nvSpPr>
            <p:cNvPr id="13410" name="object_13411"/>
            <p:cNvSpPr/>
            <p:nvPr/>
          </p:nvSpPr>
          <p:spPr>
            <a:xfrm>
              <a:off x="240600" y="261067"/>
              <a:ext cx="78800" cy="61200"/>
            </a:xfrm>
            <a:prstGeom prst="rect">
              <a:avLst/>
            </a:prstGeom>
            <a:solidFill>
              <a:srgbClr val="707274"/>
            </a:solidFill>
            <a:ln>
              <a:noFill/>
            </a:ln>
          </p:spPr>
        </p:sp>
        <p:sp>
          <p:nvSpPr>
            <p:cNvPr id="13412" name="object_13413"/>
            <p:cNvSpPr/>
            <p:nvPr/>
          </p:nvSpPr>
          <p:spPr>
            <a:xfrm>
              <a:off x="0" y="261067"/>
              <a:ext cx="61200" cy="61200"/>
            </a:xfrm>
            <a:prstGeom prst="ellipse">
              <a:avLst/>
            </a:prstGeom>
            <a:solidFill>
              <a:srgbClr val="707274"/>
            </a:solidFill>
            <a:ln>
              <a:noFill/>
            </a:ln>
          </p:spPr>
        </p:sp>
        <p:sp>
          <p:nvSpPr>
            <p:cNvPr id="13414" name="object_13415"/>
            <p:cNvSpPr/>
            <p:nvPr/>
          </p:nvSpPr>
          <p:spPr>
            <a:xfrm>
              <a:off x="78800" y="261067"/>
              <a:ext cx="61200" cy="61200"/>
            </a:xfrm>
            <a:prstGeom prst="ellipse">
              <a:avLst/>
            </a:prstGeom>
            <a:solidFill>
              <a:srgbClr val="707274"/>
            </a:solidFill>
            <a:ln>
              <a:noFill/>
            </a:ln>
          </p:spPr>
        </p:sp>
        <p:sp>
          <p:nvSpPr>
            <p:cNvPr id="13416" name="object_13417"/>
            <p:cNvSpPr/>
            <p:nvPr/>
          </p:nvSpPr>
          <p:spPr>
            <a:xfrm>
              <a:off x="288800" y="261067"/>
              <a:ext cx="61200" cy="61200"/>
            </a:xfrm>
            <a:prstGeom prst="ellipse">
              <a:avLst/>
            </a:prstGeom>
            <a:solidFill>
              <a:srgbClr val="707274"/>
            </a:solidFill>
            <a:ln>
              <a:noFill/>
            </a:ln>
          </p:spPr>
        </p:sp>
        <p:sp>
          <p:nvSpPr>
            <p:cNvPr id="13418" name="object_13419"/>
            <p:cNvSpPr/>
            <p:nvPr/>
          </p:nvSpPr>
          <p:spPr>
            <a:xfrm>
              <a:off x="210000" y="261067"/>
              <a:ext cx="61200" cy="61200"/>
            </a:xfrm>
            <a:prstGeom prst="ellipse">
              <a:avLst/>
            </a:prstGeom>
            <a:solidFill>
              <a:srgbClr val="707274"/>
            </a:solidFill>
            <a:ln>
              <a:noFill/>
            </a:ln>
          </p:spPr>
        </p:sp>
        <p:sp>
          <p:nvSpPr>
            <p:cNvPr id="13420" name="13421">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422" name="object_13423">
            <a:hlinkClick r:id="rId8" action="ppaction://hlinksldjump" tooltip="Portfolio of Action"/>
          </p:cNvPr>
          <p:cNvGrpSpPr/>
          <p:nvPr/>
        </p:nvGrpSpPr>
        <p:grpSpPr>
          <a:xfrm>
            <a:off x="19403940" y="887211"/>
            <a:ext cx="350000" cy="350000"/>
            <a:chOff x="0" y="0"/>
            <a:chExt cx="0" cy="0"/>
          </a:xfrm>
        </p:grpSpPr>
        <p:sp>
          <p:nvSpPr>
            <p:cNvPr id="13426" name="object_13427"/>
            <p:cNvSpPr/>
            <p:nvPr/>
          </p:nvSpPr>
          <p:spPr>
            <a:xfrm>
              <a:off x="11900" y="79800"/>
              <a:ext cx="51110" cy="51110"/>
            </a:xfrm>
            <a:prstGeom prst="ellipse">
              <a:avLst/>
            </a:prstGeom>
            <a:solidFill>
              <a:srgbClr val="707274"/>
            </a:solidFill>
          </p:spPr>
        </p:sp>
        <p:sp>
          <p:nvSpPr>
            <p:cNvPr id="13428" name="object_13429"/>
            <p:cNvSpPr/>
            <p:nvPr/>
          </p:nvSpPr>
          <p:spPr>
            <a:xfrm>
              <a:off x="121800" y="124250"/>
              <a:ext cx="51110" cy="51110"/>
            </a:xfrm>
            <a:prstGeom prst="ellipse">
              <a:avLst/>
            </a:prstGeom>
            <a:solidFill>
              <a:srgbClr val="707274"/>
            </a:solidFill>
          </p:spPr>
        </p:sp>
        <p:sp>
          <p:nvSpPr>
            <p:cNvPr id="13430" name="object_13431"/>
            <p:cNvSpPr/>
            <p:nvPr/>
          </p:nvSpPr>
          <p:spPr>
            <a:xfrm>
              <a:off x="244650" y="42700"/>
              <a:ext cx="51110" cy="51110"/>
            </a:xfrm>
            <a:prstGeom prst="ellipse">
              <a:avLst/>
            </a:prstGeom>
            <a:solidFill>
              <a:srgbClr val="707274"/>
            </a:solidFill>
          </p:spPr>
        </p:sp>
        <p:sp>
          <p:nvSpPr>
            <p:cNvPr id="13432" name="object_13433"/>
            <p:cNvSpPr/>
            <p:nvPr/>
          </p:nvSpPr>
          <p:spPr>
            <a:xfrm>
              <a:off x="282800" y="229250"/>
              <a:ext cx="51110" cy="51110"/>
            </a:xfrm>
            <a:prstGeom prst="ellipse">
              <a:avLst/>
            </a:prstGeom>
            <a:solidFill>
              <a:srgbClr val="707274"/>
            </a:solidFill>
          </p:spPr>
        </p:sp>
        <p:sp>
          <p:nvSpPr>
            <p:cNvPr id="13434" name="object_13435"/>
            <p:cNvSpPr/>
            <p:nvPr/>
          </p:nvSpPr>
          <p:spPr>
            <a:xfrm>
              <a:off x="79800" y="234500"/>
              <a:ext cx="51110" cy="51110"/>
            </a:xfrm>
            <a:prstGeom prst="ellipse">
              <a:avLst/>
            </a:prstGeom>
            <a:solidFill>
              <a:srgbClr val="707274"/>
            </a:solidFill>
          </p:spPr>
        </p:sp>
        <p:sp>
          <p:nvSpPr>
            <p:cNvPr id="13436" name="object_13437"/>
            <p:cNvSpPr/>
            <p:nvPr/>
          </p:nvSpPr>
          <p:spPr>
            <a:xfrm>
              <a:off x="105350" y="23800"/>
              <a:ext cx="51110" cy="51110"/>
            </a:xfrm>
            <a:prstGeom prst="ellipse">
              <a:avLst/>
            </a:prstGeom>
            <a:solidFill>
              <a:srgbClr val="707274"/>
            </a:solidFill>
          </p:spPr>
        </p:sp>
        <p:sp>
          <p:nvSpPr>
            <p:cNvPr id="13438" name="object_13439"/>
            <p:cNvSpPr/>
            <p:nvPr/>
          </p:nvSpPr>
          <p:spPr>
            <a:xfrm>
              <a:off x="232050" y="149450"/>
              <a:ext cx="51110" cy="51110"/>
            </a:xfrm>
            <a:prstGeom prst="ellipse">
              <a:avLst/>
            </a:prstGeom>
            <a:solidFill>
              <a:srgbClr val="707274"/>
            </a:solidFill>
          </p:spPr>
        </p:sp>
        <p:sp>
          <p:nvSpPr>
            <p:cNvPr id="13440" name="object_13441"/>
            <p:cNvSpPr/>
            <p:nvPr/>
          </p:nvSpPr>
          <p:spPr>
            <a:xfrm>
              <a:off x="0" y="175000"/>
              <a:ext cx="350000" cy="0"/>
            </a:xfrm>
            <a:prstGeom prst="rect">
              <a:avLst/>
            </a:prstGeom>
            <a:noFill/>
            <a:ln w="10470">
              <a:solidFill>
                <a:srgbClr val="707274"/>
              </a:solidFill>
            </a:ln>
          </p:spPr>
        </p:sp>
        <p:sp>
          <p:nvSpPr>
            <p:cNvPr id="13442" name="object_13443"/>
            <p:cNvSpPr/>
            <p:nvPr/>
          </p:nvSpPr>
          <p:spPr>
            <a:xfrm>
              <a:off x="175000" y="0"/>
              <a:ext cx="0" cy="350000"/>
            </a:xfrm>
            <a:prstGeom prst="rect">
              <a:avLst/>
            </a:prstGeom>
            <a:noFill/>
            <a:ln w="10470">
              <a:solidFill>
                <a:srgbClr val="707274"/>
              </a:solidFill>
            </a:ln>
          </p:spPr>
        </p:sp>
        <p:sp>
          <p:nvSpPr>
            <p:cNvPr id="13444" name="13445">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446" name="13447">
            <a:hlinkClick r:id="rId9" action="ppaction://hlinksldjump" tooltip="Semantic Differential"/>
          </p:cNvPr>
          <p:cNvGrpSpPr/>
          <p:nvPr/>
        </p:nvGrpSpPr>
        <p:grpSpPr>
          <a:xfrm>
            <a:off x="18380322" y="887211"/>
            <a:ext cx="561600" cy="648000"/>
            <a:chOff x="0" y="0"/>
            <a:chExt cx="0" cy="0"/>
          </a:xfrm>
        </p:grpSpPr>
        <p:sp>
          <p:nvSpPr>
            <p:cNvPr id="13448" name="13449"/>
            <p:cNvSpPr/>
            <p:nvPr/>
          </p:nvSpPr>
          <p:spPr>
            <a:xfrm>
              <a:off x="0" y="0"/>
              <a:ext cx="350000" cy="350000"/>
            </a:xfrm>
            <a:prstGeom prst="rect">
              <a:avLst/>
            </a:prstGeom>
            <a:noFill/>
            <a:ln w="30000" cap="flat" cmpd="sng" algn="ctr">
              <a:solidFill>
                <a:srgbClr val="707274"/>
              </a:solidFill>
            </a:ln>
          </p:spPr>
        </p:sp>
        <p:cxnSp>
          <p:nvCxnSpPr>
            <p:cNvPr id="13450" name="object_1345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3452" name="object_1345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3454" name="13455">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456" name="13457">
            <a:hlinkClick r:id="rId10" action="ppaction://hlinksldjump"/>
          </p:cNvPr>
          <p:cNvGrpSpPr/>
          <p:nvPr/>
        </p:nvGrpSpPr>
        <p:grpSpPr>
          <a:xfrm>
            <a:off x="17356704" y="887211"/>
            <a:ext cx="561600" cy="648000"/>
            <a:chOff x="0" y="0"/>
            <a:chExt cx="0" cy="0"/>
          </a:xfrm>
        </p:grpSpPr>
        <p:sp>
          <p:nvSpPr>
            <p:cNvPr id="13458" name="13459"/>
            <p:cNvSpPr/>
            <p:nvPr/>
          </p:nvSpPr>
          <p:spPr>
            <a:xfrm>
              <a:off x="0" y="0"/>
              <a:ext cx="350000" cy="350000"/>
            </a:xfrm>
            <a:prstGeom prst="rect">
              <a:avLst/>
            </a:prstGeom>
            <a:noFill/>
            <a:ln w="30000" cap="flat" cmpd="sng" algn="ctr">
              <a:solidFill>
                <a:srgbClr val="707274"/>
              </a:solidFill>
            </a:ln>
          </p:spPr>
        </p:sp>
        <p:sp>
          <p:nvSpPr>
            <p:cNvPr id="13460" name="object_1346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3462" name="object_13463"/>
            <p:cNvSpPr/>
            <p:nvPr/>
          </p:nvSpPr>
          <p:spPr>
            <a:xfrm>
              <a:off x="136856" y="41051"/>
              <a:ext cx="54000" cy="59400"/>
            </a:xfrm>
            <a:prstGeom prst="rect">
              <a:avLst/>
            </a:prstGeom>
            <a:solidFill>
              <a:srgbClr val="707274"/>
            </a:solidFill>
          </p:spPr>
        </p:sp>
        <p:sp>
          <p:nvSpPr>
            <p:cNvPr id="13464" name="object_13465"/>
            <p:cNvSpPr/>
            <p:nvPr/>
          </p:nvSpPr>
          <p:spPr>
            <a:xfrm>
              <a:off x="180596" y="70751"/>
              <a:ext cx="55300" cy="0"/>
            </a:xfrm>
            <a:prstGeom prst="line">
              <a:avLst/>
            </a:prstGeom>
            <a:solidFill>
              <a:srgbClr val="000000"/>
            </a:solidFill>
            <a:ln w="11000" cap="flat" cmpd="sng" algn="ctr">
              <a:solidFill>
                <a:srgbClr val="707274"/>
              </a:solidFill>
            </a:ln>
          </p:spPr>
        </p:sp>
        <p:sp>
          <p:nvSpPr>
            <p:cNvPr id="13466" name="object_13467"/>
            <p:cNvSpPr/>
            <p:nvPr/>
          </p:nvSpPr>
          <p:spPr>
            <a:xfrm>
              <a:off x="245893" y="41051"/>
              <a:ext cx="54000" cy="59400"/>
            </a:xfrm>
            <a:prstGeom prst="ellipse">
              <a:avLst/>
            </a:prstGeom>
            <a:solidFill>
              <a:srgbClr val="707274"/>
            </a:solidFill>
          </p:spPr>
        </p:sp>
        <p:sp>
          <p:nvSpPr>
            <p:cNvPr id="13468" name="object_13469"/>
            <p:cNvSpPr/>
            <p:nvPr/>
          </p:nvSpPr>
          <p:spPr>
            <a:xfrm>
              <a:off x="136856" y="143142"/>
              <a:ext cx="54000" cy="59400"/>
            </a:xfrm>
            <a:prstGeom prst="rect">
              <a:avLst/>
            </a:prstGeom>
            <a:solidFill>
              <a:srgbClr val="707274"/>
            </a:solidFill>
          </p:spPr>
        </p:sp>
        <p:sp>
          <p:nvSpPr>
            <p:cNvPr id="13470" name="object_13471"/>
            <p:cNvSpPr/>
            <p:nvPr/>
          </p:nvSpPr>
          <p:spPr>
            <a:xfrm>
              <a:off x="180596" y="172842"/>
              <a:ext cx="55300" cy="0"/>
            </a:xfrm>
            <a:prstGeom prst="line">
              <a:avLst/>
            </a:prstGeom>
            <a:solidFill>
              <a:srgbClr val="000000"/>
            </a:solidFill>
            <a:ln w="11000" cap="flat" cmpd="sng" algn="ctr">
              <a:solidFill>
                <a:srgbClr val="707274"/>
              </a:solidFill>
            </a:ln>
          </p:spPr>
        </p:sp>
        <p:sp>
          <p:nvSpPr>
            <p:cNvPr id="13472" name="object_13473"/>
            <p:cNvSpPr/>
            <p:nvPr/>
          </p:nvSpPr>
          <p:spPr>
            <a:xfrm>
              <a:off x="245893" y="143142"/>
              <a:ext cx="54000" cy="59400"/>
            </a:xfrm>
            <a:prstGeom prst="ellipse">
              <a:avLst/>
            </a:prstGeom>
            <a:solidFill>
              <a:srgbClr val="707274"/>
            </a:solidFill>
          </p:spPr>
        </p:sp>
        <p:sp>
          <p:nvSpPr>
            <p:cNvPr id="13474" name="object_13475"/>
            <p:cNvSpPr/>
            <p:nvPr/>
          </p:nvSpPr>
          <p:spPr>
            <a:xfrm>
              <a:off x="136856" y="237985"/>
              <a:ext cx="54000" cy="59400"/>
            </a:xfrm>
            <a:prstGeom prst="rect">
              <a:avLst/>
            </a:prstGeom>
            <a:solidFill>
              <a:srgbClr val="707274"/>
            </a:solidFill>
          </p:spPr>
        </p:sp>
        <p:sp>
          <p:nvSpPr>
            <p:cNvPr id="13476" name="object_13477"/>
            <p:cNvSpPr/>
            <p:nvPr/>
          </p:nvSpPr>
          <p:spPr>
            <a:xfrm>
              <a:off x="180596" y="267685"/>
              <a:ext cx="55300" cy="0"/>
            </a:xfrm>
            <a:prstGeom prst="line">
              <a:avLst/>
            </a:prstGeom>
            <a:solidFill>
              <a:srgbClr val="000000"/>
            </a:solidFill>
            <a:ln w="11000" cap="flat" cmpd="sng" algn="ctr">
              <a:solidFill>
                <a:srgbClr val="707274"/>
              </a:solidFill>
            </a:ln>
          </p:spPr>
        </p:sp>
        <p:sp>
          <p:nvSpPr>
            <p:cNvPr id="13478" name="object_13479"/>
            <p:cNvSpPr/>
            <p:nvPr/>
          </p:nvSpPr>
          <p:spPr>
            <a:xfrm>
              <a:off x="245893" y="237985"/>
              <a:ext cx="54000" cy="59400"/>
            </a:xfrm>
            <a:prstGeom prst="ellipse">
              <a:avLst/>
            </a:prstGeom>
            <a:solidFill>
              <a:srgbClr val="707274"/>
            </a:solidFill>
          </p:spPr>
        </p:sp>
        <p:sp>
          <p:nvSpPr>
            <p:cNvPr id="13480" name="13481">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482" name="13483">
            <a:hlinkClick r:id="rId11" action="ppaction://hlinksldjump"/>
          </p:cNvPr>
          <p:cNvGrpSpPr/>
          <p:nvPr/>
        </p:nvGrpSpPr>
        <p:grpSpPr>
          <a:xfrm>
            <a:off x="16333086" y="887211"/>
            <a:ext cx="350000" cy="350000"/>
            <a:chOff x="0" y="0"/>
            <a:chExt cx="0" cy="0"/>
          </a:xfrm>
        </p:grpSpPr>
        <p:sp>
          <p:nvSpPr>
            <p:cNvPr id="13484" name="13485"/>
            <p:cNvSpPr/>
            <p:nvPr/>
          </p:nvSpPr>
          <p:spPr>
            <a:xfrm>
              <a:off x="0" y="0"/>
              <a:ext cx="350000" cy="350000"/>
            </a:xfrm>
            <a:prstGeom prst="rect">
              <a:avLst/>
            </a:prstGeom>
            <a:noFill/>
            <a:ln w="30000" cap="flat" cmpd="sng" algn="ctr">
              <a:solidFill>
                <a:srgbClr val="707274"/>
              </a:solidFill>
            </a:ln>
          </p:spPr>
        </p:sp>
        <p:sp>
          <p:nvSpPr>
            <p:cNvPr id="13486" name="13487"/>
            <p:cNvSpPr/>
            <p:nvPr/>
          </p:nvSpPr>
          <p:spPr>
            <a:xfrm>
              <a:off x="70000" y="0"/>
              <a:ext cx="210000" cy="0"/>
            </a:xfrm>
            <a:prstGeom prst="line">
              <a:avLst/>
            </a:prstGeom>
            <a:solidFill>
              <a:srgbClr val="000000"/>
            </a:solidFill>
            <a:ln w="11000" cap="flat" cmpd="sng" algn="ctr">
              <a:solidFill>
                <a:srgbClr val="707274"/>
              </a:solidFill>
            </a:ln>
          </p:spPr>
        </p:sp>
        <p:sp>
          <p:nvSpPr>
            <p:cNvPr id="13488" name="13489"/>
            <p:cNvSpPr/>
            <p:nvPr/>
          </p:nvSpPr>
          <p:spPr>
            <a:xfrm>
              <a:off x="70000" y="58333"/>
              <a:ext cx="210000" cy="0"/>
            </a:xfrm>
            <a:prstGeom prst="line">
              <a:avLst/>
            </a:prstGeom>
            <a:solidFill>
              <a:srgbClr val="000000"/>
            </a:solidFill>
            <a:ln w="11000" cap="flat" cmpd="sng" algn="ctr">
              <a:solidFill>
                <a:srgbClr val="707274"/>
              </a:solidFill>
            </a:ln>
          </p:spPr>
        </p:sp>
        <p:sp>
          <p:nvSpPr>
            <p:cNvPr id="13490" name="13491"/>
            <p:cNvSpPr/>
            <p:nvPr/>
          </p:nvSpPr>
          <p:spPr>
            <a:xfrm>
              <a:off x="70000" y="116667"/>
              <a:ext cx="210000" cy="0"/>
            </a:xfrm>
            <a:prstGeom prst="line">
              <a:avLst/>
            </a:prstGeom>
            <a:solidFill>
              <a:srgbClr val="000000"/>
            </a:solidFill>
            <a:ln w="11000" cap="flat" cmpd="sng" algn="ctr">
              <a:solidFill>
                <a:srgbClr val="707274"/>
              </a:solidFill>
            </a:ln>
          </p:spPr>
        </p:sp>
        <p:sp>
          <p:nvSpPr>
            <p:cNvPr id="13492" name="13493"/>
            <p:cNvSpPr/>
            <p:nvPr/>
          </p:nvSpPr>
          <p:spPr>
            <a:xfrm>
              <a:off x="70000" y="175000"/>
              <a:ext cx="210000" cy="0"/>
            </a:xfrm>
            <a:prstGeom prst="line">
              <a:avLst/>
            </a:prstGeom>
            <a:solidFill>
              <a:srgbClr val="000000"/>
            </a:solidFill>
            <a:ln w="11000" cap="flat" cmpd="sng" algn="ctr">
              <a:solidFill>
                <a:srgbClr val="707274"/>
              </a:solidFill>
            </a:ln>
          </p:spPr>
        </p:sp>
        <p:sp>
          <p:nvSpPr>
            <p:cNvPr id="13494" name="13495"/>
            <p:cNvSpPr/>
            <p:nvPr/>
          </p:nvSpPr>
          <p:spPr>
            <a:xfrm>
              <a:off x="70000" y="233333"/>
              <a:ext cx="210000" cy="0"/>
            </a:xfrm>
            <a:prstGeom prst="line">
              <a:avLst/>
            </a:prstGeom>
            <a:solidFill>
              <a:srgbClr val="000000"/>
            </a:solidFill>
            <a:ln w="11000" cap="flat" cmpd="sng" algn="ctr">
              <a:solidFill>
                <a:srgbClr val="707274"/>
              </a:solidFill>
            </a:ln>
          </p:spPr>
        </p:sp>
        <p:sp>
          <p:nvSpPr>
            <p:cNvPr id="13496" name="13497"/>
            <p:cNvSpPr/>
            <p:nvPr/>
          </p:nvSpPr>
          <p:spPr>
            <a:xfrm>
              <a:off x="70000" y="291667"/>
              <a:ext cx="210000" cy="0"/>
            </a:xfrm>
            <a:prstGeom prst="line">
              <a:avLst/>
            </a:prstGeom>
            <a:solidFill>
              <a:srgbClr val="000000"/>
            </a:solidFill>
            <a:ln w="11000" cap="flat" cmpd="sng" algn="ctr">
              <a:solidFill>
                <a:srgbClr val="707274"/>
              </a:solidFill>
            </a:ln>
          </p:spPr>
        </p:sp>
        <p:sp>
          <p:nvSpPr>
            <p:cNvPr id="13498" name="13499"/>
            <p:cNvSpPr/>
            <p:nvPr/>
          </p:nvSpPr>
          <p:spPr>
            <a:xfrm>
              <a:off x="70000" y="350000"/>
              <a:ext cx="210000" cy="0"/>
            </a:xfrm>
            <a:prstGeom prst="line">
              <a:avLst/>
            </a:prstGeom>
            <a:solidFill>
              <a:srgbClr val="000000"/>
            </a:solidFill>
            <a:ln w="11000" cap="flat" cmpd="sng" algn="ctr">
              <a:solidFill>
                <a:srgbClr val="707274"/>
              </a:solidFill>
            </a:ln>
          </p:spPr>
        </p:sp>
        <p:sp>
          <p:nvSpPr>
            <p:cNvPr id="13500" name="13501">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502" name="object_13503">
            <a:hlinkClick r:id="rId12" action="ppaction://hlinksldjump" tooltip="Tabellenband Demoskopie"/>
          </p:cNvPr>
          <p:cNvGrpSpPr/>
          <p:nvPr/>
        </p:nvGrpSpPr>
        <p:grpSpPr>
          <a:xfrm>
            <a:off x="15309468" y="887211"/>
            <a:ext cx="350000" cy="350000"/>
            <a:chOff x="0" y="0"/>
            <a:chExt cx="0" cy="0"/>
          </a:xfrm>
        </p:grpSpPr>
        <p:sp>
          <p:nvSpPr>
            <p:cNvPr id="13506" name="object_13507"/>
            <p:cNvSpPr/>
            <p:nvPr/>
          </p:nvSpPr>
          <p:spPr>
            <a:xfrm>
              <a:off x="30600" y="27733"/>
              <a:ext cx="222300" cy="61200"/>
            </a:xfrm>
            <a:prstGeom prst="rect">
              <a:avLst/>
            </a:prstGeom>
            <a:solidFill>
              <a:srgbClr val="707274"/>
            </a:solidFill>
            <a:ln>
              <a:noFill/>
            </a:ln>
          </p:spPr>
        </p:sp>
        <p:sp>
          <p:nvSpPr>
            <p:cNvPr id="13508" name="object_13509"/>
            <p:cNvSpPr/>
            <p:nvPr/>
          </p:nvSpPr>
          <p:spPr>
            <a:xfrm>
              <a:off x="0" y="27733"/>
              <a:ext cx="61200" cy="61200"/>
            </a:xfrm>
            <a:prstGeom prst="ellipse">
              <a:avLst/>
            </a:prstGeom>
            <a:solidFill>
              <a:srgbClr val="707274"/>
            </a:solidFill>
            <a:ln>
              <a:noFill/>
            </a:ln>
          </p:spPr>
        </p:sp>
        <p:sp>
          <p:nvSpPr>
            <p:cNvPr id="13510" name="object_13511"/>
            <p:cNvSpPr/>
            <p:nvPr/>
          </p:nvSpPr>
          <p:spPr>
            <a:xfrm>
              <a:off x="222300" y="27733"/>
              <a:ext cx="61200" cy="61200"/>
            </a:xfrm>
            <a:prstGeom prst="ellipse">
              <a:avLst/>
            </a:prstGeom>
            <a:solidFill>
              <a:srgbClr val="707274"/>
            </a:solidFill>
            <a:ln>
              <a:noFill/>
            </a:ln>
          </p:spPr>
        </p:sp>
        <p:sp>
          <p:nvSpPr>
            <p:cNvPr id="13512" name="object_13513"/>
            <p:cNvSpPr/>
            <p:nvPr/>
          </p:nvSpPr>
          <p:spPr>
            <a:xfrm>
              <a:off x="30600" y="144400"/>
              <a:ext cx="141800" cy="61200"/>
            </a:xfrm>
            <a:prstGeom prst="rect">
              <a:avLst/>
            </a:prstGeom>
            <a:solidFill>
              <a:srgbClr val="707274"/>
            </a:solidFill>
            <a:ln>
              <a:noFill/>
            </a:ln>
          </p:spPr>
        </p:sp>
        <p:sp>
          <p:nvSpPr>
            <p:cNvPr id="13514" name="object_13515"/>
            <p:cNvSpPr/>
            <p:nvPr/>
          </p:nvSpPr>
          <p:spPr>
            <a:xfrm>
              <a:off x="0" y="144400"/>
              <a:ext cx="61200" cy="61200"/>
            </a:xfrm>
            <a:prstGeom prst="ellipse">
              <a:avLst/>
            </a:prstGeom>
            <a:solidFill>
              <a:srgbClr val="707274"/>
            </a:solidFill>
            <a:ln>
              <a:noFill/>
            </a:ln>
          </p:spPr>
        </p:sp>
        <p:sp>
          <p:nvSpPr>
            <p:cNvPr id="13516" name="object_13517"/>
            <p:cNvSpPr/>
            <p:nvPr/>
          </p:nvSpPr>
          <p:spPr>
            <a:xfrm>
              <a:off x="141800" y="144400"/>
              <a:ext cx="61200" cy="61200"/>
            </a:xfrm>
            <a:prstGeom prst="ellipse">
              <a:avLst/>
            </a:prstGeom>
            <a:solidFill>
              <a:srgbClr val="707274"/>
            </a:solidFill>
            <a:ln>
              <a:noFill/>
            </a:ln>
          </p:spPr>
        </p:sp>
        <p:sp>
          <p:nvSpPr>
            <p:cNvPr id="13518" name="object_13519"/>
            <p:cNvSpPr/>
            <p:nvPr/>
          </p:nvSpPr>
          <p:spPr>
            <a:xfrm>
              <a:off x="30600" y="261067"/>
              <a:ext cx="288800" cy="61200"/>
            </a:xfrm>
            <a:prstGeom prst="rect">
              <a:avLst/>
            </a:prstGeom>
            <a:solidFill>
              <a:srgbClr val="707274"/>
            </a:solidFill>
            <a:ln>
              <a:noFill/>
            </a:ln>
          </p:spPr>
        </p:sp>
        <p:sp>
          <p:nvSpPr>
            <p:cNvPr id="13520" name="object_13521"/>
            <p:cNvSpPr/>
            <p:nvPr/>
          </p:nvSpPr>
          <p:spPr>
            <a:xfrm>
              <a:off x="0" y="261067"/>
              <a:ext cx="61200" cy="61200"/>
            </a:xfrm>
            <a:prstGeom prst="ellipse">
              <a:avLst/>
            </a:prstGeom>
            <a:solidFill>
              <a:srgbClr val="707274"/>
            </a:solidFill>
            <a:ln>
              <a:noFill/>
            </a:ln>
          </p:spPr>
        </p:sp>
        <p:sp>
          <p:nvSpPr>
            <p:cNvPr id="13522" name="object_13523"/>
            <p:cNvSpPr/>
            <p:nvPr/>
          </p:nvSpPr>
          <p:spPr>
            <a:xfrm>
              <a:off x="288800" y="261067"/>
              <a:ext cx="61200" cy="61200"/>
            </a:xfrm>
            <a:prstGeom prst="ellipse">
              <a:avLst/>
            </a:prstGeom>
            <a:solidFill>
              <a:srgbClr val="707274"/>
            </a:solidFill>
            <a:ln>
              <a:noFill/>
            </a:ln>
          </p:spPr>
        </p:sp>
        <p:sp>
          <p:nvSpPr>
            <p:cNvPr id="13524" name="object_13525"/>
            <p:cNvSpPr/>
            <p:nvPr/>
          </p:nvSpPr>
          <p:spPr>
            <a:xfrm>
              <a:off x="263500" y="58333"/>
              <a:ext cx="0" cy="233333"/>
            </a:xfrm>
            <a:prstGeom prst="rect">
              <a:avLst/>
            </a:prstGeom>
            <a:noFill/>
            <a:ln w="10470">
              <a:solidFill>
                <a:srgbClr val="707274"/>
              </a:solidFill>
            </a:ln>
          </p:spPr>
        </p:sp>
        <p:sp>
          <p:nvSpPr>
            <p:cNvPr id="13526" name="1352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3528" name="object_13529"/>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products and services are of great benefit to society. (89.9%)</a:t>
            </a:r>
            <a:endParaRPr sz="2450" dirty="0">
              <a:latin typeface="Arial"/>
              <a:cs typeface="Arial"/>
            </a:endParaRPr>
          </a:p>
        </p:txBody>
      </p:sp>
      <p:sp>
        <p:nvSpPr>
          <p:cNvPr id="13530" name="object_13531"/>
          <p:cNvSpPr/>
          <p:nvPr/>
        </p:nvSpPr>
        <p:spPr>
          <a:xfrm>
            <a:off x="16376529" y="2577826"/>
            <a:ext cx="921600" cy="921600"/>
          </a:xfrm>
          <a:prstGeom prst="ellipse">
            <a:avLst/>
          </a:prstGeom>
          <a:ln w="52354">
            <a:solidFill>
              <a:srgbClr val="FABC46"/>
            </a:solidFill>
          </a:ln>
        </p:spPr>
        <p:txBody>
          <a:bodyPr wrap="none" lIns="0" tIns="0" rIns="0" bIns="0" rtlCol="0" anchor="ctr" anchorCtr="0"/>
          <a:lstStyle/>
          <a:p>
            <a:pPr marL="12700" algn="ctr">
              <a:lnSpc>
                <a:spcPts val="3260"/>
              </a:lnSpc>
              <a:spcBef>
                <a:spcPts val="114"/>
              </a:spcBef>
            </a:pPr>
            <a:r>
              <a:rPr lang="en-US" sz="2900" b="1" dirty="0">
                <a:solidFill>
                  <a:srgbClr val="515455"/>
                </a:solidFill>
                <a:latin typeface="Arial"/>
                <a:cs typeface="Arial"/>
              </a:rPr>
              <a:t>2.6</a:t>
            </a:r>
          </a:p>
        </p:txBody>
      </p:sp>
      <p:sp>
        <p:nvSpPr>
          <p:cNvPr id="13532" name="object_13533"/>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approval</a:t>
            </a:r>
          </a:p>
        </p:txBody>
      </p:sp>
      <p:sp>
        <p:nvSpPr>
          <p:cNvPr id="13534" name="object_13535"/>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27%</a:t>
            </a:r>
          </a:p>
        </p:txBody>
      </p:sp>
      <p:sp>
        <p:nvSpPr>
          <p:cNvPr id="13536" name="object_13537"/>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229</a:t>
            </a:r>
          </a:p>
        </p:txBody>
      </p:sp>
      <p:sp>
        <p:nvSpPr>
          <p:cNvPr id="13538" name="object_13539"/>
          <p:cNvSpPr/>
          <p:nvPr/>
        </p:nvSpPr>
        <p:spPr>
          <a:xfrm>
            <a:off x="7345326" y="4318308"/>
            <a:ext cx="8407247" cy="424573"/>
          </a:xfrm>
          <a:prstGeom prst="rect">
            <a:avLst/>
          </a:prstGeom>
          <a:solidFill>
            <a:srgbClr val="49C0B6"/>
          </a:solidFill>
        </p:spPr>
      </p:sp>
      <p:sp>
        <p:nvSpPr>
          <p:cNvPr id="13540" name="object_13541"/>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approval</a:t>
            </a:r>
          </a:p>
        </p:txBody>
      </p:sp>
      <p:sp>
        <p:nvSpPr>
          <p:cNvPr id="13542" name="object_13543"/>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19%</a:t>
            </a:r>
          </a:p>
        </p:txBody>
      </p:sp>
      <p:sp>
        <p:nvSpPr>
          <p:cNvPr id="13544" name="object_13545"/>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163</a:t>
            </a:r>
          </a:p>
        </p:txBody>
      </p:sp>
      <p:sp>
        <p:nvSpPr>
          <p:cNvPr id="13546" name="object_13547"/>
          <p:cNvSpPr/>
          <p:nvPr/>
        </p:nvSpPr>
        <p:spPr>
          <a:xfrm>
            <a:off x="7345326" y="5379741"/>
            <a:ext cx="5984198" cy="424573"/>
          </a:xfrm>
          <a:prstGeom prst="rect">
            <a:avLst/>
          </a:prstGeom>
          <a:solidFill>
            <a:srgbClr val="49C0B6"/>
          </a:solidFill>
        </p:spPr>
      </p:sp>
      <p:sp>
        <p:nvSpPr>
          <p:cNvPr id="13548" name="object_13549"/>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approval</a:t>
            </a:r>
          </a:p>
        </p:txBody>
      </p:sp>
      <p:sp>
        <p:nvSpPr>
          <p:cNvPr id="13550" name="object_13551"/>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20%</a:t>
            </a:r>
          </a:p>
        </p:txBody>
      </p:sp>
      <p:sp>
        <p:nvSpPr>
          <p:cNvPr id="13552" name="object_13553"/>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167</a:t>
            </a:r>
          </a:p>
        </p:txBody>
      </p:sp>
      <p:sp>
        <p:nvSpPr>
          <p:cNvPr id="13554" name="object_13555"/>
          <p:cNvSpPr/>
          <p:nvPr/>
        </p:nvSpPr>
        <p:spPr>
          <a:xfrm>
            <a:off x="7345326" y="6441174"/>
            <a:ext cx="6131049" cy="424573"/>
          </a:xfrm>
          <a:prstGeom prst="rect">
            <a:avLst/>
          </a:prstGeom>
          <a:solidFill>
            <a:srgbClr val="49C0B6"/>
          </a:solidFill>
        </p:spPr>
      </p:sp>
      <p:sp>
        <p:nvSpPr>
          <p:cNvPr id="13556" name="object_13557"/>
          <p:cNvSpPr txBox="1"/>
          <p:nvPr/>
        </p:nvSpPr>
        <p:spPr>
          <a:xfrm>
            <a:off x="450850" y="7184177"/>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light denial</a:t>
            </a:r>
          </a:p>
        </p:txBody>
      </p:sp>
      <p:sp>
        <p:nvSpPr>
          <p:cNvPr id="13558" name="object_13559"/>
          <p:cNvSpPr txBox="1"/>
          <p:nvPr/>
        </p:nvSpPr>
        <p:spPr>
          <a:xfrm>
            <a:off x="5797239" y="7184177"/>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15%</a:t>
            </a:r>
          </a:p>
        </p:txBody>
      </p:sp>
      <p:sp>
        <p:nvSpPr>
          <p:cNvPr id="13560" name="object_13561"/>
          <p:cNvSpPr txBox="1"/>
          <p:nvPr/>
        </p:nvSpPr>
        <p:spPr>
          <a:xfrm>
            <a:off x="16342736" y="7184177"/>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132</a:t>
            </a:r>
          </a:p>
        </p:txBody>
      </p:sp>
      <p:sp>
        <p:nvSpPr>
          <p:cNvPr id="13562" name="object_13563"/>
          <p:cNvSpPr/>
          <p:nvPr/>
        </p:nvSpPr>
        <p:spPr>
          <a:xfrm>
            <a:off x="7345326" y="7502607"/>
            <a:ext cx="4846099" cy="424573"/>
          </a:xfrm>
          <a:prstGeom prst="rect">
            <a:avLst/>
          </a:prstGeom>
          <a:solidFill>
            <a:srgbClr val="49C0B6"/>
          </a:solidFill>
        </p:spPr>
      </p:sp>
      <p:sp>
        <p:nvSpPr>
          <p:cNvPr id="13564" name="object_13565"/>
          <p:cNvSpPr txBox="1"/>
          <p:nvPr/>
        </p:nvSpPr>
        <p:spPr>
          <a:xfrm>
            <a:off x="450850" y="8245610"/>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denial</a:t>
            </a:r>
          </a:p>
        </p:txBody>
      </p:sp>
      <p:sp>
        <p:nvSpPr>
          <p:cNvPr id="13566" name="object_13567"/>
          <p:cNvSpPr txBox="1"/>
          <p:nvPr/>
        </p:nvSpPr>
        <p:spPr>
          <a:xfrm>
            <a:off x="5797239" y="8245610"/>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5%</a:t>
            </a:r>
          </a:p>
        </p:txBody>
      </p:sp>
      <p:sp>
        <p:nvSpPr>
          <p:cNvPr id="13568" name="object_13569"/>
          <p:cNvSpPr txBox="1"/>
          <p:nvPr/>
        </p:nvSpPr>
        <p:spPr>
          <a:xfrm>
            <a:off x="16342736" y="8245610"/>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45</a:t>
            </a:r>
          </a:p>
        </p:txBody>
      </p:sp>
      <p:sp>
        <p:nvSpPr>
          <p:cNvPr id="13570" name="object_13571"/>
          <p:cNvSpPr/>
          <p:nvPr/>
        </p:nvSpPr>
        <p:spPr>
          <a:xfrm>
            <a:off x="7345326" y="8564040"/>
            <a:ext cx="1652079" cy="424573"/>
          </a:xfrm>
          <a:prstGeom prst="rect">
            <a:avLst/>
          </a:prstGeom>
          <a:solidFill>
            <a:srgbClr val="49C0B6"/>
          </a:solidFill>
        </p:spPr>
      </p:sp>
      <p:sp>
        <p:nvSpPr>
          <p:cNvPr id="13572" name="object_13573"/>
          <p:cNvSpPr txBox="1"/>
          <p:nvPr/>
        </p:nvSpPr>
        <p:spPr>
          <a:xfrm>
            <a:off x="450850" y="9307043"/>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full denial</a:t>
            </a:r>
          </a:p>
        </p:txBody>
      </p:sp>
      <p:sp>
        <p:nvSpPr>
          <p:cNvPr id="13574" name="object_13575"/>
          <p:cNvSpPr txBox="1"/>
          <p:nvPr/>
        </p:nvSpPr>
        <p:spPr>
          <a:xfrm>
            <a:off x="5797239" y="9307043"/>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4%</a:t>
            </a:r>
          </a:p>
        </p:txBody>
      </p:sp>
      <p:sp>
        <p:nvSpPr>
          <p:cNvPr id="13576" name="object_13577"/>
          <p:cNvSpPr txBox="1"/>
          <p:nvPr/>
        </p:nvSpPr>
        <p:spPr>
          <a:xfrm>
            <a:off x="16342736" y="9307043"/>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30</a:t>
            </a:r>
          </a:p>
        </p:txBody>
      </p:sp>
      <p:sp>
        <p:nvSpPr>
          <p:cNvPr id="13578" name="object_13579"/>
          <p:cNvSpPr/>
          <p:nvPr/>
        </p:nvSpPr>
        <p:spPr>
          <a:xfrm>
            <a:off x="7345326" y="9625473"/>
            <a:ext cx="1101386" cy="424573"/>
          </a:xfrm>
          <a:prstGeom prst="rect">
            <a:avLst/>
          </a:prstGeom>
          <a:solidFill>
            <a:srgbClr val="49C0B6"/>
          </a:solidFill>
        </p:spPr>
      </p:sp>
      <p:sp>
        <p:nvSpPr>
          <p:cNvPr id="13580" name="object_13581"/>
          <p:cNvSpPr/>
          <p:nvPr/>
        </p:nvSpPr>
        <p:spPr>
          <a:xfrm>
            <a:off x="7345326" y="3999878"/>
            <a:ext cx="0" cy="6368598"/>
          </a:xfrm>
          <a:prstGeom prst="rect">
            <a:avLst/>
          </a:prstGeom>
          <a:ln w="5235">
            <a:solidFill>
              <a:srgbClr val="000000"/>
            </a:solidFill>
          </a:ln>
        </p:spPr>
      </p:sp>
      <p:sp>
        <p:nvSpPr>
          <p:cNvPr id="13582" name="object_13583"/>
          <p:cNvSpPr/>
          <p:nvPr/>
        </p:nvSpPr>
        <p:spPr>
          <a:xfrm>
            <a:off x="15752573" y="3999878"/>
            <a:ext cx="0" cy="6368598"/>
          </a:xfrm>
          <a:prstGeom prst="rect">
            <a:avLst/>
          </a:prstGeom>
          <a:ln w="5235">
            <a:solidFill>
              <a:srgbClr val="000000"/>
            </a:solidFill>
          </a:ln>
        </p:spPr>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86" name="object_13587"/>
          <p:cNvSpPr/>
          <p:nvPr/>
        </p:nvSpPr>
        <p:spPr>
          <a:xfrm>
            <a:off x="0" y="0"/>
            <a:ext cx="20104100" cy="7831455"/>
          </a:xfrm>
          <a:prstGeom prst="rect">
            <a:avLst/>
          </a:prstGeom>
          <a:solidFill>
            <a:srgbClr val="49C0B6"/>
          </a:solidFill>
        </p:spPr>
      </p:sp>
      <p:sp>
        <p:nvSpPr>
          <p:cNvPr id="13588" name="object_13589"/>
          <p:cNvSpPr txBox="1">
            <a:spLocks noGrp="1"/>
          </p:cNvSpPr>
          <p:nvPr>
            <p:ph type="title"/>
          </p:nvPr>
        </p:nvSpPr>
        <p:spPr>
          <a:xfrm>
            <a:off x="0" y="3523711"/>
            <a:ext cx="20104100" cy="1234439"/>
          </a:xfrm>
          <a:prstGeom prst="rect">
            <a:avLst/>
          </a:prstGeom>
        </p:spPr>
        <p:txBody>
          <a:bodyPr vert="horz" wrap="square" lIns="0" tIns="154305" rIns="0" bIns="0" rtlCol="0">
            <a:spAutoFit/>
          </a:bodyPr>
          <a:lstStyle/>
          <a:p>
            <a:pPr marL="0" algn="ctr">
              <a:spcBef>
                <a:spcPts val="1215"/>
              </a:spcBef>
            </a:pPr>
            <a:r>
              <a:rPr sz="3950" b="1" dirty="0">
                <a:latin typeface="Avenir Next LT Pro"/>
                <a:cs typeface="Avenir Next LT Pro"/>
              </a:rPr>
              <a:t>Personal information</a:t>
            </a:r>
          </a:p>
          <a:p>
            <a:pPr marL="0" algn="ctr">
              <a:spcBef>
                <a:spcPts val="715"/>
              </a:spcBef>
            </a:pPr>
            <a:endParaRPr sz="245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2" name="object_13593"/>
          <p:cNvSpPr>
            <a:spLocks noGrp="1"/>
          </p:cNvSpPr>
          <p:nvPr/>
        </p:nvSpPr>
        <p:spPr>
          <a:xfrm>
            <a:off x="663156" y="586369"/>
            <a:ext cx="922019" cy="922019"/>
          </a:xfrm>
          <a:prstGeom prst="ellipse">
            <a:avLst/>
          </a:prstGeom>
          <a:solidFill>
            <a:srgbClr val="518649"/>
          </a:solidFill>
        </p:spPr>
        <p:txBody>
          <a:bodyPr wrap="square" lIns="0" tIns="0" rIns="0" bIns="0" rtlCol="0" anchor="ctr"/>
          <a:lstStyle/>
          <a:p>
            <a:pPr algn="ctr"/>
            <a:r>
              <a:rPr sz="2950" b="1" dirty="0">
                <a:solidFill>
                  <a:srgbClr val="FFFFFF"/>
                </a:solidFill>
                <a:latin typeface="Arial"/>
                <a:ea typeface="Arial"/>
              </a:rPr>
              <a:t>D1</a:t>
            </a:r>
            <a:endParaRPr sz="2950" b="1" dirty="0"/>
          </a:p>
        </p:txBody>
      </p:sp>
      <p:sp>
        <p:nvSpPr>
          <p:cNvPr id="13594" name="object_1359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Leadership</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3596" name="13597">
            <a:hlinkClick r:id="rId3" action="ppaction://hlinksldjump" tooltip="Content"/>
          </p:cNvPr>
          <p:cNvGrpSpPr/>
          <p:nvPr/>
        </p:nvGrpSpPr>
        <p:grpSpPr>
          <a:xfrm>
            <a:off x="19403940" y="295737"/>
            <a:ext cx="350000" cy="350000"/>
            <a:chOff x="0" y="0"/>
            <a:chExt cx="0" cy="0"/>
          </a:xfrm>
        </p:grpSpPr>
        <p:sp>
          <p:nvSpPr>
            <p:cNvPr id="13598" name="13599"/>
            <p:cNvSpPr/>
            <p:nvPr/>
          </p:nvSpPr>
          <p:spPr>
            <a:xfrm>
              <a:off x="0" y="0"/>
              <a:ext cx="350000" cy="350000"/>
            </a:xfrm>
            <a:prstGeom prst="rect">
              <a:avLst/>
            </a:prstGeom>
            <a:noFill/>
            <a:ln w="30000" cap="flat" cmpd="sng" algn="ctr">
              <a:solidFill>
                <a:srgbClr val="707274"/>
              </a:solidFill>
            </a:ln>
          </p:spPr>
        </p:sp>
        <p:sp>
          <p:nvSpPr>
            <p:cNvPr id="13600" name="13601">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3602" name="13603">
            <a:hlinkClick r:id="rId4" action="ppaction://hlinksldjump" tooltip="Project overview"/>
          </p:cNvPr>
          <p:cNvGrpSpPr/>
          <p:nvPr/>
        </p:nvGrpSpPr>
        <p:grpSpPr>
          <a:xfrm>
            <a:off x="18380322" y="295737"/>
            <a:ext cx="350000" cy="350000"/>
            <a:chOff x="0" y="0"/>
            <a:chExt cx="0" cy="0"/>
          </a:xfrm>
        </p:grpSpPr>
        <p:sp>
          <p:nvSpPr>
            <p:cNvPr id="13604" name="13605"/>
            <p:cNvSpPr/>
            <p:nvPr/>
          </p:nvSpPr>
          <p:spPr>
            <a:xfrm>
              <a:off x="0" y="0"/>
              <a:ext cx="350000" cy="350000"/>
            </a:xfrm>
            <a:prstGeom prst="rect">
              <a:avLst/>
            </a:prstGeom>
            <a:noFill/>
            <a:ln w="30000" cap="flat" cmpd="sng" algn="ctr">
              <a:solidFill>
                <a:srgbClr val="707274"/>
              </a:solidFill>
            </a:ln>
          </p:spPr>
        </p:sp>
        <p:sp>
          <p:nvSpPr>
            <p:cNvPr id="13606" name="13607"/>
            <p:cNvSpPr/>
            <p:nvPr/>
          </p:nvSpPr>
          <p:spPr>
            <a:xfrm>
              <a:off x="0" y="280000"/>
              <a:ext cx="350000" cy="0"/>
            </a:xfrm>
            <a:prstGeom prst="line">
              <a:avLst/>
            </a:prstGeom>
            <a:solidFill>
              <a:srgbClr val="000000"/>
            </a:solidFill>
            <a:ln w="11000" cap="flat" cmpd="sng" algn="ctr">
              <a:solidFill>
                <a:srgbClr val="707274"/>
              </a:solidFill>
            </a:ln>
          </p:spPr>
        </p:sp>
        <p:sp>
          <p:nvSpPr>
            <p:cNvPr id="13608" name="13609"/>
            <p:cNvSpPr/>
            <p:nvPr/>
          </p:nvSpPr>
          <p:spPr>
            <a:xfrm>
              <a:off x="175000" y="280000"/>
              <a:ext cx="0" cy="70000"/>
            </a:xfrm>
            <a:prstGeom prst="line">
              <a:avLst/>
            </a:prstGeom>
            <a:solidFill>
              <a:srgbClr val="000000"/>
            </a:solidFill>
            <a:ln w="11000" cap="flat" cmpd="sng" algn="ctr">
              <a:solidFill>
                <a:srgbClr val="707274"/>
              </a:solidFill>
            </a:ln>
          </p:spPr>
        </p:sp>
        <p:sp>
          <p:nvSpPr>
            <p:cNvPr id="13610" name="object_13611"/>
            <p:cNvSpPr/>
            <p:nvPr/>
          </p:nvSpPr>
          <p:spPr>
            <a:xfrm>
              <a:off x="50000" y="87500"/>
              <a:ext cx="75000" cy="75000"/>
            </a:xfrm>
            <a:prstGeom prst="ellipse">
              <a:avLst/>
            </a:prstGeom>
            <a:solidFill>
              <a:srgbClr val="707274"/>
            </a:solidFill>
          </p:spPr>
        </p:sp>
        <p:sp>
          <p:nvSpPr>
            <p:cNvPr id="13612" name="object_13613"/>
            <p:cNvSpPr/>
            <p:nvPr/>
          </p:nvSpPr>
          <p:spPr>
            <a:xfrm>
              <a:off x="137500" y="87500"/>
              <a:ext cx="75000" cy="75000"/>
            </a:xfrm>
            <a:prstGeom prst="ellipse">
              <a:avLst/>
            </a:prstGeom>
            <a:solidFill>
              <a:srgbClr val="707274"/>
            </a:solidFill>
          </p:spPr>
        </p:sp>
        <p:sp>
          <p:nvSpPr>
            <p:cNvPr id="13614" name="object_13615"/>
            <p:cNvSpPr/>
            <p:nvPr/>
          </p:nvSpPr>
          <p:spPr>
            <a:xfrm>
              <a:off x="225000" y="87500"/>
              <a:ext cx="75000" cy="75000"/>
            </a:xfrm>
            <a:prstGeom prst="ellipse">
              <a:avLst/>
            </a:prstGeom>
            <a:solidFill>
              <a:srgbClr val="707274"/>
            </a:solidFill>
          </p:spPr>
        </p:sp>
        <p:sp>
          <p:nvSpPr>
            <p:cNvPr id="13616" name="13617"/>
            <p:cNvSpPr/>
            <p:nvPr/>
          </p:nvSpPr>
          <p:spPr>
            <a:xfrm>
              <a:off x="105000" y="233333"/>
              <a:ext cx="140000" cy="0"/>
            </a:xfrm>
            <a:prstGeom prst="rect">
              <a:avLst/>
            </a:prstGeom>
            <a:noFill/>
            <a:ln w="30000" cap="flat" cmpd="sng" algn="ctr">
              <a:solidFill>
                <a:srgbClr val="707274"/>
              </a:solidFill>
            </a:ln>
          </p:spPr>
        </p:sp>
        <p:sp>
          <p:nvSpPr>
            <p:cNvPr id="13618" name="13619">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620" name="13621">
            <a:hlinkClick r:id="rId5" action="ppaction://hlinksldjump" tooltip="Response-Rate"/>
          </p:cNvPr>
          <p:cNvGrpSpPr/>
          <p:nvPr/>
        </p:nvGrpSpPr>
        <p:grpSpPr>
          <a:xfrm>
            <a:off x="17356704" y="295737"/>
            <a:ext cx="350000" cy="350000"/>
            <a:chOff x="0" y="0"/>
            <a:chExt cx="0" cy="0"/>
          </a:xfrm>
        </p:grpSpPr>
        <p:sp>
          <p:nvSpPr>
            <p:cNvPr id="13622" name="13623"/>
            <p:cNvSpPr/>
            <p:nvPr/>
          </p:nvSpPr>
          <p:spPr>
            <a:xfrm>
              <a:off x="0" y="0"/>
              <a:ext cx="350000" cy="350000"/>
            </a:xfrm>
            <a:prstGeom prst="rect">
              <a:avLst/>
            </a:prstGeom>
            <a:noFill/>
            <a:ln w="30000" cap="flat" cmpd="sng" algn="ctr">
              <a:solidFill>
                <a:srgbClr val="707274"/>
              </a:solidFill>
            </a:ln>
          </p:spPr>
        </p:sp>
        <p:sp>
          <p:nvSpPr>
            <p:cNvPr id="13624" name="13625">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3626" name="object_13627">
            <a:hlinkClick r:id="rId6" action="ppaction://hlinksldjump" tooltip="Index overview"/>
          </p:cNvPr>
          <p:cNvGrpSpPr/>
          <p:nvPr/>
        </p:nvGrpSpPr>
        <p:grpSpPr>
          <a:xfrm>
            <a:off x="16333086" y="295737"/>
            <a:ext cx="511198" cy="515004"/>
            <a:chOff x="17809255" y="706508"/>
            <a:chExt cx="711198" cy="715004"/>
          </a:xfrm>
        </p:grpSpPr>
        <p:sp>
          <p:nvSpPr>
            <p:cNvPr id="13628" name="object_13629"/>
            <p:cNvSpPr/>
            <p:nvPr/>
          </p:nvSpPr>
          <p:spPr>
            <a:xfrm>
              <a:off x="17809255" y="706508"/>
              <a:ext cx="711198" cy="715004"/>
            </a:xfrm>
            <a:prstGeom prst="rect">
              <a:avLst/>
            </a:prstGeom>
            <a:solidFill>
              <a:srgbClr val="FFFFFF">
                <a:alpha val="500"/>
              </a:srgbClr>
            </a:solidFill>
            <a:ln>
              <a:noFill/>
            </a:ln>
          </p:spPr>
        </p:sp>
        <p:sp>
          <p:nvSpPr>
            <p:cNvPr id="13630" name="object_1363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3632" name="object_1363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3634" name="object_1363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3636" name="object_1363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3638" name="object_1363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3640" name="object_1364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3642" name="object_1364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3644" name="object_1364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3646" name="object_1364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3648" name="object_13649">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3650" name="object_13651">
            <a:hlinkClick r:id="rId7" action="ppaction://hlinksldjump" tooltip="Dimensions"/>
          </p:cNvPr>
          <p:cNvGrpSpPr/>
          <p:nvPr/>
        </p:nvGrpSpPr>
        <p:grpSpPr>
          <a:xfrm>
            <a:off x="15309468" y="295737"/>
            <a:ext cx="350000" cy="350000"/>
            <a:chOff x="0" y="0"/>
            <a:chExt cx="0" cy="0"/>
          </a:xfrm>
        </p:grpSpPr>
        <p:sp>
          <p:nvSpPr>
            <p:cNvPr id="13652" name="object_13653"/>
            <p:cNvSpPr/>
            <p:nvPr/>
          </p:nvSpPr>
          <p:spPr>
            <a:xfrm>
              <a:off x="30600" y="27733"/>
              <a:ext cx="113800" cy="61200"/>
            </a:xfrm>
            <a:prstGeom prst="rect">
              <a:avLst/>
            </a:prstGeom>
            <a:solidFill>
              <a:srgbClr val="707274"/>
            </a:solidFill>
            <a:ln>
              <a:noFill/>
            </a:ln>
          </p:spPr>
        </p:sp>
        <p:sp>
          <p:nvSpPr>
            <p:cNvPr id="13654" name="object_13655"/>
            <p:cNvSpPr/>
            <p:nvPr/>
          </p:nvSpPr>
          <p:spPr>
            <a:xfrm>
              <a:off x="275600" y="27733"/>
              <a:ext cx="43800" cy="61200"/>
            </a:xfrm>
            <a:prstGeom prst="rect">
              <a:avLst/>
            </a:prstGeom>
            <a:solidFill>
              <a:srgbClr val="707274"/>
            </a:solidFill>
            <a:ln>
              <a:noFill/>
            </a:ln>
          </p:spPr>
        </p:sp>
        <p:sp>
          <p:nvSpPr>
            <p:cNvPr id="13656" name="object_13657"/>
            <p:cNvSpPr/>
            <p:nvPr/>
          </p:nvSpPr>
          <p:spPr>
            <a:xfrm>
              <a:off x="0" y="27733"/>
              <a:ext cx="61200" cy="61200"/>
            </a:xfrm>
            <a:prstGeom prst="ellipse">
              <a:avLst/>
            </a:prstGeom>
            <a:solidFill>
              <a:srgbClr val="707274"/>
            </a:solidFill>
            <a:ln>
              <a:noFill/>
            </a:ln>
          </p:spPr>
        </p:sp>
        <p:sp>
          <p:nvSpPr>
            <p:cNvPr id="13658" name="object_13659"/>
            <p:cNvSpPr/>
            <p:nvPr/>
          </p:nvSpPr>
          <p:spPr>
            <a:xfrm>
              <a:off x="113800" y="27733"/>
              <a:ext cx="61200" cy="61200"/>
            </a:xfrm>
            <a:prstGeom prst="ellipse">
              <a:avLst/>
            </a:prstGeom>
            <a:solidFill>
              <a:srgbClr val="707274"/>
            </a:solidFill>
            <a:ln>
              <a:noFill/>
            </a:ln>
          </p:spPr>
        </p:sp>
        <p:sp>
          <p:nvSpPr>
            <p:cNvPr id="13660" name="object_13661"/>
            <p:cNvSpPr/>
            <p:nvPr/>
          </p:nvSpPr>
          <p:spPr>
            <a:xfrm>
              <a:off x="288800" y="27733"/>
              <a:ext cx="61200" cy="61200"/>
            </a:xfrm>
            <a:prstGeom prst="ellipse">
              <a:avLst/>
            </a:prstGeom>
            <a:solidFill>
              <a:srgbClr val="707274"/>
            </a:solidFill>
            <a:ln>
              <a:noFill/>
            </a:ln>
          </p:spPr>
        </p:sp>
        <p:sp>
          <p:nvSpPr>
            <p:cNvPr id="13662" name="object_13663"/>
            <p:cNvSpPr/>
            <p:nvPr/>
          </p:nvSpPr>
          <p:spPr>
            <a:xfrm>
              <a:off x="245000" y="27733"/>
              <a:ext cx="61200" cy="61200"/>
            </a:xfrm>
            <a:prstGeom prst="ellipse">
              <a:avLst/>
            </a:prstGeom>
            <a:solidFill>
              <a:srgbClr val="707274"/>
            </a:solidFill>
            <a:ln>
              <a:noFill/>
            </a:ln>
          </p:spPr>
        </p:sp>
        <p:sp>
          <p:nvSpPr>
            <p:cNvPr id="13664" name="object_13665"/>
            <p:cNvSpPr/>
            <p:nvPr/>
          </p:nvSpPr>
          <p:spPr>
            <a:xfrm>
              <a:off x="30600" y="144400"/>
              <a:ext cx="43800" cy="61200"/>
            </a:xfrm>
            <a:prstGeom prst="rect">
              <a:avLst/>
            </a:prstGeom>
            <a:solidFill>
              <a:srgbClr val="707274"/>
            </a:solidFill>
            <a:ln>
              <a:noFill/>
            </a:ln>
          </p:spPr>
        </p:sp>
        <p:sp>
          <p:nvSpPr>
            <p:cNvPr id="13666" name="object_13667"/>
            <p:cNvSpPr/>
            <p:nvPr/>
          </p:nvSpPr>
          <p:spPr>
            <a:xfrm>
              <a:off x="205600" y="144400"/>
              <a:ext cx="113800" cy="61200"/>
            </a:xfrm>
            <a:prstGeom prst="rect">
              <a:avLst/>
            </a:prstGeom>
            <a:solidFill>
              <a:srgbClr val="707274"/>
            </a:solidFill>
            <a:ln>
              <a:noFill/>
            </a:ln>
          </p:spPr>
        </p:sp>
        <p:sp>
          <p:nvSpPr>
            <p:cNvPr id="13668" name="object_13669"/>
            <p:cNvSpPr/>
            <p:nvPr/>
          </p:nvSpPr>
          <p:spPr>
            <a:xfrm>
              <a:off x="0" y="144400"/>
              <a:ext cx="61200" cy="61200"/>
            </a:xfrm>
            <a:prstGeom prst="ellipse">
              <a:avLst/>
            </a:prstGeom>
            <a:solidFill>
              <a:srgbClr val="707274"/>
            </a:solidFill>
            <a:ln>
              <a:noFill/>
            </a:ln>
          </p:spPr>
        </p:sp>
        <p:sp>
          <p:nvSpPr>
            <p:cNvPr id="13670" name="object_13671"/>
            <p:cNvSpPr/>
            <p:nvPr/>
          </p:nvSpPr>
          <p:spPr>
            <a:xfrm>
              <a:off x="43800" y="144400"/>
              <a:ext cx="61200" cy="61200"/>
            </a:xfrm>
            <a:prstGeom prst="ellipse">
              <a:avLst/>
            </a:prstGeom>
            <a:solidFill>
              <a:srgbClr val="707274"/>
            </a:solidFill>
            <a:ln>
              <a:noFill/>
            </a:ln>
          </p:spPr>
        </p:sp>
        <p:sp>
          <p:nvSpPr>
            <p:cNvPr id="13672" name="object_13673"/>
            <p:cNvSpPr/>
            <p:nvPr/>
          </p:nvSpPr>
          <p:spPr>
            <a:xfrm>
              <a:off x="288800" y="144400"/>
              <a:ext cx="61200" cy="61200"/>
            </a:xfrm>
            <a:prstGeom prst="ellipse">
              <a:avLst/>
            </a:prstGeom>
            <a:solidFill>
              <a:srgbClr val="707274"/>
            </a:solidFill>
            <a:ln>
              <a:noFill/>
            </a:ln>
          </p:spPr>
        </p:sp>
        <p:sp>
          <p:nvSpPr>
            <p:cNvPr id="13674" name="object_13675"/>
            <p:cNvSpPr/>
            <p:nvPr/>
          </p:nvSpPr>
          <p:spPr>
            <a:xfrm>
              <a:off x="175000" y="144400"/>
              <a:ext cx="61200" cy="61200"/>
            </a:xfrm>
            <a:prstGeom prst="ellipse">
              <a:avLst/>
            </a:prstGeom>
            <a:solidFill>
              <a:srgbClr val="707274"/>
            </a:solidFill>
            <a:ln>
              <a:noFill/>
            </a:ln>
          </p:spPr>
        </p:sp>
        <p:sp>
          <p:nvSpPr>
            <p:cNvPr id="13676" name="object_13677"/>
            <p:cNvSpPr/>
            <p:nvPr/>
          </p:nvSpPr>
          <p:spPr>
            <a:xfrm>
              <a:off x="30600" y="261067"/>
              <a:ext cx="78800" cy="61200"/>
            </a:xfrm>
            <a:prstGeom prst="rect">
              <a:avLst/>
            </a:prstGeom>
            <a:solidFill>
              <a:srgbClr val="707274"/>
            </a:solidFill>
            <a:ln>
              <a:noFill/>
            </a:ln>
          </p:spPr>
        </p:sp>
        <p:sp>
          <p:nvSpPr>
            <p:cNvPr id="13678" name="object_13679"/>
            <p:cNvSpPr/>
            <p:nvPr/>
          </p:nvSpPr>
          <p:spPr>
            <a:xfrm>
              <a:off x="240600" y="261067"/>
              <a:ext cx="78800" cy="61200"/>
            </a:xfrm>
            <a:prstGeom prst="rect">
              <a:avLst/>
            </a:prstGeom>
            <a:solidFill>
              <a:srgbClr val="707274"/>
            </a:solidFill>
            <a:ln>
              <a:noFill/>
            </a:ln>
          </p:spPr>
        </p:sp>
        <p:sp>
          <p:nvSpPr>
            <p:cNvPr id="13680" name="object_13681"/>
            <p:cNvSpPr/>
            <p:nvPr/>
          </p:nvSpPr>
          <p:spPr>
            <a:xfrm>
              <a:off x="0" y="261067"/>
              <a:ext cx="61200" cy="61200"/>
            </a:xfrm>
            <a:prstGeom prst="ellipse">
              <a:avLst/>
            </a:prstGeom>
            <a:solidFill>
              <a:srgbClr val="707274"/>
            </a:solidFill>
            <a:ln>
              <a:noFill/>
            </a:ln>
          </p:spPr>
        </p:sp>
        <p:sp>
          <p:nvSpPr>
            <p:cNvPr id="13682" name="object_13683"/>
            <p:cNvSpPr/>
            <p:nvPr/>
          </p:nvSpPr>
          <p:spPr>
            <a:xfrm>
              <a:off x="78800" y="261067"/>
              <a:ext cx="61200" cy="61200"/>
            </a:xfrm>
            <a:prstGeom prst="ellipse">
              <a:avLst/>
            </a:prstGeom>
            <a:solidFill>
              <a:srgbClr val="707274"/>
            </a:solidFill>
            <a:ln>
              <a:noFill/>
            </a:ln>
          </p:spPr>
        </p:sp>
        <p:sp>
          <p:nvSpPr>
            <p:cNvPr id="13684" name="object_13685"/>
            <p:cNvSpPr/>
            <p:nvPr/>
          </p:nvSpPr>
          <p:spPr>
            <a:xfrm>
              <a:off x="288800" y="261067"/>
              <a:ext cx="61200" cy="61200"/>
            </a:xfrm>
            <a:prstGeom prst="ellipse">
              <a:avLst/>
            </a:prstGeom>
            <a:solidFill>
              <a:srgbClr val="707274"/>
            </a:solidFill>
            <a:ln>
              <a:noFill/>
            </a:ln>
          </p:spPr>
        </p:sp>
        <p:sp>
          <p:nvSpPr>
            <p:cNvPr id="13686" name="object_13687"/>
            <p:cNvSpPr/>
            <p:nvPr/>
          </p:nvSpPr>
          <p:spPr>
            <a:xfrm>
              <a:off x="210000" y="261067"/>
              <a:ext cx="61200" cy="61200"/>
            </a:xfrm>
            <a:prstGeom prst="ellipse">
              <a:avLst/>
            </a:prstGeom>
            <a:solidFill>
              <a:srgbClr val="707274"/>
            </a:solidFill>
            <a:ln>
              <a:noFill/>
            </a:ln>
          </p:spPr>
        </p:sp>
        <p:sp>
          <p:nvSpPr>
            <p:cNvPr id="13688" name="1368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690" name="object_13691">
            <a:hlinkClick r:id="rId8" action="ppaction://hlinksldjump" tooltip="Portfolio of Action"/>
          </p:cNvPr>
          <p:cNvGrpSpPr/>
          <p:nvPr/>
        </p:nvGrpSpPr>
        <p:grpSpPr>
          <a:xfrm>
            <a:off x="19403940" y="887211"/>
            <a:ext cx="350000" cy="350000"/>
            <a:chOff x="0" y="0"/>
            <a:chExt cx="0" cy="0"/>
          </a:xfrm>
        </p:grpSpPr>
        <p:sp>
          <p:nvSpPr>
            <p:cNvPr id="13694" name="object_13695"/>
            <p:cNvSpPr/>
            <p:nvPr/>
          </p:nvSpPr>
          <p:spPr>
            <a:xfrm>
              <a:off x="11900" y="79800"/>
              <a:ext cx="51110" cy="51110"/>
            </a:xfrm>
            <a:prstGeom prst="ellipse">
              <a:avLst/>
            </a:prstGeom>
            <a:solidFill>
              <a:srgbClr val="707274"/>
            </a:solidFill>
          </p:spPr>
        </p:sp>
        <p:sp>
          <p:nvSpPr>
            <p:cNvPr id="13696" name="object_13697"/>
            <p:cNvSpPr/>
            <p:nvPr/>
          </p:nvSpPr>
          <p:spPr>
            <a:xfrm>
              <a:off x="121800" y="124250"/>
              <a:ext cx="51110" cy="51110"/>
            </a:xfrm>
            <a:prstGeom prst="ellipse">
              <a:avLst/>
            </a:prstGeom>
            <a:solidFill>
              <a:srgbClr val="707274"/>
            </a:solidFill>
          </p:spPr>
        </p:sp>
        <p:sp>
          <p:nvSpPr>
            <p:cNvPr id="13698" name="object_13699"/>
            <p:cNvSpPr/>
            <p:nvPr/>
          </p:nvSpPr>
          <p:spPr>
            <a:xfrm>
              <a:off x="244650" y="42700"/>
              <a:ext cx="51110" cy="51110"/>
            </a:xfrm>
            <a:prstGeom prst="ellipse">
              <a:avLst/>
            </a:prstGeom>
            <a:solidFill>
              <a:srgbClr val="707274"/>
            </a:solidFill>
          </p:spPr>
        </p:sp>
        <p:sp>
          <p:nvSpPr>
            <p:cNvPr id="13700" name="object_13701"/>
            <p:cNvSpPr/>
            <p:nvPr/>
          </p:nvSpPr>
          <p:spPr>
            <a:xfrm>
              <a:off x="282800" y="229250"/>
              <a:ext cx="51110" cy="51110"/>
            </a:xfrm>
            <a:prstGeom prst="ellipse">
              <a:avLst/>
            </a:prstGeom>
            <a:solidFill>
              <a:srgbClr val="707274"/>
            </a:solidFill>
          </p:spPr>
        </p:sp>
        <p:sp>
          <p:nvSpPr>
            <p:cNvPr id="13702" name="object_13703"/>
            <p:cNvSpPr/>
            <p:nvPr/>
          </p:nvSpPr>
          <p:spPr>
            <a:xfrm>
              <a:off x="79800" y="234500"/>
              <a:ext cx="51110" cy="51110"/>
            </a:xfrm>
            <a:prstGeom prst="ellipse">
              <a:avLst/>
            </a:prstGeom>
            <a:solidFill>
              <a:srgbClr val="707274"/>
            </a:solidFill>
          </p:spPr>
        </p:sp>
        <p:sp>
          <p:nvSpPr>
            <p:cNvPr id="13704" name="object_13705"/>
            <p:cNvSpPr/>
            <p:nvPr/>
          </p:nvSpPr>
          <p:spPr>
            <a:xfrm>
              <a:off x="105350" y="23800"/>
              <a:ext cx="51110" cy="51110"/>
            </a:xfrm>
            <a:prstGeom prst="ellipse">
              <a:avLst/>
            </a:prstGeom>
            <a:solidFill>
              <a:srgbClr val="707274"/>
            </a:solidFill>
          </p:spPr>
        </p:sp>
        <p:sp>
          <p:nvSpPr>
            <p:cNvPr id="13706" name="object_13707"/>
            <p:cNvSpPr/>
            <p:nvPr/>
          </p:nvSpPr>
          <p:spPr>
            <a:xfrm>
              <a:off x="232050" y="149450"/>
              <a:ext cx="51110" cy="51110"/>
            </a:xfrm>
            <a:prstGeom prst="ellipse">
              <a:avLst/>
            </a:prstGeom>
            <a:solidFill>
              <a:srgbClr val="707274"/>
            </a:solidFill>
          </p:spPr>
        </p:sp>
        <p:sp>
          <p:nvSpPr>
            <p:cNvPr id="13708" name="object_13709"/>
            <p:cNvSpPr/>
            <p:nvPr/>
          </p:nvSpPr>
          <p:spPr>
            <a:xfrm>
              <a:off x="0" y="175000"/>
              <a:ext cx="350000" cy="0"/>
            </a:xfrm>
            <a:prstGeom prst="rect">
              <a:avLst/>
            </a:prstGeom>
            <a:noFill/>
            <a:ln w="10470">
              <a:solidFill>
                <a:srgbClr val="707274"/>
              </a:solidFill>
            </a:ln>
          </p:spPr>
        </p:sp>
        <p:sp>
          <p:nvSpPr>
            <p:cNvPr id="13710" name="object_13711"/>
            <p:cNvSpPr/>
            <p:nvPr/>
          </p:nvSpPr>
          <p:spPr>
            <a:xfrm>
              <a:off x="175000" y="0"/>
              <a:ext cx="0" cy="350000"/>
            </a:xfrm>
            <a:prstGeom prst="rect">
              <a:avLst/>
            </a:prstGeom>
            <a:noFill/>
            <a:ln w="10470">
              <a:solidFill>
                <a:srgbClr val="707274"/>
              </a:solidFill>
            </a:ln>
          </p:spPr>
        </p:sp>
        <p:sp>
          <p:nvSpPr>
            <p:cNvPr id="13712" name="13713">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714" name="13715">
            <a:hlinkClick r:id="rId9" action="ppaction://hlinksldjump" tooltip="Semantic Differential"/>
          </p:cNvPr>
          <p:cNvGrpSpPr/>
          <p:nvPr/>
        </p:nvGrpSpPr>
        <p:grpSpPr>
          <a:xfrm>
            <a:off x="18380322" y="887211"/>
            <a:ext cx="561600" cy="648000"/>
            <a:chOff x="0" y="0"/>
            <a:chExt cx="0" cy="0"/>
          </a:xfrm>
        </p:grpSpPr>
        <p:sp>
          <p:nvSpPr>
            <p:cNvPr id="13716" name="13717"/>
            <p:cNvSpPr/>
            <p:nvPr/>
          </p:nvSpPr>
          <p:spPr>
            <a:xfrm>
              <a:off x="0" y="0"/>
              <a:ext cx="350000" cy="350000"/>
            </a:xfrm>
            <a:prstGeom prst="rect">
              <a:avLst/>
            </a:prstGeom>
            <a:noFill/>
            <a:ln w="30000" cap="flat" cmpd="sng" algn="ctr">
              <a:solidFill>
                <a:srgbClr val="707274"/>
              </a:solidFill>
            </a:ln>
          </p:spPr>
        </p:sp>
        <p:cxnSp>
          <p:nvCxnSpPr>
            <p:cNvPr id="13718" name="object_1371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3720" name="object_1372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3722" name="13723">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724" name="13725">
            <a:hlinkClick r:id="rId10" action="ppaction://hlinksldjump"/>
          </p:cNvPr>
          <p:cNvGrpSpPr/>
          <p:nvPr/>
        </p:nvGrpSpPr>
        <p:grpSpPr>
          <a:xfrm>
            <a:off x="17356704" y="887211"/>
            <a:ext cx="561600" cy="648000"/>
            <a:chOff x="0" y="0"/>
            <a:chExt cx="0" cy="0"/>
          </a:xfrm>
        </p:grpSpPr>
        <p:sp>
          <p:nvSpPr>
            <p:cNvPr id="13726" name="13727"/>
            <p:cNvSpPr/>
            <p:nvPr/>
          </p:nvSpPr>
          <p:spPr>
            <a:xfrm>
              <a:off x="0" y="0"/>
              <a:ext cx="350000" cy="350000"/>
            </a:xfrm>
            <a:prstGeom prst="rect">
              <a:avLst/>
            </a:prstGeom>
            <a:noFill/>
            <a:ln w="30000" cap="flat" cmpd="sng" algn="ctr">
              <a:solidFill>
                <a:srgbClr val="707274"/>
              </a:solidFill>
            </a:ln>
          </p:spPr>
        </p:sp>
        <p:sp>
          <p:nvSpPr>
            <p:cNvPr id="13728" name="object_1372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3730" name="object_13731"/>
            <p:cNvSpPr/>
            <p:nvPr/>
          </p:nvSpPr>
          <p:spPr>
            <a:xfrm>
              <a:off x="136856" y="41051"/>
              <a:ext cx="54000" cy="59400"/>
            </a:xfrm>
            <a:prstGeom prst="rect">
              <a:avLst/>
            </a:prstGeom>
            <a:solidFill>
              <a:srgbClr val="707274"/>
            </a:solidFill>
          </p:spPr>
        </p:sp>
        <p:sp>
          <p:nvSpPr>
            <p:cNvPr id="13732" name="object_13733"/>
            <p:cNvSpPr/>
            <p:nvPr/>
          </p:nvSpPr>
          <p:spPr>
            <a:xfrm>
              <a:off x="180596" y="70751"/>
              <a:ext cx="55300" cy="0"/>
            </a:xfrm>
            <a:prstGeom prst="line">
              <a:avLst/>
            </a:prstGeom>
            <a:solidFill>
              <a:srgbClr val="000000"/>
            </a:solidFill>
            <a:ln w="11000" cap="flat" cmpd="sng" algn="ctr">
              <a:solidFill>
                <a:srgbClr val="707274"/>
              </a:solidFill>
            </a:ln>
          </p:spPr>
        </p:sp>
        <p:sp>
          <p:nvSpPr>
            <p:cNvPr id="13734" name="object_13735"/>
            <p:cNvSpPr/>
            <p:nvPr/>
          </p:nvSpPr>
          <p:spPr>
            <a:xfrm>
              <a:off x="245893" y="41051"/>
              <a:ext cx="54000" cy="59400"/>
            </a:xfrm>
            <a:prstGeom prst="ellipse">
              <a:avLst/>
            </a:prstGeom>
            <a:solidFill>
              <a:srgbClr val="707274"/>
            </a:solidFill>
          </p:spPr>
        </p:sp>
        <p:sp>
          <p:nvSpPr>
            <p:cNvPr id="13736" name="object_13737"/>
            <p:cNvSpPr/>
            <p:nvPr/>
          </p:nvSpPr>
          <p:spPr>
            <a:xfrm>
              <a:off x="136856" y="143142"/>
              <a:ext cx="54000" cy="59400"/>
            </a:xfrm>
            <a:prstGeom prst="rect">
              <a:avLst/>
            </a:prstGeom>
            <a:solidFill>
              <a:srgbClr val="707274"/>
            </a:solidFill>
          </p:spPr>
        </p:sp>
        <p:sp>
          <p:nvSpPr>
            <p:cNvPr id="13738" name="object_13739"/>
            <p:cNvSpPr/>
            <p:nvPr/>
          </p:nvSpPr>
          <p:spPr>
            <a:xfrm>
              <a:off x="180596" y="172842"/>
              <a:ext cx="55300" cy="0"/>
            </a:xfrm>
            <a:prstGeom prst="line">
              <a:avLst/>
            </a:prstGeom>
            <a:solidFill>
              <a:srgbClr val="000000"/>
            </a:solidFill>
            <a:ln w="11000" cap="flat" cmpd="sng" algn="ctr">
              <a:solidFill>
                <a:srgbClr val="707274"/>
              </a:solidFill>
            </a:ln>
          </p:spPr>
        </p:sp>
        <p:sp>
          <p:nvSpPr>
            <p:cNvPr id="13740" name="object_13741"/>
            <p:cNvSpPr/>
            <p:nvPr/>
          </p:nvSpPr>
          <p:spPr>
            <a:xfrm>
              <a:off x="245893" y="143142"/>
              <a:ext cx="54000" cy="59400"/>
            </a:xfrm>
            <a:prstGeom prst="ellipse">
              <a:avLst/>
            </a:prstGeom>
            <a:solidFill>
              <a:srgbClr val="707274"/>
            </a:solidFill>
          </p:spPr>
        </p:sp>
        <p:sp>
          <p:nvSpPr>
            <p:cNvPr id="13742" name="object_13743"/>
            <p:cNvSpPr/>
            <p:nvPr/>
          </p:nvSpPr>
          <p:spPr>
            <a:xfrm>
              <a:off x="136856" y="237985"/>
              <a:ext cx="54000" cy="59400"/>
            </a:xfrm>
            <a:prstGeom prst="rect">
              <a:avLst/>
            </a:prstGeom>
            <a:solidFill>
              <a:srgbClr val="707274"/>
            </a:solidFill>
          </p:spPr>
        </p:sp>
        <p:sp>
          <p:nvSpPr>
            <p:cNvPr id="13744" name="object_13745"/>
            <p:cNvSpPr/>
            <p:nvPr/>
          </p:nvSpPr>
          <p:spPr>
            <a:xfrm>
              <a:off x="180596" y="267685"/>
              <a:ext cx="55300" cy="0"/>
            </a:xfrm>
            <a:prstGeom prst="line">
              <a:avLst/>
            </a:prstGeom>
            <a:solidFill>
              <a:srgbClr val="000000"/>
            </a:solidFill>
            <a:ln w="11000" cap="flat" cmpd="sng" algn="ctr">
              <a:solidFill>
                <a:srgbClr val="707274"/>
              </a:solidFill>
            </a:ln>
          </p:spPr>
        </p:sp>
        <p:sp>
          <p:nvSpPr>
            <p:cNvPr id="13746" name="object_13747"/>
            <p:cNvSpPr/>
            <p:nvPr/>
          </p:nvSpPr>
          <p:spPr>
            <a:xfrm>
              <a:off x="245893" y="237985"/>
              <a:ext cx="54000" cy="59400"/>
            </a:xfrm>
            <a:prstGeom prst="ellipse">
              <a:avLst/>
            </a:prstGeom>
            <a:solidFill>
              <a:srgbClr val="707274"/>
            </a:solidFill>
          </p:spPr>
        </p:sp>
        <p:sp>
          <p:nvSpPr>
            <p:cNvPr id="13748" name="13749">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750" name="object_13751">
            <a:hlinkClick r:id="rId11" action="ppaction://hlinksldjump" tooltip="Tabellenband Demoskopie"/>
          </p:cNvPr>
          <p:cNvGrpSpPr/>
          <p:nvPr/>
        </p:nvGrpSpPr>
        <p:grpSpPr>
          <a:xfrm>
            <a:off x="16333086" y="887211"/>
            <a:ext cx="350000" cy="350000"/>
            <a:chOff x="0" y="0"/>
            <a:chExt cx="0" cy="0"/>
          </a:xfrm>
        </p:grpSpPr>
        <p:sp>
          <p:nvSpPr>
            <p:cNvPr id="13754" name="object_13755"/>
            <p:cNvSpPr/>
            <p:nvPr/>
          </p:nvSpPr>
          <p:spPr>
            <a:xfrm>
              <a:off x="30600" y="27733"/>
              <a:ext cx="222300" cy="61200"/>
            </a:xfrm>
            <a:prstGeom prst="rect">
              <a:avLst/>
            </a:prstGeom>
            <a:solidFill>
              <a:srgbClr val="707274"/>
            </a:solidFill>
            <a:ln>
              <a:noFill/>
            </a:ln>
          </p:spPr>
        </p:sp>
        <p:sp>
          <p:nvSpPr>
            <p:cNvPr id="13756" name="object_13757"/>
            <p:cNvSpPr/>
            <p:nvPr/>
          </p:nvSpPr>
          <p:spPr>
            <a:xfrm>
              <a:off x="0" y="27733"/>
              <a:ext cx="61200" cy="61200"/>
            </a:xfrm>
            <a:prstGeom prst="ellipse">
              <a:avLst/>
            </a:prstGeom>
            <a:solidFill>
              <a:srgbClr val="707274"/>
            </a:solidFill>
            <a:ln>
              <a:noFill/>
            </a:ln>
          </p:spPr>
        </p:sp>
        <p:sp>
          <p:nvSpPr>
            <p:cNvPr id="13758" name="object_13759"/>
            <p:cNvSpPr/>
            <p:nvPr/>
          </p:nvSpPr>
          <p:spPr>
            <a:xfrm>
              <a:off x="222300" y="27733"/>
              <a:ext cx="61200" cy="61200"/>
            </a:xfrm>
            <a:prstGeom prst="ellipse">
              <a:avLst/>
            </a:prstGeom>
            <a:solidFill>
              <a:srgbClr val="707274"/>
            </a:solidFill>
            <a:ln>
              <a:noFill/>
            </a:ln>
          </p:spPr>
        </p:sp>
        <p:sp>
          <p:nvSpPr>
            <p:cNvPr id="13760" name="object_13761"/>
            <p:cNvSpPr/>
            <p:nvPr/>
          </p:nvSpPr>
          <p:spPr>
            <a:xfrm>
              <a:off x="30600" y="144400"/>
              <a:ext cx="141800" cy="61200"/>
            </a:xfrm>
            <a:prstGeom prst="rect">
              <a:avLst/>
            </a:prstGeom>
            <a:solidFill>
              <a:srgbClr val="707274"/>
            </a:solidFill>
            <a:ln>
              <a:noFill/>
            </a:ln>
          </p:spPr>
        </p:sp>
        <p:sp>
          <p:nvSpPr>
            <p:cNvPr id="13762" name="object_13763"/>
            <p:cNvSpPr/>
            <p:nvPr/>
          </p:nvSpPr>
          <p:spPr>
            <a:xfrm>
              <a:off x="0" y="144400"/>
              <a:ext cx="61200" cy="61200"/>
            </a:xfrm>
            <a:prstGeom prst="ellipse">
              <a:avLst/>
            </a:prstGeom>
            <a:solidFill>
              <a:srgbClr val="707274"/>
            </a:solidFill>
            <a:ln>
              <a:noFill/>
            </a:ln>
          </p:spPr>
        </p:sp>
        <p:sp>
          <p:nvSpPr>
            <p:cNvPr id="13764" name="object_13765"/>
            <p:cNvSpPr/>
            <p:nvPr/>
          </p:nvSpPr>
          <p:spPr>
            <a:xfrm>
              <a:off x="141800" y="144400"/>
              <a:ext cx="61200" cy="61200"/>
            </a:xfrm>
            <a:prstGeom prst="ellipse">
              <a:avLst/>
            </a:prstGeom>
            <a:solidFill>
              <a:srgbClr val="707274"/>
            </a:solidFill>
            <a:ln>
              <a:noFill/>
            </a:ln>
          </p:spPr>
        </p:sp>
        <p:sp>
          <p:nvSpPr>
            <p:cNvPr id="13766" name="object_13767"/>
            <p:cNvSpPr/>
            <p:nvPr/>
          </p:nvSpPr>
          <p:spPr>
            <a:xfrm>
              <a:off x="30600" y="261067"/>
              <a:ext cx="288800" cy="61200"/>
            </a:xfrm>
            <a:prstGeom prst="rect">
              <a:avLst/>
            </a:prstGeom>
            <a:solidFill>
              <a:srgbClr val="707274"/>
            </a:solidFill>
            <a:ln>
              <a:noFill/>
            </a:ln>
          </p:spPr>
        </p:sp>
        <p:sp>
          <p:nvSpPr>
            <p:cNvPr id="13768" name="object_13769"/>
            <p:cNvSpPr/>
            <p:nvPr/>
          </p:nvSpPr>
          <p:spPr>
            <a:xfrm>
              <a:off x="0" y="261067"/>
              <a:ext cx="61200" cy="61200"/>
            </a:xfrm>
            <a:prstGeom prst="ellipse">
              <a:avLst/>
            </a:prstGeom>
            <a:solidFill>
              <a:srgbClr val="707274"/>
            </a:solidFill>
            <a:ln>
              <a:noFill/>
            </a:ln>
          </p:spPr>
        </p:sp>
        <p:sp>
          <p:nvSpPr>
            <p:cNvPr id="13770" name="object_13771"/>
            <p:cNvSpPr/>
            <p:nvPr/>
          </p:nvSpPr>
          <p:spPr>
            <a:xfrm>
              <a:off x="288800" y="261067"/>
              <a:ext cx="61200" cy="61200"/>
            </a:xfrm>
            <a:prstGeom prst="ellipse">
              <a:avLst/>
            </a:prstGeom>
            <a:solidFill>
              <a:srgbClr val="707274"/>
            </a:solidFill>
            <a:ln>
              <a:noFill/>
            </a:ln>
          </p:spPr>
        </p:sp>
        <p:sp>
          <p:nvSpPr>
            <p:cNvPr id="13772" name="object_13773"/>
            <p:cNvSpPr/>
            <p:nvPr/>
          </p:nvSpPr>
          <p:spPr>
            <a:xfrm>
              <a:off x="263500" y="58333"/>
              <a:ext cx="0" cy="233333"/>
            </a:xfrm>
            <a:prstGeom prst="rect">
              <a:avLst/>
            </a:prstGeom>
            <a:noFill/>
            <a:ln w="10470">
              <a:solidFill>
                <a:srgbClr val="707274"/>
              </a:solidFill>
            </a:ln>
          </p:spPr>
        </p:sp>
        <p:sp>
          <p:nvSpPr>
            <p:cNvPr id="13774" name="13775">
              <a:hlinkClick r:id="rId11"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3776" name="object_13777"/>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You have leadership responsibilities. (42.1%)</a:t>
            </a:r>
            <a:endParaRPr sz="2450" dirty="0">
              <a:latin typeface="Arial"/>
              <a:cs typeface="Arial"/>
            </a:endParaRPr>
          </a:p>
        </p:txBody>
      </p:sp>
      <p:sp>
        <p:nvSpPr>
          <p:cNvPr id="13778" name="object_13779"/>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Yes</a:t>
            </a:r>
          </a:p>
        </p:txBody>
      </p:sp>
      <p:sp>
        <p:nvSpPr>
          <p:cNvPr id="13780" name="object_13781"/>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13%</a:t>
            </a:r>
          </a:p>
        </p:txBody>
      </p:sp>
      <p:sp>
        <p:nvSpPr>
          <p:cNvPr id="13782" name="object_13783"/>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110</a:t>
            </a:r>
          </a:p>
        </p:txBody>
      </p:sp>
      <p:sp>
        <p:nvSpPr>
          <p:cNvPr id="13784" name="object_13785"/>
          <p:cNvSpPr/>
          <p:nvPr/>
        </p:nvSpPr>
        <p:spPr>
          <a:xfrm>
            <a:off x="7345326" y="4318308"/>
            <a:ext cx="3714045" cy="424573"/>
          </a:xfrm>
          <a:prstGeom prst="rect">
            <a:avLst/>
          </a:prstGeom>
          <a:solidFill>
            <a:srgbClr val="49C0B6"/>
          </a:solidFill>
        </p:spPr>
      </p:sp>
      <p:sp>
        <p:nvSpPr>
          <p:cNvPr id="13786" name="object_13787"/>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No</a:t>
            </a:r>
          </a:p>
        </p:txBody>
      </p:sp>
      <p:sp>
        <p:nvSpPr>
          <p:cNvPr id="13788" name="object_13789"/>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29%</a:t>
            </a:r>
          </a:p>
        </p:txBody>
      </p:sp>
      <p:sp>
        <p:nvSpPr>
          <p:cNvPr id="13790" name="object_13791"/>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249</a:t>
            </a:r>
          </a:p>
        </p:txBody>
      </p:sp>
      <p:sp>
        <p:nvSpPr>
          <p:cNvPr id="13792" name="object_13793"/>
          <p:cNvSpPr/>
          <p:nvPr/>
        </p:nvSpPr>
        <p:spPr>
          <a:xfrm>
            <a:off x="7345326" y="5379741"/>
            <a:ext cx="8407247" cy="424573"/>
          </a:xfrm>
          <a:prstGeom prst="rect">
            <a:avLst/>
          </a:prstGeom>
          <a:solidFill>
            <a:srgbClr val="49C0B6"/>
          </a:solidFill>
        </p:spPr>
      </p:sp>
      <p:sp>
        <p:nvSpPr>
          <p:cNvPr id="13794" name="object_13795"/>
          <p:cNvSpPr/>
          <p:nvPr/>
        </p:nvSpPr>
        <p:spPr>
          <a:xfrm>
            <a:off x="7345326" y="3999878"/>
            <a:ext cx="0" cy="2122866"/>
          </a:xfrm>
          <a:prstGeom prst="rect">
            <a:avLst/>
          </a:prstGeom>
          <a:ln w="5235">
            <a:solidFill>
              <a:srgbClr val="000000"/>
            </a:solidFill>
          </a:ln>
        </p:spPr>
      </p:sp>
      <p:sp>
        <p:nvSpPr>
          <p:cNvPr id="13796" name="object_13797"/>
          <p:cNvSpPr/>
          <p:nvPr/>
        </p:nvSpPr>
        <p:spPr>
          <a:xfrm>
            <a:off x="15752573" y="3999878"/>
            <a:ext cx="0" cy="2122866"/>
          </a:xfrm>
          <a:prstGeom prst="rect">
            <a:avLst/>
          </a:prstGeom>
          <a:ln w="5235">
            <a:solidFill>
              <a:srgbClr val="000000"/>
            </a:solidFill>
          </a:ln>
        </p:spPr>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00" name="object_13801"/>
          <p:cNvSpPr>
            <a:spLocks noGrp="1"/>
          </p:cNvSpPr>
          <p:nvPr/>
        </p:nvSpPr>
        <p:spPr>
          <a:xfrm>
            <a:off x="663156" y="586369"/>
            <a:ext cx="922019" cy="922019"/>
          </a:xfrm>
          <a:prstGeom prst="ellipse">
            <a:avLst/>
          </a:prstGeom>
          <a:solidFill>
            <a:srgbClr val="518649"/>
          </a:solidFill>
        </p:spPr>
        <p:txBody>
          <a:bodyPr wrap="square" lIns="0" tIns="0" rIns="0" bIns="0" rtlCol="0" anchor="ctr"/>
          <a:lstStyle/>
          <a:p>
            <a:pPr algn="ctr"/>
            <a:r>
              <a:rPr sz="2950" b="1" dirty="0">
                <a:solidFill>
                  <a:srgbClr val="FFFFFF"/>
                </a:solidFill>
                <a:latin typeface="Arial"/>
                <a:ea typeface="Arial"/>
              </a:rPr>
              <a:t>D2</a:t>
            </a:r>
            <a:endParaRPr sz="2950" b="1" dirty="0"/>
          </a:p>
        </p:txBody>
      </p:sp>
      <p:sp>
        <p:nvSpPr>
          <p:cNvPr id="13802" name="object_1380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Seniority</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3804" name="13805">
            <a:hlinkClick r:id="rId3" action="ppaction://hlinksldjump" tooltip="Content"/>
          </p:cNvPr>
          <p:cNvGrpSpPr/>
          <p:nvPr/>
        </p:nvGrpSpPr>
        <p:grpSpPr>
          <a:xfrm>
            <a:off x="19403940" y="295737"/>
            <a:ext cx="350000" cy="350000"/>
            <a:chOff x="0" y="0"/>
            <a:chExt cx="0" cy="0"/>
          </a:xfrm>
        </p:grpSpPr>
        <p:sp>
          <p:nvSpPr>
            <p:cNvPr id="13806" name="13807"/>
            <p:cNvSpPr/>
            <p:nvPr/>
          </p:nvSpPr>
          <p:spPr>
            <a:xfrm>
              <a:off x="0" y="0"/>
              <a:ext cx="350000" cy="350000"/>
            </a:xfrm>
            <a:prstGeom prst="rect">
              <a:avLst/>
            </a:prstGeom>
            <a:noFill/>
            <a:ln w="30000" cap="flat" cmpd="sng" algn="ctr">
              <a:solidFill>
                <a:srgbClr val="707274"/>
              </a:solidFill>
            </a:ln>
          </p:spPr>
        </p:sp>
        <p:sp>
          <p:nvSpPr>
            <p:cNvPr id="13808" name="1380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3810" name="13811">
            <a:hlinkClick r:id="rId4" action="ppaction://hlinksldjump" tooltip="Project overview"/>
          </p:cNvPr>
          <p:cNvGrpSpPr/>
          <p:nvPr/>
        </p:nvGrpSpPr>
        <p:grpSpPr>
          <a:xfrm>
            <a:off x="18380322" y="295737"/>
            <a:ext cx="350000" cy="350000"/>
            <a:chOff x="0" y="0"/>
            <a:chExt cx="0" cy="0"/>
          </a:xfrm>
        </p:grpSpPr>
        <p:sp>
          <p:nvSpPr>
            <p:cNvPr id="13812" name="13813"/>
            <p:cNvSpPr/>
            <p:nvPr/>
          </p:nvSpPr>
          <p:spPr>
            <a:xfrm>
              <a:off x="0" y="0"/>
              <a:ext cx="350000" cy="350000"/>
            </a:xfrm>
            <a:prstGeom prst="rect">
              <a:avLst/>
            </a:prstGeom>
            <a:noFill/>
            <a:ln w="30000" cap="flat" cmpd="sng" algn="ctr">
              <a:solidFill>
                <a:srgbClr val="707274"/>
              </a:solidFill>
            </a:ln>
          </p:spPr>
        </p:sp>
        <p:sp>
          <p:nvSpPr>
            <p:cNvPr id="13814" name="13815"/>
            <p:cNvSpPr/>
            <p:nvPr/>
          </p:nvSpPr>
          <p:spPr>
            <a:xfrm>
              <a:off x="0" y="280000"/>
              <a:ext cx="350000" cy="0"/>
            </a:xfrm>
            <a:prstGeom prst="line">
              <a:avLst/>
            </a:prstGeom>
            <a:solidFill>
              <a:srgbClr val="000000"/>
            </a:solidFill>
            <a:ln w="11000" cap="flat" cmpd="sng" algn="ctr">
              <a:solidFill>
                <a:srgbClr val="707274"/>
              </a:solidFill>
            </a:ln>
          </p:spPr>
        </p:sp>
        <p:sp>
          <p:nvSpPr>
            <p:cNvPr id="13816" name="13817"/>
            <p:cNvSpPr/>
            <p:nvPr/>
          </p:nvSpPr>
          <p:spPr>
            <a:xfrm>
              <a:off x="175000" y="280000"/>
              <a:ext cx="0" cy="70000"/>
            </a:xfrm>
            <a:prstGeom prst="line">
              <a:avLst/>
            </a:prstGeom>
            <a:solidFill>
              <a:srgbClr val="000000"/>
            </a:solidFill>
            <a:ln w="11000" cap="flat" cmpd="sng" algn="ctr">
              <a:solidFill>
                <a:srgbClr val="707274"/>
              </a:solidFill>
            </a:ln>
          </p:spPr>
        </p:sp>
        <p:sp>
          <p:nvSpPr>
            <p:cNvPr id="13818" name="object_13819"/>
            <p:cNvSpPr/>
            <p:nvPr/>
          </p:nvSpPr>
          <p:spPr>
            <a:xfrm>
              <a:off x="50000" y="87500"/>
              <a:ext cx="75000" cy="75000"/>
            </a:xfrm>
            <a:prstGeom prst="ellipse">
              <a:avLst/>
            </a:prstGeom>
            <a:solidFill>
              <a:srgbClr val="707274"/>
            </a:solidFill>
          </p:spPr>
        </p:sp>
        <p:sp>
          <p:nvSpPr>
            <p:cNvPr id="13820" name="object_13821"/>
            <p:cNvSpPr/>
            <p:nvPr/>
          </p:nvSpPr>
          <p:spPr>
            <a:xfrm>
              <a:off x="137500" y="87500"/>
              <a:ext cx="75000" cy="75000"/>
            </a:xfrm>
            <a:prstGeom prst="ellipse">
              <a:avLst/>
            </a:prstGeom>
            <a:solidFill>
              <a:srgbClr val="707274"/>
            </a:solidFill>
          </p:spPr>
        </p:sp>
        <p:sp>
          <p:nvSpPr>
            <p:cNvPr id="13822" name="object_13823"/>
            <p:cNvSpPr/>
            <p:nvPr/>
          </p:nvSpPr>
          <p:spPr>
            <a:xfrm>
              <a:off x="225000" y="87500"/>
              <a:ext cx="75000" cy="75000"/>
            </a:xfrm>
            <a:prstGeom prst="ellipse">
              <a:avLst/>
            </a:prstGeom>
            <a:solidFill>
              <a:srgbClr val="707274"/>
            </a:solidFill>
          </p:spPr>
        </p:sp>
        <p:sp>
          <p:nvSpPr>
            <p:cNvPr id="13824" name="13825"/>
            <p:cNvSpPr/>
            <p:nvPr/>
          </p:nvSpPr>
          <p:spPr>
            <a:xfrm>
              <a:off x="105000" y="233333"/>
              <a:ext cx="140000" cy="0"/>
            </a:xfrm>
            <a:prstGeom prst="rect">
              <a:avLst/>
            </a:prstGeom>
            <a:noFill/>
            <a:ln w="30000" cap="flat" cmpd="sng" algn="ctr">
              <a:solidFill>
                <a:srgbClr val="707274"/>
              </a:solidFill>
            </a:ln>
          </p:spPr>
        </p:sp>
        <p:sp>
          <p:nvSpPr>
            <p:cNvPr id="13826" name="1382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828" name="13829">
            <a:hlinkClick r:id="rId5" action="ppaction://hlinksldjump" tooltip="Response-Rate"/>
          </p:cNvPr>
          <p:cNvGrpSpPr/>
          <p:nvPr/>
        </p:nvGrpSpPr>
        <p:grpSpPr>
          <a:xfrm>
            <a:off x="17356704" y="295737"/>
            <a:ext cx="350000" cy="350000"/>
            <a:chOff x="0" y="0"/>
            <a:chExt cx="0" cy="0"/>
          </a:xfrm>
        </p:grpSpPr>
        <p:sp>
          <p:nvSpPr>
            <p:cNvPr id="13830" name="13831"/>
            <p:cNvSpPr/>
            <p:nvPr/>
          </p:nvSpPr>
          <p:spPr>
            <a:xfrm>
              <a:off x="0" y="0"/>
              <a:ext cx="350000" cy="350000"/>
            </a:xfrm>
            <a:prstGeom prst="rect">
              <a:avLst/>
            </a:prstGeom>
            <a:noFill/>
            <a:ln w="30000" cap="flat" cmpd="sng" algn="ctr">
              <a:solidFill>
                <a:srgbClr val="707274"/>
              </a:solidFill>
            </a:ln>
          </p:spPr>
        </p:sp>
        <p:sp>
          <p:nvSpPr>
            <p:cNvPr id="13832" name="1383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3834" name="object_13835">
            <a:hlinkClick r:id="rId6" action="ppaction://hlinksldjump" tooltip="Index overview"/>
          </p:cNvPr>
          <p:cNvGrpSpPr/>
          <p:nvPr/>
        </p:nvGrpSpPr>
        <p:grpSpPr>
          <a:xfrm>
            <a:off x="16333086" y="295737"/>
            <a:ext cx="511198" cy="515004"/>
            <a:chOff x="17809255" y="706508"/>
            <a:chExt cx="711198" cy="715004"/>
          </a:xfrm>
        </p:grpSpPr>
        <p:sp>
          <p:nvSpPr>
            <p:cNvPr id="13836" name="object_13837"/>
            <p:cNvSpPr/>
            <p:nvPr/>
          </p:nvSpPr>
          <p:spPr>
            <a:xfrm>
              <a:off x="17809255" y="706508"/>
              <a:ext cx="711198" cy="715004"/>
            </a:xfrm>
            <a:prstGeom prst="rect">
              <a:avLst/>
            </a:prstGeom>
            <a:solidFill>
              <a:srgbClr val="FFFFFF">
                <a:alpha val="500"/>
              </a:srgbClr>
            </a:solidFill>
            <a:ln>
              <a:noFill/>
            </a:ln>
          </p:spPr>
        </p:sp>
        <p:sp>
          <p:nvSpPr>
            <p:cNvPr id="13838" name="object_1383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3840" name="object_1384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3842" name="object_1384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3844" name="object_1384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3846" name="object_1384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3848" name="object_1384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3850" name="object_1385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3852" name="object_1385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3854" name="object_1385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3856" name="object_1385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3858" name="object_13859">
            <a:hlinkClick r:id="rId7" action="ppaction://hlinksldjump" tooltip="Dimensions"/>
          </p:cNvPr>
          <p:cNvGrpSpPr/>
          <p:nvPr/>
        </p:nvGrpSpPr>
        <p:grpSpPr>
          <a:xfrm>
            <a:off x="15309468" y="295737"/>
            <a:ext cx="350000" cy="350000"/>
            <a:chOff x="0" y="0"/>
            <a:chExt cx="0" cy="0"/>
          </a:xfrm>
        </p:grpSpPr>
        <p:sp>
          <p:nvSpPr>
            <p:cNvPr id="13860" name="object_13861"/>
            <p:cNvSpPr/>
            <p:nvPr/>
          </p:nvSpPr>
          <p:spPr>
            <a:xfrm>
              <a:off x="30600" y="27733"/>
              <a:ext cx="113800" cy="61200"/>
            </a:xfrm>
            <a:prstGeom prst="rect">
              <a:avLst/>
            </a:prstGeom>
            <a:solidFill>
              <a:srgbClr val="707274"/>
            </a:solidFill>
            <a:ln>
              <a:noFill/>
            </a:ln>
          </p:spPr>
        </p:sp>
        <p:sp>
          <p:nvSpPr>
            <p:cNvPr id="13862" name="object_13863"/>
            <p:cNvSpPr/>
            <p:nvPr/>
          </p:nvSpPr>
          <p:spPr>
            <a:xfrm>
              <a:off x="275600" y="27733"/>
              <a:ext cx="43800" cy="61200"/>
            </a:xfrm>
            <a:prstGeom prst="rect">
              <a:avLst/>
            </a:prstGeom>
            <a:solidFill>
              <a:srgbClr val="707274"/>
            </a:solidFill>
            <a:ln>
              <a:noFill/>
            </a:ln>
          </p:spPr>
        </p:sp>
        <p:sp>
          <p:nvSpPr>
            <p:cNvPr id="13864" name="object_13865"/>
            <p:cNvSpPr/>
            <p:nvPr/>
          </p:nvSpPr>
          <p:spPr>
            <a:xfrm>
              <a:off x="0" y="27733"/>
              <a:ext cx="61200" cy="61200"/>
            </a:xfrm>
            <a:prstGeom prst="ellipse">
              <a:avLst/>
            </a:prstGeom>
            <a:solidFill>
              <a:srgbClr val="707274"/>
            </a:solidFill>
            <a:ln>
              <a:noFill/>
            </a:ln>
          </p:spPr>
        </p:sp>
        <p:sp>
          <p:nvSpPr>
            <p:cNvPr id="13866" name="object_13867"/>
            <p:cNvSpPr/>
            <p:nvPr/>
          </p:nvSpPr>
          <p:spPr>
            <a:xfrm>
              <a:off x="113800" y="27733"/>
              <a:ext cx="61200" cy="61200"/>
            </a:xfrm>
            <a:prstGeom prst="ellipse">
              <a:avLst/>
            </a:prstGeom>
            <a:solidFill>
              <a:srgbClr val="707274"/>
            </a:solidFill>
            <a:ln>
              <a:noFill/>
            </a:ln>
          </p:spPr>
        </p:sp>
        <p:sp>
          <p:nvSpPr>
            <p:cNvPr id="13868" name="object_13869"/>
            <p:cNvSpPr/>
            <p:nvPr/>
          </p:nvSpPr>
          <p:spPr>
            <a:xfrm>
              <a:off x="288800" y="27733"/>
              <a:ext cx="61200" cy="61200"/>
            </a:xfrm>
            <a:prstGeom prst="ellipse">
              <a:avLst/>
            </a:prstGeom>
            <a:solidFill>
              <a:srgbClr val="707274"/>
            </a:solidFill>
            <a:ln>
              <a:noFill/>
            </a:ln>
          </p:spPr>
        </p:sp>
        <p:sp>
          <p:nvSpPr>
            <p:cNvPr id="13870" name="object_13871"/>
            <p:cNvSpPr/>
            <p:nvPr/>
          </p:nvSpPr>
          <p:spPr>
            <a:xfrm>
              <a:off x="245000" y="27733"/>
              <a:ext cx="61200" cy="61200"/>
            </a:xfrm>
            <a:prstGeom prst="ellipse">
              <a:avLst/>
            </a:prstGeom>
            <a:solidFill>
              <a:srgbClr val="707274"/>
            </a:solidFill>
            <a:ln>
              <a:noFill/>
            </a:ln>
          </p:spPr>
        </p:sp>
        <p:sp>
          <p:nvSpPr>
            <p:cNvPr id="13872" name="object_13873"/>
            <p:cNvSpPr/>
            <p:nvPr/>
          </p:nvSpPr>
          <p:spPr>
            <a:xfrm>
              <a:off x="30600" y="144400"/>
              <a:ext cx="43800" cy="61200"/>
            </a:xfrm>
            <a:prstGeom prst="rect">
              <a:avLst/>
            </a:prstGeom>
            <a:solidFill>
              <a:srgbClr val="707274"/>
            </a:solidFill>
            <a:ln>
              <a:noFill/>
            </a:ln>
          </p:spPr>
        </p:sp>
        <p:sp>
          <p:nvSpPr>
            <p:cNvPr id="13874" name="object_13875"/>
            <p:cNvSpPr/>
            <p:nvPr/>
          </p:nvSpPr>
          <p:spPr>
            <a:xfrm>
              <a:off x="205600" y="144400"/>
              <a:ext cx="113800" cy="61200"/>
            </a:xfrm>
            <a:prstGeom prst="rect">
              <a:avLst/>
            </a:prstGeom>
            <a:solidFill>
              <a:srgbClr val="707274"/>
            </a:solidFill>
            <a:ln>
              <a:noFill/>
            </a:ln>
          </p:spPr>
        </p:sp>
        <p:sp>
          <p:nvSpPr>
            <p:cNvPr id="13876" name="object_13877"/>
            <p:cNvSpPr/>
            <p:nvPr/>
          </p:nvSpPr>
          <p:spPr>
            <a:xfrm>
              <a:off x="0" y="144400"/>
              <a:ext cx="61200" cy="61200"/>
            </a:xfrm>
            <a:prstGeom prst="ellipse">
              <a:avLst/>
            </a:prstGeom>
            <a:solidFill>
              <a:srgbClr val="707274"/>
            </a:solidFill>
            <a:ln>
              <a:noFill/>
            </a:ln>
          </p:spPr>
        </p:sp>
        <p:sp>
          <p:nvSpPr>
            <p:cNvPr id="13878" name="object_13879"/>
            <p:cNvSpPr/>
            <p:nvPr/>
          </p:nvSpPr>
          <p:spPr>
            <a:xfrm>
              <a:off x="43800" y="144400"/>
              <a:ext cx="61200" cy="61200"/>
            </a:xfrm>
            <a:prstGeom prst="ellipse">
              <a:avLst/>
            </a:prstGeom>
            <a:solidFill>
              <a:srgbClr val="707274"/>
            </a:solidFill>
            <a:ln>
              <a:noFill/>
            </a:ln>
          </p:spPr>
        </p:sp>
        <p:sp>
          <p:nvSpPr>
            <p:cNvPr id="13880" name="object_13881"/>
            <p:cNvSpPr/>
            <p:nvPr/>
          </p:nvSpPr>
          <p:spPr>
            <a:xfrm>
              <a:off x="288800" y="144400"/>
              <a:ext cx="61200" cy="61200"/>
            </a:xfrm>
            <a:prstGeom prst="ellipse">
              <a:avLst/>
            </a:prstGeom>
            <a:solidFill>
              <a:srgbClr val="707274"/>
            </a:solidFill>
            <a:ln>
              <a:noFill/>
            </a:ln>
          </p:spPr>
        </p:sp>
        <p:sp>
          <p:nvSpPr>
            <p:cNvPr id="13882" name="object_13883"/>
            <p:cNvSpPr/>
            <p:nvPr/>
          </p:nvSpPr>
          <p:spPr>
            <a:xfrm>
              <a:off x="175000" y="144400"/>
              <a:ext cx="61200" cy="61200"/>
            </a:xfrm>
            <a:prstGeom prst="ellipse">
              <a:avLst/>
            </a:prstGeom>
            <a:solidFill>
              <a:srgbClr val="707274"/>
            </a:solidFill>
            <a:ln>
              <a:noFill/>
            </a:ln>
          </p:spPr>
        </p:sp>
        <p:sp>
          <p:nvSpPr>
            <p:cNvPr id="13884" name="object_13885"/>
            <p:cNvSpPr/>
            <p:nvPr/>
          </p:nvSpPr>
          <p:spPr>
            <a:xfrm>
              <a:off x="30600" y="261067"/>
              <a:ext cx="78800" cy="61200"/>
            </a:xfrm>
            <a:prstGeom prst="rect">
              <a:avLst/>
            </a:prstGeom>
            <a:solidFill>
              <a:srgbClr val="707274"/>
            </a:solidFill>
            <a:ln>
              <a:noFill/>
            </a:ln>
          </p:spPr>
        </p:sp>
        <p:sp>
          <p:nvSpPr>
            <p:cNvPr id="13886" name="object_13887"/>
            <p:cNvSpPr/>
            <p:nvPr/>
          </p:nvSpPr>
          <p:spPr>
            <a:xfrm>
              <a:off x="240600" y="261067"/>
              <a:ext cx="78800" cy="61200"/>
            </a:xfrm>
            <a:prstGeom prst="rect">
              <a:avLst/>
            </a:prstGeom>
            <a:solidFill>
              <a:srgbClr val="707274"/>
            </a:solidFill>
            <a:ln>
              <a:noFill/>
            </a:ln>
          </p:spPr>
        </p:sp>
        <p:sp>
          <p:nvSpPr>
            <p:cNvPr id="13888" name="object_13889"/>
            <p:cNvSpPr/>
            <p:nvPr/>
          </p:nvSpPr>
          <p:spPr>
            <a:xfrm>
              <a:off x="0" y="261067"/>
              <a:ext cx="61200" cy="61200"/>
            </a:xfrm>
            <a:prstGeom prst="ellipse">
              <a:avLst/>
            </a:prstGeom>
            <a:solidFill>
              <a:srgbClr val="707274"/>
            </a:solidFill>
            <a:ln>
              <a:noFill/>
            </a:ln>
          </p:spPr>
        </p:sp>
        <p:sp>
          <p:nvSpPr>
            <p:cNvPr id="13890" name="object_13891"/>
            <p:cNvSpPr/>
            <p:nvPr/>
          </p:nvSpPr>
          <p:spPr>
            <a:xfrm>
              <a:off x="78800" y="261067"/>
              <a:ext cx="61200" cy="61200"/>
            </a:xfrm>
            <a:prstGeom prst="ellipse">
              <a:avLst/>
            </a:prstGeom>
            <a:solidFill>
              <a:srgbClr val="707274"/>
            </a:solidFill>
            <a:ln>
              <a:noFill/>
            </a:ln>
          </p:spPr>
        </p:sp>
        <p:sp>
          <p:nvSpPr>
            <p:cNvPr id="13892" name="object_13893"/>
            <p:cNvSpPr/>
            <p:nvPr/>
          </p:nvSpPr>
          <p:spPr>
            <a:xfrm>
              <a:off x="288800" y="261067"/>
              <a:ext cx="61200" cy="61200"/>
            </a:xfrm>
            <a:prstGeom prst="ellipse">
              <a:avLst/>
            </a:prstGeom>
            <a:solidFill>
              <a:srgbClr val="707274"/>
            </a:solidFill>
            <a:ln>
              <a:noFill/>
            </a:ln>
          </p:spPr>
        </p:sp>
        <p:sp>
          <p:nvSpPr>
            <p:cNvPr id="13894" name="object_13895"/>
            <p:cNvSpPr/>
            <p:nvPr/>
          </p:nvSpPr>
          <p:spPr>
            <a:xfrm>
              <a:off x="210000" y="261067"/>
              <a:ext cx="61200" cy="61200"/>
            </a:xfrm>
            <a:prstGeom prst="ellipse">
              <a:avLst/>
            </a:prstGeom>
            <a:solidFill>
              <a:srgbClr val="707274"/>
            </a:solidFill>
            <a:ln>
              <a:noFill/>
            </a:ln>
          </p:spPr>
        </p:sp>
        <p:sp>
          <p:nvSpPr>
            <p:cNvPr id="13896" name="1389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898" name="object_13899">
            <a:hlinkClick r:id="rId8" action="ppaction://hlinksldjump" tooltip="Portfolio of Action"/>
          </p:cNvPr>
          <p:cNvGrpSpPr/>
          <p:nvPr/>
        </p:nvGrpSpPr>
        <p:grpSpPr>
          <a:xfrm>
            <a:off x="19403940" y="887211"/>
            <a:ext cx="350000" cy="350000"/>
            <a:chOff x="0" y="0"/>
            <a:chExt cx="0" cy="0"/>
          </a:xfrm>
        </p:grpSpPr>
        <p:sp>
          <p:nvSpPr>
            <p:cNvPr id="13902" name="object_13903"/>
            <p:cNvSpPr/>
            <p:nvPr/>
          </p:nvSpPr>
          <p:spPr>
            <a:xfrm>
              <a:off x="11900" y="79800"/>
              <a:ext cx="51110" cy="51110"/>
            </a:xfrm>
            <a:prstGeom prst="ellipse">
              <a:avLst/>
            </a:prstGeom>
            <a:solidFill>
              <a:srgbClr val="707274"/>
            </a:solidFill>
          </p:spPr>
        </p:sp>
        <p:sp>
          <p:nvSpPr>
            <p:cNvPr id="13904" name="object_13905"/>
            <p:cNvSpPr/>
            <p:nvPr/>
          </p:nvSpPr>
          <p:spPr>
            <a:xfrm>
              <a:off x="121800" y="124250"/>
              <a:ext cx="51110" cy="51110"/>
            </a:xfrm>
            <a:prstGeom prst="ellipse">
              <a:avLst/>
            </a:prstGeom>
            <a:solidFill>
              <a:srgbClr val="707274"/>
            </a:solidFill>
          </p:spPr>
        </p:sp>
        <p:sp>
          <p:nvSpPr>
            <p:cNvPr id="13906" name="object_13907"/>
            <p:cNvSpPr/>
            <p:nvPr/>
          </p:nvSpPr>
          <p:spPr>
            <a:xfrm>
              <a:off x="244650" y="42700"/>
              <a:ext cx="51110" cy="51110"/>
            </a:xfrm>
            <a:prstGeom prst="ellipse">
              <a:avLst/>
            </a:prstGeom>
            <a:solidFill>
              <a:srgbClr val="707274"/>
            </a:solidFill>
          </p:spPr>
        </p:sp>
        <p:sp>
          <p:nvSpPr>
            <p:cNvPr id="13908" name="object_13909"/>
            <p:cNvSpPr/>
            <p:nvPr/>
          </p:nvSpPr>
          <p:spPr>
            <a:xfrm>
              <a:off x="282800" y="229250"/>
              <a:ext cx="51110" cy="51110"/>
            </a:xfrm>
            <a:prstGeom prst="ellipse">
              <a:avLst/>
            </a:prstGeom>
            <a:solidFill>
              <a:srgbClr val="707274"/>
            </a:solidFill>
          </p:spPr>
        </p:sp>
        <p:sp>
          <p:nvSpPr>
            <p:cNvPr id="13910" name="object_13911"/>
            <p:cNvSpPr/>
            <p:nvPr/>
          </p:nvSpPr>
          <p:spPr>
            <a:xfrm>
              <a:off x="79800" y="234500"/>
              <a:ext cx="51110" cy="51110"/>
            </a:xfrm>
            <a:prstGeom prst="ellipse">
              <a:avLst/>
            </a:prstGeom>
            <a:solidFill>
              <a:srgbClr val="707274"/>
            </a:solidFill>
          </p:spPr>
        </p:sp>
        <p:sp>
          <p:nvSpPr>
            <p:cNvPr id="13912" name="object_13913"/>
            <p:cNvSpPr/>
            <p:nvPr/>
          </p:nvSpPr>
          <p:spPr>
            <a:xfrm>
              <a:off x="105350" y="23800"/>
              <a:ext cx="51110" cy="51110"/>
            </a:xfrm>
            <a:prstGeom prst="ellipse">
              <a:avLst/>
            </a:prstGeom>
            <a:solidFill>
              <a:srgbClr val="707274"/>
            </a:solidFill>
          </p:spPr>
        </p:sp>
        <p:sp>
          <p:nvSpPr>
            <p:cNvPr id="13914" name="object_13915"/>
            <p:cNvSpPr/>
            <p:nvPr/>
          </p:nvSpPr>
          <p:spPr>
            <a:xfrm>
              <a:off x="232050" y="149450"/>
              <a:ext cx="51110" cy="51110"/>
            </a:xfrm>
            <a:prstGeom prst="ellipse">
              <a:avLst/>
            </a:prstGeom>
            <a:solidFill>
              <a:srgbClr val="707274"/>
            </a:solidFill>
          </p:spPr>
        </p:sp>
        <p:sp>
          <p:nvSpPr>
            <p:cNvPr id="13916" name="object_13917"/>
            <p:cNvSpPr/>
            <p:nvPr/>
          </p:nvSpPr>
          <p:spPr>
            <a:xfrm>
              <a:off x="0" y="175000"/>
              <a:ext cx="350000" cy="0"/>
            </a:xfrm>
            <a:prstGeom prst="rect">
              <a:avLst/>
            </a:prstGeom>
            <a:noFill/>
            <a:ln w="10470">
              <a:solidFill>
                <a:srgbClr val="707274"/>
              </a:solidFill>
            </a:ln>
          </p:spPr>
        </p:sp>
        <p:sp>
          <p:nvSpPr>
            <p:cNvPr id="13918" name="object_13919"/>
            <p:cNvSpPr/>
            <p:nvPr/>
          </p:nvSpPr>
          <p:spPr>
            <a:xfrm>
              <a:off x="175000" y="0"/>
              <a:ext cx="0" cy="350000"/>
            </a:xfrm>
            <a:prstGeom prst="rect">
              <a:avLst/>
            </a:prstGeom>
            <a:noFill/>
            <a:ln w="10470">
              <a:solidFill>
                <a:srgbClr val="707274"/>
              </a:solidFill>
            </a:ln>
          </p:spPr>
        </p:sp>
        <p:sp>
          <p:nvSpPr>
            <p:cNvPr id="13920" name="1392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922" name="13923">
            <a:hlinkClick r:id="rId9" action="ppaction://hlinksldjump" tooltip="Semantic Differential"/>
          </p:cNvPr>
          <p:cNvGrpSpPr/>
          <p:nvPr/>
        </p:nvGrpSpPr>
        <p:grpSpPr>
          <a:xfrm>
            <a:off x="18380322" y="887211"/>
            <a:ext cx="561600" cy="648000"/>
            <a:chOff x="0" y="0"/>
            <a:chExt cx="0" cy="0"/>
          </a:xfrm>
        </p:grpSpPr>
        <p:sp>
          <p:nvSpPr>
            <p:cNvPr id="13924" name="13925"/>
            <p:cNvSpPr/>
            <p:nvPr/>
          </p:nvSpPr>
          <p:spPr>
            <a:xfrm>
              <a:off x="0" y="0"/>
              <a:ext cx="350000" cy="350000"/>
            </a:xfrm>
            <a:prstGeom prst="rect">
              <a:avLst/>
            </a:prstGeom>
            <a:noFill/>
            <a:ln w="30000" cap="flat" cmpd="sng" algn="ctr">
              <a:solidFill>
                <a:srgbClr val="707274"/>
              </a:solidFill>
            </a:ln>
          </p:spPr>
        </p:sp>
        <p:cxnSp>
          <p:nvCxnSpPr>
            <p:cNvPr id="13926" name="object_1392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3928" name="object_1392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3930" name="1393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932" name="13933">
            <a:hlinkClick r:id="rId10" action="ppaction://hlinksldjump"/>
          </p:cNvPr>
          <p:cNvGrpSpPr/>
          <p:nvPr/>
        </p:nvGrpSpPr>
        <p:grpSpPr>
          <a:xfrm>
            <a:off x="17356704" y="887211"/>
            <a:ext cx="561600" cy="648000"/>
            <a:chOff x="0" y="0"/>
            <a:chExt cx="0" cy="0"/>
          </a:xfrm>
        </p:grpSpPr>
        <p:sp>
          <p:nvSpPr>
            <p:cNvPr id="13934" name="13935"/>
            <p:cNvSpPr/>
            <p:nvPr/>
          </p:nvSpPr>
          <p:spPr>
            <a:xfrm>
              <a:off x="0" y="0"/>
              <a:ext cx="350000" cy="350000"/>
            </a:xfrm>
            <a:prstGeom prst="rect">
              <a:avLst/>
            </a:prstGeom>
            <a:noFill/>
            <a:ln w="30000" cap="flat" cmpd="sng" algn="ctr">
              <a:solidFill>
                <a:srgbClr val="707274"/>
              </a:solidFill>
            </a:ln>
          </p:spPr>
        </p:sp>
        <p:sp>
          <p:nvSpPr>
            <p:cNvPr id="13936" name="object_1393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3938" name="object_13939"/>
            <p:cNvSpPr/>
            <p:nvPr/>
          </p:nvSpPr>
          <p:spPr>
            <a:xfrm>
              <a:off x="136856" y="41051"/>
              <a:ext cx="54000" cy="59400"/>
            </a:xfrm>
            <a:prstGeom prst="rect">
              <a:avLst/>
            </a:prstGeom>
            <a:solidFill>
              <a:srgbClr val="707274"/>
            </a:solidFill>
          </p:spPr>
        </p:sp>
        <p:sp>
          <p:nvSpPr>
            <p:cNvPr id="13940" name="object_13941"/>
            <p:cNvSpPr/>
            <p:nvPr/>
          </p:nvSpPr>
          <p:spPr>
            <a:xfrm>
              <a:off x="180596" y="70751"/>
              <a:ext cx="55300" cy="0"/>
            </a:xfrm>
            <a:prstGeom prst="line">
              <a:avLst/>
            </a:prstGeom>
            <a:solidFill>
              <a:srgbClr val="000000"/>
            </a:solidFill>
            <a:ln w="11000" cap="flat" cmpd="sng" algn="ctr">
              <a:solidFill>
                <a:srgbClr val="707274"/>
              </a:solidFill>
            </a:ln>
          </p:spPr>
        </p:sp>
        <p:sp>
          <p:nvSpPr>
            <p:cNvPr id="13942" name="object_13943"/>
            <p:cNvSpPr/>
            <p:nvPr/>
          </p:nvSpPr>
          <p:spPr>
            <a:xfrm>
              <a:off x="245893" y="41051"/>
              <a:ext cx="54000" cy="59400"/>
            </a:xfrm>
            <a:prstGeom prst="ellipse">
              <a:avLst/>
            </a:prstGeom>
            <a:solidFill>
              <a:srgbClr val="707274"/>
            </a:solidFill>
          </p:spPr>
        </p:sp>
        <p:sp>
          <p:nvSpPr>
            <p:cNvPr id="13944" name="object_13945"/>
            <p:cNvSpPr/>
            <p:nvPr/>
          </p:nvSpPr>
          <p:spPr>
            <a:xfrm>
              <a:off x="136856" y="143142"/>
              <a:ext cx="54000" cy="59400"/>
            </a:xfrm>
            <a:prstGeom prst="rect">
              <a:avLst/>
            </a:prstGeom>
            <a:solidFill>
              <a:srgbClr val="707274"/>
            </a:solidFill>
          </p:spPr>
        </p:sp>
        <p:sp>
          <p:nvSpPr>
            <p:cNvPr id="13946" name="object_13947"/>
            <p:cNvSpPr/>
            <p:nvPr/>
          </p:nvSpPr>
          <p:spPr>
            <a:xfrm>
              <a:off x="180596" y="172842"/>
              <a:ext cx="55300" cy="0"/>
            </a:xfrm>
            <a:prstGeom prst="line">
              <a:avLst/>
            </a:prstGeom>
            <a:solidFill>
              <a:srgbClr val="000000"/>
            </a:solidFill>
            <a:ln w="11000" cap="flat" cmpd="sng" algn="ctr">
              <a:solidFill>
                <a:srgbClr val="707274"/>
              </a:solidFill>
            </a:ln>
          </p:spPr>
        </p:sp>
        <p:sp>
          <p:nvSpPr>
            <p:cNvPr id="13948" name="object_13949"/>
            <p:cNvSpPr/>
            <p:nvPr/>
          </p:nvSpPr>
          <p:spPr>
            <a:xfrm>
              <a:off x="245893" y="143142"/>
              <a:ext cx="54000" cy="59400"/>
            </a:xfrm>
            <a:prstGeom prst="ellipse">
              <a:avLst/>
            </a:prstGeom>
            <a:solidFill>
              <a:srgbClr val="707274"/>
            </a:solidFill>
          </p:spPr>
        </p:sp>
        <p:sp>
          <p:nvSpPr>
            <p:cNvPr id="13950" name="object_13951"/>
            <p:cNvSpPr/>
            <p:nvPr/>
          </p:nvSpPr>
          <p:spPr>
            <a:xfrm>
              <a:off x="136856" y="237985"/>
              <a:ext cx="54000" cy="59400"/>
            </a:xfrm>
            <a:prstGeom prst="rect">
              <a:avLst/>
            </a:prstGeom>
            <a:solidFill>
              <a:srgbClr val="707274"/>
            </a:solidFill>
          </p:spPr>
        </p:sp>
        <p:sp>
          <p:nvSpPr>
            <p:cNvPr id="13952" name="object_13953"/>
            <p:cNvSpPr/>
            <p:nvPr/>
          </p:nvSpPr>
          <p:spPr>
            <a:xfrm>
              <a:off x="180596" y="267685"/>
              <a:ext cx="55300" cy="0"/>
            </a:xfrm>
            <a:prstGeom prst="line">
              <a:avLst/>
            </a:prstGeom>
            <a:solidFill>
              <a:srgbClr val="000000"/>
            </a:solidFill>
            <a:ln w="11000" cap="flat" cmpd="sng" algn="ctr">
              <a:solidFill>
                <a:srgbClr val="707274"/>
              </a:solidFill>
            </a:ln>
          </p:spPr>
        </p:sp>
        <p:sp>
          <p:nvSpPr>
            <p:cNvPr id="13954" name="object_13955"/>
            <p:cNvSpPr/>
            <p:nvPr/>
          </p:nvSpPr>
          <p:spPr>
            <a:xfrm>
              <a:off x="245893" y="237985"/>
              <a:ext cx="54000" cy="59400"/>
            </a:xfrm>
            <a:prstGeom prst="ellipse">
              <a:avLst/>
            </a:prstGeom>
            <a:solidFill>
              <a:srgbClr val="707274"/>
            </a:solidFill>
          </p:spPr>
        </p:sp>
        <p:sp>
          <p:nvSpPr>
            <p:cNvPr id="13956" name="1395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3958" name="object_13959">
            <a:hlinkClick r:id="rId11" action="ppaction://hlinksldjump" tooltip="Tabellenband Demoskopie"/>
          </p:cNvPr>
          <p:cNvGrpSpPr/>
          <p:nvPr/>
        </p:nvGrpSpPr>
        <p:grpSpPr>
          <a:xfrm>
            <a:off x="16333086" y="887211"/>
            <a:ext cx="350000" cy="350000"/>
            <a:chOff x="0" y="0"/>
            <a:chExt cx="0" cy="0"/>
          </a:xfrm>
        </p:grpSpPr>
        <p:sp>
          <p:nvSpPr>
            <p:cNvPr id="13962" name="object_13963"/>
            <p:cNvSpPr/>
            <p:nvPr/>
          </p:nvSpPr>
          <p:spPr>
            <a:xfrm>
              <a:off x="30600" y="27733"/>
              <a:ext cx="222300" cy="61200"/>
            </a:xfrm>
            <a:prstGeom prst="rect">
              <a:avLst/>
            </a:prstGeom>
            <a:solidFill>
              <a:srgbClr val="707274"/>
            </a:solidFill>
            <a:ln>
              <a:noFill/>
            </a:ln>
          </p:spPr>
        </p:sp>
        <p:sp>
          <p:nvSpPr>
            <p:cNvPr id="13964" name="object_13965"/>
            <p:cNvSpPr/>
            <p:nvPr/>
          </p:nvSpPr>
          <p:spPr>
            <a:xfrm>
              <a:off x="0" y="27733"/>
              <a:ext cx="61200" cy="61200"/>
            </a:xfrm>
            <a:prstGeom prst="ellipse">
              <a:avLst/>
            </a:prstGeom>
            <a:solidFill>
              <a:srgbClr val="707274"/>
            </a:solidFill>
            <a:ln>
              <a:noFill/>
            </a:ln>
          </p:spPr>
        </p:sp>
        <p:sp>
          <p:nvSpPr>
            <p:cNvPr id="13966" name="object_13967"/>
            <p:cNvSpPr/>
            <p:nvPr/>
          </p:nvSpPr>
          <p:spPr>
            <a:xfrm>
              <a:off x="222300" y="27733"/>
              <a:ext cx="61200" cy="61200"/>
            </a:xfrm>
            <a:prstGeom prst="ellipse">
              <a:avLst/>
            </a:prstGeom>
            <a:solidFill>
              <a:srgbClr val="707274"/>
            </a:solidFill>
            <a:ln>
              <a:noFill/>
            </a:ln>
          </p:spPr>
        </p:sp>
        <p:sp>
          <p:nvSpPr>
            <p:cNvPr id="13968" name="object_13969"/>
            <p:cNvSpPr/>
            <p:nvPr/>
          </p:nvSpPr>
          <p:spPr>
            <a:xfrm>
              <a:off x="30600" y="144400"/>
              <a:ext cx="141800" cy="61200"/>
            </a:xfrm>
            <a:prstGeom prst="rect">
              <a:avLst/>
            </a:prstGeom>
            <a:solidFill>
              <a:srgbClr val="707274"/>
            </a:solidFill>
            <a:ln>
              <a:noFill/>
            </a:ln>
          </p:spPr>
        </p:sp>
        <p:sp>
          <p:nvSpPr>
            <p:cNvPr id="13970" name="object_13971"/>
            <p:cNvSpPr/>
            <p:nvPr/>
          </p:nvSpPr>
          <p:spPr>
            <a:xfrm>
              <a:off x="0" y="144400"/>
              <a:ext cx="61200" cy="61200"/>
            </a:xfrm>
            <a:prstGeom prst="ellipse">
              <a:avLst/>
            </a:prstGeom>
            <a:solidFill>
              <a:srgbClr val="707274"/>
            </a:solidFill>
            <a:ln>
              <a:noFill/>
            </a:ln>
          </p:spPr>
        </p:sp>
        <p:sp>
          <p:nvSpPr>
            <p:cNvPr id="13972" name="object_13973"/>
            <p:cNvSpPr/>
            <p:nvPr/>
          </p:nvSpPr>
          <p:spPr>
            <a:xfrm>
              <a:off x="141800" y="144400"/>
              <a:ext cx="61200" cy="61200"/>
            </a:xfrm>
            <a:prstGeom prst="ellipse">
              <a:avLst/>
            </a:prstGeom>
            <a:solidFill>
              <a:srgbClr val="707274"/>
            </a:solidFill>
            <a:ln>
              <a:noFill/>
            </a:ln>
          </p:spPr>
        </p:sp>
        <p:sp>
          <p:nvSpPr>
            <p:cNvPr id="13974" name="object_13975"/>
            <p:cNvSpPr/>
            <p:nvPr/>
          </p:nvSpPr>
          <p:spPr>
            <a:xfrm>
              <a:off x="30600" y="261067"/>
              <a:ext cx="288800" cy="61200"/>
            </a:xfrm>
            <a:prstGeom prst="rect">
              <a:avLst/>
            </a:prstGeom>
            <a:solidFill>
              <a:srgbClr val="707274"/>
            </a:solidFill>
            <a:ln>
              <a:noFill/>
            </a:ln>
          </p:spPr>
        </p:sp>
        <p:sp>
          <p:nvSpPr>
            <p:cNvPr id="13976" name="object_13977"/>
            <p:cNvSpPr/>
            <p:nvPr/>
          </p:nvSpPr>
          <p:spPr>
            <a:xfrm>
              <a:off x="0" y="261067"/>
              <a:ext cx="61200" cy="61200"/>
            </a:xfrm>
            <a:prstGeom prst="ellipse">
              <a:avLst/>
            </a:prstGeom>
            <a:solidFill>
              <a:srgbClr val="707274"/>
            </a:solidFill>
            <a:ln>
              <a:noFill/>
            </a:ln>
          </p:spPr>
        </p:sp>
        <p:sp>
          <p:nvSpPr>
            <p:cNvPr id="13978" name="object_13979"/>
            <p:cNvSpPr/>
            <p:nvPr/>
          </p:nvSpPr>
          <p:spPr>
            <a:xfrm>
              <a:off x="288800" y="261067"/>
              <a:ext cx="61200" cy="61200"/>
            </a:xfrm>
            <a:prstGeom prst="ellipse">
              <a:avLst/>
            </a:prstGeom>
            <a:solidFill>
              <a:srgbClr val="707274"/>
            </a:solidFill>
            <a:ln>
              <a:noFill/>
            </a:ln>
          </p:spPr>
        </p:sp>
        <p:sp>
          <p:nvSpPr>
            <p:cNvPr id="13980" name="object_13981"/>
            <p:cNvSpPr/>
            <p:nvPr/>
          </p:nvSpPr>
          <p:spPr>
            <a:xfrm>
              <a:off x="263500" y="58333"/>
              <a:ext cx="0" cy="233333"/>
            </a:xfrm>
            <a:prstGeom prst="rect">
              <a:avLst/>
            </a:prstGeom>
            <a:noFill/>
            <a:ln w="10470">
              <a:solidFill>
                <a:srgbClr val="707274"/>
              </a:solidFill>
            </a:ln>
          </p:spPr>
        </p:sp>
        <p:sp>
          <p:nvSpPr>
            <p:cNvPr id="13982" name="13983">
              <a:hlinkClick r:id="rId11"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3984" name="object_13985"/>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How long have you been working for your company? (41.7%)</a:t>
            </a:r>
            <a:endParaRPr sz="2450" dirty="0">
              <a:latin typeface="Arial"/>
              <a:cs typeface="Arial"/>
            </a:endParaRPr>
          </a:p>
        </p:txBody>
      </p:sp>
      <p:sp>
        <p:nvSpPr>
          <p:cNvPr id="13986" name="object_13987"/>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Up to 2 years</a:t>
            </a:r>
          </a:p>
        </p:txBody>
      </p:sp>
      <p:sp>
        <p:nvSpPr>
          <p:cNvPr id="13988" name="object_13989"/>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4%</a:t>
            </a:r>
          </a:p>
        </p:txBody>
      </p:sp>
      <p:sp>
        <p:nvSpPr>
          <p:cNvPr id="13990" name="object_13991"/>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34</a:t>
            </a:r>
          </a:p>
        </p:txBody>
      </p:sp>
      <p:sp>
        <p:nvSpPr>
          <p:cNvPr id="13992" name="object_13993"/>
          <p:cNvSpPr/>
          <p:nvPr/>
        </p:nvSpPr>
        <p:spPr>
          <a:xfrm>
            <a:off x="7345326" y="4318308"/>
            <a:ext cx="1465879" cy="424573"/>
          </a:xfrm>
          <a:prstGeom prst="rect">
            <a:avLst/>
          </a:prstGeom>
          <a:solidFill>
            <a:srgbClr val="49C0B6"/>
          </a:solidFill>
        </p:spPr>
      </p:sp>
      <p:sp>
        <p:nvSpPr>
          <p:cNvPr id="13994" name="object_13995"/>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2 to 10 years</a:t>
            </a:r>
          </a:p>
        </p:txBody>
      </p:sp>
      <p:sp>
        <p:nvSpPr>
          <p:cNvPr id="13996" name="object_13997"/>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15%</a:t>
            </a:r>
          </a:p>
        </p:txBody>
      </p:sp>
      <p:sp>
        <p:nvSpPr>
          <p:cNvPr id="13998" name="object_13999"/>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126</a:t>
            </a:r>
          </a:p>
        </p:txBody>
      </p:sp>
      <p:sp>
        <p:nvSpPr>
          <p:cNvPr id="14000" name="object_14001"/>
          <p:cNvSpPr/>
          <p:nvPr/>
        </p:nvSpPr>
        <p:spPr>
          <a:xfrm>
            <a:off x="7345326" y="5379741"/>
            <a:ext cx="5432375" cy="424573"/>
          </a:xfrm>
          <a:prstGeom prst="rect">
            <a:avLst/>
          </a:prstGeom>
          <a:solidFill>
            <a:srgbClr val="49C0B6"/>
          </a:solidFill>
        </p:spPr>
      </p:sp>
      <p:sp>
        <p:nvSpPr>
          <p:cNvPr id="14002" name="object_14003"/>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More than 10 years</a:t>
            </a:r>
          </a:p>
        </p:txBody>
      </p:sp>
      <p:sp>
        <p:nvSpPr>
          <p:cNvPr id="14004" name="object_14005"/>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23%</a:t>
            </a:r>
          </a:p>
        </p:txBody>
      </p:sp>
      <p:sp>
        <p:nvSpPr>
          <p:cNvPr id="14006" name="object_14007"/>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195</a:t>
            </a:r>
          </a:p>
        </p:txBody>
      </p:sp>
      <p:sp>
        <p:nvSpPr>
          <p:cNvPr id="14008" name="object_14009"/>
          <p:cNvSpPr/>
          <p:nvPr/>
        </p:nvSpPr>
        <p:spPr>
          <a:xfrm>
            <a:off x="7345326" y="6441174"/>
            <a:ext cx="8407247" cy="424573"/>
          </a:xfrm>
          <a:prstGeom prst="rect">
            <a:avLst/>
          </a:prstGeom>
          <a:solidFill>
            <a:srgbClr val="49C0B6"/>
          </a:solidFill>
        </p:spPr>
      </p:sp>
      <p:sp>
        <p:nvSpPr>
          <p:cNvPr id="14010" name="object_14011"/>
          <p:cNvSpPr/>
          <p:nvPr/>
        </p:nvSpPr>
        <p:spPr>
          <a:xfrm>
            <a:off x="7345326" y="3999878"/>
            <a:ext cx="0" cy="3184299"/>
          </a:xfrm>
          <a:prstGeom prst="rect">
            <a:avLst/>
          </a:prstGeom>
          <a:ln w="5235">
            <a:solidFill>
              <a:srgbClr val="000000"/>
            </a:solidFill>
          </a:ln>
        </p:spPr>
      </p:sp>
      <p:sp>
        <p:nvSpPr>
          <p:cNvPr id="14012" name="object_14013"/>
          <p:cNvSpPr/>
          <p:nvPr/>
        </p:nvSpPr>
        <p:spPr>
          <a:xfrm>
            <a:off x="15752573" y="3999878"/>
            <a:ext cx="0" cy="3184299"/>
          </a:xfrm>
          <a:prstGeom prst="rect">
            <a:avLst/>
          </a:prstGeom>
          <a:ln w="5235">
            <a:solidFill>
              <a:srgbClr val="000000"/>
            </a:solidFill>
          </a:ln>
        </p:spPr>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16" name="object_14017"/>
          <p:cNvSpPr>
            <a:spLocks noGrp="1"/>
          </p:cNvSpPr>
          <p:nvPr/>
        </p:nvSpPr>
        <p:spPr>
          <a:xfrm>
            <a:off x="663156" y="586369"/>
            <a:ext cx="922019" cy="922019"/>
          </a:xfrm>
          <a:prstGeom prst="ellipse">
            <a:avLst/>
          </a:prstGeom>
          <a:solidFill>
            <a:srgbClr val="518649"/>
          </a:solidFill>
        </p:spPr>
        <p:txBody>
          <a:bodyPr wrap="square" lIns="0" tIns="0" rIns="0" bIns="0" rtlCol="0" anchor="ctr"/>
          <a:lstStyle/>
          <a:p>
            <a:pPr algn="ctr"/>
            <a:r>
              <a:rPr sz="2950" b="1" dirty="0">
                <a:solidFill>
                  <a:srgbClr val="FFFFFF"/>
                </a:solidFill>
                <a:latin typeface="Arial"/>
                <a:ea typeface="Arial"/>
              </a:rPr>
              <a:t>D3</a:t>
            </a:r>
            <a:endParaRPr sz="2950" b="1" dirty="0"/>
          </a:p>
        </p:txBody>
      </p:sp>
      <p:sp>
        <p:nvSpPr>
          <p:cNvPr id="14018" name="object_1401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Age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4020" name="14021">
            <a:hlinkClick r:id="rId3" action="ppaction://hlinksldjump" tooltip="Content"/>
          </p:cNvPr>
          <p:cNvGrpSpPr/>
          <p:nvPr/>
        </p:nvGrpSpPr>
        <p:grpSpPr>
          <a:xfrm>
            <a:off x="19403940" y="295737"/>
            <a:ext cx="350000" cy="350000"/>
            <a:chOff x="0" y="0"/>
            <a:chExt cx="0" cy="0"/>
          </a:xfrm>
        </p:grpSpPr>
        <p:sp>
          <p:nvSpPr>
            <p:cNvPr id="14022" name="14023"/>
            <p:cNvSpPr/>
            <p:nvPr/>
          </p:nvSpPr>
          <p:spPr>
            <a:xfrm>
              <a:off x="0" y="0"/>
              <a:ext cx="350000" cy="350000"/>
            </a:xfrm>
            <a:prstGeom prst="rect">
              <a:avLst/>
            </a:prstGeom>
            <a:noFill/>
            <a:ln w="30000" cap="flat" cmpd="sng" algn="ctr">
              <a:solidFill>
                <a:srgbClr val="707274"/>
              </a:solidFill>
            </a:ln>
          </p:spPr>
        </p:sp>
        <p:sp>
          <p:nvSpPr>
            <p:cNvPr id="14024" name="1402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4026" name="14027">
            <a:hlinkClick r:id="rId4" action="ppaction://hlinksldjump" tooltip="Project overview"/>
          </p:cNvPr>
          <p:cNvGrpSpPr/>
          <p:nvPr/>
        </p:nvGrpSpPr>
        <p:grpSpPr>
          <a:xfrm>
            <a:off x="18380322" y="295737"/>
            <a:ext cx="350000" cy="350000"/>
            <a:chOff x="0" y="0"/>
            <a:chExt cx="0" cy="0"/>
          </a:xfrm>
        </p:grpSpPr>
        <p:sp>
          <p:nvSpPr>
            <p:cNvPr id="14028" name="14029"/>
            <p:cNvSpPr/>
            <p:nvPr/>
          </p:nvSpPr>
          <p:spPr>
            <a:xfrm>
              <a:off x="0" y="0"/>
              <a:ext cx="350000" cy="350000"/>
            </a:xfrm>
            <a:prstGeom prst="rect">
              <a:avLst/>
            </a:prstGeom>
            <a:noFill/>
            <a:ln w="30000" cap="flat" cmpd="sng" algn="ctr">
              <a:solidFill>
                <a:srgbClr val="707274"/>
              </a:solidFill>
            </a:ln>
          </p:spPr>
        </p:sp>
        <p:sp>
          <p:nvSpPr>
            <p:cNvPr id="14030" name="14031"/>
            <p:cNvSpPr/>
            <p:nvPr/>
          </p:nvSpPr>
          <p:spPr>
            <a:xfrm>
              <a:off x="0" y="280000"/>
              <a:ext cx="350000" cy="0"/>
            </a:xfrm>
            <a:prstGeom prst="line">
              <a:avLst/>
            </a:prstGeom>
            <a:solidFill>
              <a:srgbClr val="000000"/>
            </a:solidFill>
            <a:ln w="11000" cap="flat" cmpd="sng" algn="ctr">
              <a:solidFill>
                <a:srgbClr val="707274"/>
              </a:solidFill>
            </a:ln>
          </p:spPr>
        </p:sp>
        <p:sp>
          <p:nvSpPr>
            <p:cNvPr id="14032" name="14033"/>
            <p:cNvSpPr/>
            <p:nvPr/>
          </p:nvSpPr>
          <p:spPr>
            <a:xfrm>
              <a:off x="175000" y="280000"/>
              <a:ext cx="0" cy="70000"/>
            </a:xfrm>
            <a:prstGeom prst="line">
              <a:avLst/>
            </a:prstGeom>
            <a:solidFill>
              <a:srgbClr val="000000"/>
            </a:solidFill>
            <a:ln w="11000" cap="flat" cmpd="sng" algn="ctr">
              <a:solidFill>
                <a:srgbClr val="707274"/>
              </a:solidFill>
            </a:ln>
          </p:spPr>
        </p:sp>
        <p:sp>
          <p:nvSpPr>
            <p:cNvPr id="14034" name="object_14035"/>
            <p:cNvSpPr/>
            <p:nvPr/>
          </p:nvSpPr>
          <p:spPr>
            <a:xfrm>
              <a:off x="50000" y="87500"/>
              <a:ext cx="75000" cy="75000"/>
            </a:xfrm>
            <a:prstGeom prst="ellipse">
              <a:avLst/>
            </a:prstGeom>
            <a:solidFill>
              <a:srgbClr val="707274"/>
            </a:solidFill>
          </p:spPr>
        </p:sp>
        <p:sp>
          <p:nvSpPr>
            <p:cNvPr id="14036" name="object_14037"/>
            <p:cNvSpPr/>
            <p:nvPr/>
          </p:nvSpPr>
          <p:spPr>
            <a:xfrm>
              <a:off x="137500" y="87500"/>
              <a:ext cx="75000" cy="75000"/>
            </a:xfrm>
            <a:prstGeom prst="ellipse">
              <a:avLst/>
            </a:prstGeom>
            <a:solidFill>
              <a:srgbClr val="707274"/>
            </a:solidFill>
          </p:spPr>
        </p:sp>
        <p:sp>
          <p:nvSpPr>
            <p:cNvPr id="14038" name="object_14039"/>
            <p:cNvSpPr/>
            <p:nvPr/>
          </p:nvSpPr>
          <p:spPr>
            <a:xfrm>
              <a:off x="225000" y="87500"/>
              <a:ext cx="75000" cy="75000"/>
            </a:xfrm>
            <a:prstGeom prst="ellipse">
              <a:avLst/>
            </a:prstGeom>
            <a:solidFill>
              <a:srgbClr val="707274"/>
            </a:solidFill>
          </p:spPr>
        </p:sp>
        <p:sp>
          <p:nvSpPr>
            <p:cNvPr id="14040" name="14041"/>
            <p:cNvSpPr/>
            <p:nvPr/>
          </p:nvSpPr>
          <p:spPr>
            <a:xfrm>
              <a:off x="105000" y="233333"/>
              <a:ext cx="140000" cy="0"/>
            </a:xfrm>
            <a:prstGeom prst="rect">
              <a:avLst/>
            </a:prstGeom>
            <a:noFill/>
            <a:ln w="30000" cap="flat" cmpd="sng" algn="ctr">
              <a:solidFill>
                <a:srgbClr val="707274"/>
              </a:solidFill>
            </a:ln>
          </p:spPr>
        </p:sp>
        <p:sp>
          <p:nvSpPr>
            <p:cNvPr id="14042" name="1404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044" name="14045">
            <a:hlinkClick r:id="rId5" action="ppaction://hlinksldjump" tooltip="Response-Rate"/>
          </p:cNvPr>
          <p:cNvGrpSpPr/>
          <p:nvPr/>
        </p:nvGrpSpPr>
        <p:grpSpPr>
          <a:xfrm>
            <a:off x="17356704" y="295737"/>
            <a:ext cx="350000" cy="350000"/>
            <a:chOff x="0" y="0"/>
            <a:chExt cx="0" cy="0"/>
          </a:xfrm>
        </p:grpSpPr>
        <p:sp>
          <p:nvSpPr>
            <p:cNvPr id="14046" name="14047"/>
            <p:cNvSpPr/>
            <p:nvPr/>
          </p:nvSpPr>
          <p:spPr>
            <a:xfrm>
              <a:off x="0" y="0"/>
              <a:ext cx="350000" cy="350000"/>
            </a:xfrm>
            <a:prstGeom prst="rect">
              <a:avLst/>
            </a:prstGeom>
            <a:noFill/>
            <a:ln w="30000" cap="flat" cmpd="sng" algn="ctr">
              <a:solidFill>
                <a:srgbClr val="707274"/>
              </a:solidFill>
            </a:ln>
          </p:spPr>
        </p:sp>
        <p:sp>
          <p:nvSpPr>
            <p:cNvPr id="14048" name="1404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4050" name="object_14051">
            <a:hlinkClick r:id="rId6" action="ppaction://hlinksldjump" tooltip="Index overview"/>
          </p:cNvPr>
          <p:cNvGrpSpPr/>
          <p:nvPr/>
        </p:nvGrpSpPr>
        <p:grpSpPr>
          <a:xfrm>
            <a:off x="16333086" y="295737"/>
            <a:ext cx="511198" cy="515004"/>
            <a:chOff x="17809255" y="706508"/>
            <a:chExt cx="711198" cy="715004"/>
          </a:xfrm>
        </p:grpSpPr>
        <p:sp>
          <p:nvSpPr>
            <p:cNvPr id="14052" name="object_14053"/>
            <p:cNvSpPr/>
            <p:nvPr/>
          </p:nvSpPr>
          <p:spPr>
            <a:xfrm>
              <a:off x="17809255" y="706508"/>
              <a:ext cx="711198" cy="715004"/>
            </a:xfrm>
            <a:prstGeom prst="rect">
              <a:avLst/>
            </a:prstGeom>
            <a:solidFill>
              <a:srgbClr val="FFFFFF">
                <a:alpha val="500"/>
              </a:srgbClr>
            </a:solidFill>
            <a:ln>
              <a:noFill/>
            </a:ln>
          </p:spPr>
        </p:sp>
        <p:sp>
          <p:nvSpPr>
            <p:cNvPr id="14054" name="object_1405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4056" name="object_1405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4058" name="object_1405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4060" name="object_1406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4062" name="object_1406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4064" name="object_1406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4066" name="object_1406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4068" name="object_1406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4070" name="object_1407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4072" name="object_1407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4074" name="object_14075">
            <a:hlinkClick r:id="rId7" action="ppaction://hlinksldjump" tooltip="Dimensions"/>
          </p:cNvPr>
          <p:cNvGrpSpPr/>
          <p:nvPr/>
        </p:nvGrpSpPr>
        <p:grpSpPr>
          <a:xfrm>
            <a:off x="15309468" y="295737"/>
            <a:ext cx="350000" cy="350000"/>
            <a:chOff x="0" y="0"/>
            <a:chExt cx="0" cy="0"/>
          </a:xfrm>
        </p:grpSpPr>
        <p:sp>
          <p:nvSpPr>
            <p:cNvPr id="14076" name="object_14077"/>
            <p:cNvSpPr/>
            <p:nvPr/>
          </p:nvSpPr>
          <p:spPr>
            <a:xfrm>
              <a:off x="30600" y="27733"/>
              <a:ext cx="113800" cy="61200"/>
            </a:xfrm>
            <a:prstGeom prst="rect">
              <a:avLst/>
            </a:prstGeom>
            <a:solidFill>
              <a:srgbClr val="707274"/>
            </a:solidFill>
            <a:ln>
              <a:noFill/>
            </a:ln>
          </p:spPr>
        </p:sp>
        <p:sp>
          <p:nvSpPr>
            <p:cNvPr id="14078" name="object_14079"/>
            <p:cNvSpPr/>
            <p:nvPr/>
          </p:nvSpPr>
          <p:spPr>
            <a:xfrm>
              <a:off x="275600" y="27733"/>
              <a:ext cx="43800" cy="61200"/>
            </a:xfrm>
            <a:prstGeom prst="rect">
              <a:avLst/>
            </a:prstGeom>
            <a:solidFill>
              <a:srgbClr val="707274"/>
            </a:solidFill>
            <a:ln>
              <a:noFill/>
            </a:ln>
          </p:spPr>
        </p:sp>
        <p:sp>
          <p:nvSpPr>
            <p:cNvPr id="14080" name="object_14081"/>
            <p:cNvSpPr/>
            <p:nvPr/>
          </p:nvSpPr>
          <p:spPr>
            <a:xfrm>
              <a:off x="0" y="27733"/>
              <a:ext cx="61200" cy="61200"/>
            </a:xfrm>
            <a:prstGeom prst="ellipse">
              <a:avLst/>
            </a:prstGeom>
            <a:solidFill>
              <a:srgbClr val="707274"/>
            </a:solidFill>
            <a:ln>
              <a:noFill/>
            </a:ln>
          </p:spPr>
        </p:sp>
        <p:sp>
          <p:nvSpPr>
            <p:cNvPr id="14082" name="object_14083"/>
            <p:cNvSpPr/>
            <p:nvPr/>
          </p:nvSpPr>
          <p:spPr>
            <a:xfrm>
              <a:off x="113800" y="27733"/>
              <a:ext cx="61200" cy="61200"/>
            </a:xfrm>
            <a:prstGeom prst="ellipse">
              <a:avLst/>
            </a:prstGeom>
            <a:solidFill>
              <a:srgbClr val="707274"/>
            </a:solidFill>
            <a:ln>
              <a:noFill/>
            </a:ln>
          </p:spPr>
        </p:sp>
        <p:sp>
          <p:nvSpPr>
            <p:cNvPr id="14084" name="object_14085"/>
            <p:cNvSpPr/>
            <p:nvPr/>
          </p:nvSpPr>
          <p:spPr>
            <a:xfrm>
              <a:off x="288800" y="27733"/>
              <a:ext cx="61200" cy="61200"/>
            </a:xfrm>
            <a:prstGeom prst="ellipse">
              <a:avLst/>
            </a:prstGeom>
            <a:solidFill>
              <a:srgbClr val="707274"/>
            </a:solidFill>
            <a:ln>
              <a:noFill/>
            </a:ln>
          </p:spPr>
        </p:sp>
        <p:sp>
          <p:nvSpPr>
            <p:cNvPr id="14086" name="object_14087"/>
            <p:cNvSpPr/>
            <p:nvPr/>
          </p:nvSpPr>
          <p:spPr>
            <a:xfrm>
              <a:off x="245000" y="27733"/>
              <a:ext cx="61200" cy="61200"/>
            </a:xfrm>
            <a:prstGeom prst="ellipse">
              <a:avLst/>
            </a:prstGeom>
            <a:solidFill>
              <a:srgbClr val="707274"/>
            </a:solidFill>
            <a:ln>
              <a:noFill/>
            </a:ln>
          </p:spPr>
        </p:sp>
        <p:sp>
          <p:nvSpPr>
            <p:cNvPr id="14088" name="object_14089"/>
            <p:cNvSpPr/>
            <p:nvPr/>
          </p:nvSpPr>
          <p:spPr>
            <a:xfrm>
              <a:off x="30600" y="144400"/>
              <a:ext cx="43800" cy="61200"/>
            </a:xfrm>
            <a:prstGeom prst="rect">
              <a:avLst/>
            </a:prstGeom>
            <a:solidFill>
              <a:srgbClr val="707274"/>
            </a:solidFill>
            <a:ln>
              <a:noFill/>
            </a:ln>
          </p:spPr>
        </p:sp>
        <p:sp>
          <p:nvSpPr>
            <p:cNvPr id="14090" name="object_14091"/>
            <p:cNvSpPr/>
            <p:nvPr/>
          </p:nvSpPr>
          <p:spPr>
            <a:xfrm>
              <a:off x="205600" y="144400"/>
              <a:ext cx="113800" cy="61200"/>
            </a:xfrm>
            <a:prstGeom prst="rect">
              <a:avLst/>
            </a:prstGeom>
            <a:solidFill>
              <a:srgbClr val="707274"/>
            </a:solidFill>
            <a:ln>
              <a:noFill/>
            </a:ln>
          </p:spPr>
        </p:sp>
        <p:sp>
          <p:nvSpPr>
            <p:cNvPr id="14092" name="object_14093"/>
            <p:cNvSpPr/>
            <p:nvPr/>
          </p:nvSpPr>
          <p:spPr>
            <a:xfrm>
              <a:off x="0" y="144400"/>
              <a:ext cx="61200" cy="61200"/>
            </a:xfrm>
            <a:prstGeom prst="ellipse">
              <a:avLst/>
            </a:prstGeom>
            <a:solidFill>
              <a:srgbClr val="707274"/>
            </a:solidFill>
            <a:ln>
              <a:noFill/>
            </a:ln>
          </p:spPr>
        </p:sp>
        <p:sp>
          <p:nvSpPr>
            <p:cNvPr id="14094" name="object_14095"/>
            <p:cNvSpPr/>
            <p:nvPr/>
          </p:nvSpPr>
          <p:spPr>
            <a:xfrm>
              <a:off x="43800" y="144400"/>
              <a:ext cx="61200" cy="61200"/>
            </a:xfrm>
            <a:prstGeom prst="ellipse">
              <a:avLst/>
            </a:prstGeom>
            <a:solidFill>
              <a:srgbClr val="707274"/>
            </a:solidFill>
            <a:ln>
              <a:noFill/>
            </a:ln>
          </p:spPr>
        </p:sp>
        <p:sp>
          <p:nvSpPr>
            <p:cNvPr id="14096" name="object_14097"/>
            <p:cNvSpPr/>
            <p:nvPr/>
          </p:nvSpPr>
          <p:spPr>
            <a:xfrm>
              <a:off x="288800" y="144400"/>
              <a:ext cx="61200" cy="61200"/>
            </a:xfrm>
            <a:prstGeom prst="ellipse">
              <a:avLst/>
            </a:prstGeom>
            <a:solidFill>
              <a:srgbClr val="707274"/>
            </a:solidFill>
            <a:ln>
              <a:noFill/>
            </a:ln>
          </p:spPr>
        </p:sp>
        <p:sp>
          <p:nvSpPr>
            <p:cNvPr id="14098" name="object_14099"/>
            <p:cNvSpPr/>
            <p:nvPr/>
          </p:nvSpPr>
          <p:spPr>
            <a:xfrm>
              <a:off x="175000" y="144400"/>
              <a:ext cx="61200" cy="61200"/>
            </a:xfrm>
            <a:prstGeom prst="ellipse">
              <a:avLst/>
            </a:prstGeom>
            <a:solidFill>
              <a:srgbClr val="707274"/>
            </a:solidFill>
            <a:ln>
              <a:noFill/>
            </a:ln>
          </p:spPr>
        </p:sp>
        <p:sp>
          <p:nvSpPr>
            <p:cNvPr id="14100" name="object_14101"/>
            <p:cNvSpPr/>
            <p:nvPr/>
          </p:nvSpPr>
          <p:spPr>
            <a:xfrm>
              <a:off x="30600" y="261067"/>
              <a:ext cx="78800" cy="61200"/>
            </a:xfrm>
            <a:prstGeom prst="rect">
              <a:avLst/>
            </a:prstGeom>
            <a:solidFill>
              <a:srgbClr val="707274"/>
            </a:solidFill>
            <a:ln>
              <a:noFill/>
            </a:ln>
          </p:spPr>
        </p:sp>
        <p:sp>
          <p:nvSpPr>
            <p:cNvPr id="14102" name="object_14103"/>
            <p:cNvSpPr/>
            <p:nvPr/>
          </p:nvSpPr>
          <p:spPr>
            <a:xfrm>
              <a:off x="240600" y="261067"/>
              <a:ext cx="78800" cy="61200"/>
            </a:xfrm>
            <a:prstGeom prst="rect">
              <a:avLst/>
            </a:prstGeom>
            <a:solidFill>
              <a:srgbClr val="707274"/>
            </a:solidFill>
            <a:ln>
              <a:noFill/>
            </a:ln>
          </p:spPr>
        </p:sp>
        <p:sp>
          <p:nvSpPr>
            <p:cNvPr id="14104" name="object_14105"/>
            <p:cNvSpPr/>
            <p:nvPr/>
          </p:nvSpPr>
          <p:spPr>
            <a:xfrm>
              <a:off x="0" y="261067"/>
              <a:ext cx="61200" cy="61200"/>
            </a:xfrm>
            <a:prstGeom prst="ellipse">
              <a:avLst/>
            </a:prstGeom>
            <a:solidFill>
              <a:srgbClr val="707274"/>
            </a:solidFill>
            <a:ln>
              <a:noFill/>
            </a:ln>
          </p:spPr>
        </p:sp>
        <p:sp>
          <p:nvSpPr>
            <p:cNvPr id="14106" name="object_14107"/>
            <p:cNvSpPr/>
            <p:nvPr/>
          </p:nvSpPr>
          <p:spPr>
            <a:xfrm>
              <a:off x="78800" y="261067"/>
              <a:ext cx="61200" cy="61200"/>
            </a:xfrm>
            <a:prstGeom prst="ellipse">
              <a:avLst/>
            </a:prstGeom>
            <a:solidFill>
              <a:srgbClr val="707274"/>
            </a:solidFill>
            <a:ln>
              <a:noFill/>
            </a:ln>
          </p:spPr>
        </p:sp>
        <p:sp>
          <p:nvSpPr>
            <p:cNvPr id="14108" name="object_14109"/>
            <p:cNvSpPr/>
            <p:nvPr/>
          </p:nvSpPr>
          <p:spPr>
            <a:xfrm>
              <a:off x="288800" y="261067"/>
              <a:ext cx="61200" cy="61200"/>
            </a:xfrm>
            <a:prstGeom prst="ellipse">
              <a:avLst/>
            </a:prstGeom>
            <a:solidFill>
              <a:srgbClr val="707274"/>
            </a:solidFill>
            <a:ln>
              <a:noFill/>
            </a:ln>
          </p:spPr>
        </p:sp>
        <p:sp>
          <p:nvSpPr>
            <p:cNvPr id="14110" name="object_14111"/>
            <p:cNvSpPr/>
            <p:nvPr/>
          </p:nvSpPr>
          <p:spPr>
            <a:xfrm>
              <a:off x="210000" y="261067"/>
              <a:ext cx="61200" cy="61200"/>
            </a:xfrm>
            <a:prstGeom prst="ellipse">
              <a:avLst/>
            </a:prstGeom>
            <a:solidFill>
              <a:srgbClr val="707274"/>
            </a:solidFill>
            <a:ln>
              <a:noFill/>
            </a:ln>
          </p:spPr>
        </p:sp>
        <p:sp>
          <p:nvSpPr>
            <p:cNvPr id="14112" name="1411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114" name="object_14115">
            <a:hlinkClick r:id="rId8" action="ppaction://hlinksldjump" tooltip="Portfolio of Action"/>
          </p:cNvPr>
          <p:cNvGrpSpPr/>
          <p:nvPr/>
        </p:nvGrpSpPr>
        <p:grpSpPr>
          <a:xfrm>
            <a:off x="19403940" y="887211"/>
            <a:ext cx="350000" cy="350000"/>
            <a:chOff x="0" y="0"/>
            <a:chExt cx="0" cy="0"/>
          </a:xfrm>
        </p:grpSpPr>
        <p:sp>
          <p:nvSpPr>
            <p:cNvPr id="14118" name="object_14119"/>
            <p:cNvSpPr/>
            <p:nvPr/>
          </p:nvSpPr>
          <p:spPr>
            <a:xfrm>
              <a:off x="11900" y="79800"/>
              <a:ext cx="51110" cy="51110"/>
            </a:xfrm>
            <a:prstGeom prst="ellipse">
              <a:avLst/>
            </a:prstGeom>
            <a:solidFill>
              <a:srgbClr val="707274"/>
            </a:solidFill>
          </p:spPr>
        </p:sp>
        <p:sp>
          <p:nvSpPr>
            <p:cNvPr id="14120" name="object_14121"/>
            <p:cNvSpPr/>
            <p:nvPr/>
          </p:nvSpPr>
          <p:spPr>
            <a:xfrm>
              <a:off x="121800" y="124250"/>
              <a:ext cx="51110" cy="51110"/>
            </a:xfrm>
            <a:prstGeom prst="ellipse">
              <a:avLst/>
            </a:prstGeom>
            <a:solidFill>
              <a:srgbClr val="707274"/>
            </a:solidFill>
          </p:spPr>
        </p:sp>
        <p:sp>
          <p:nvSpPr>
            <p:cNvPr id="14122" name="object_14123"/>
            <p:cNvSpPr/>
            <p:nvPr/>
          </p:nvSpPr>
          <p:spPr>
            <a:xfrm>
              <a:off x="244650" y="42700"/>
              <a:ext cx="51110" cy="51110"/>
            </a:xfrm>
            <a:prstGeom prst="ellipse">
              <a:avLst/>
            </a:prstGeom>
            <a:solidFill>
              <a:srgbClr val="707274"/>
            </a:solidFill>
          </p:spPr>
        </p:sp>
        <p:sp>
          <p:nvSpPr>
            <p:cNvPr id="14124" name="object_14125"/>
            <p:cNvSpPr/>
            <p:nvPr/>
          </p:nvSpPr>
          <p:spPr>
            <a:xfrm>
              <a:off x="282800" y="229250"/>
              <a:ext cx="51110" cy="51110"/>
            </a:xfrm>
            <a:prstGeom prst="ellipse">
              <a:avLst/>
            </a:prstGeom>
            <a:solidFill>
              <a:srgbClr val="707274"/>
            </a:solidFill>
          </p:spPr>
        </p:sp>
        <p:sp>
          <p:nvSpPr>
            <p:cNvPr id="14126" name="object_14127"/>
            <p:cNvSpPr/>
            <p:nvPr/>
          </p:nvSpPr>
          <p:spPr>
            <a:xfrm>
              <a:off x="79800" y="234500"/>
              <a:ext cx="51110" cy="51110"/>
            </a:xfrm>
            <a:prstGeom prst="ellipse">
              <a:avLst/>
            </a:prstGeom>
            <a:solidFill>
              <a:srgbClr val="707274"/>
            </a:solidFill>
          </p:spPr>
        </p:sp>
        <p:sp>
          <p:nvSpPr>
            <p:cNvPr id="14128" name="object_14129"/>
            <p:cNvSpPr/>
            <p:nvPr/>
          </p:nvSpPr>
          <p:spPr>
            <a:xfrm>
              <a:off x="105350" y="23800"/>
              <a:ext cx="51110" cy="51110"/>
            </a:xfrm>
            <a:prstGeom prst="ellipse">
              <a:avLst/>
            </a:prstGeom>
            <a:solidFill>
              <a:srgbClr val="707274"/>
            </a:solidFill>
          </p:spPr>
        </p:sp>
        <p:sp>
          <p:nvSpPr>
            <p:cNvPr id="14130" name="object_14131"/>
            <p:cNvSpPr/>
            <p:nvPr/>
          </p:nvSpPr>
          <p:spPr>
            <a:xfrm>
              <a:off x="232050" y="149450"/>
              <a:ext cx="51110" cy="51110"/>
            </a:xfrm>
            <a:prstGeom prst="ellipse">
              <a:avLst/>
            </a:prstGeom>
            <a:solidFill>
              <a:srgbClr val="707274"/>
            </a:solidFill>
          </p:spPr>
        </p:sp>
        <p:sp>
          <p:nvSpPr>
            <p:cNvPr id="14132" name="object_14133"/>
            <p:cNvSpPr/>
            <p:nvPr/>
          </p:nvSpPr>
          <p:spPr>
            <a:xfrm>
              <a:off x="0" y="175000"/>
              <a:ext cx="350000" cy="0"/>
            </a:xfrm>
            <a:prstGeom prst="rect">
              <a:avLst/>
            </a:prstGeom>
            <a:noFill/>
            <a:ln w="10470">
              <a:solidFill>
                <a:srgbClr val="707274"/>
              </a:solidFill>
            </a:ln>
          </p:spPr>
        </p:sp>
        <p:sp>
          <p:nvSpPr>
            <p:cNvPr id="14134" name="object_14135"/>
            <p:cNvSpPr/>
            <p:nvPr/>
          </p:nvSpPr>
          <p:spPr>
            <a:xfrm>
              <a:off x="175000" y="0"/>
              <a:ext cx="0" cy="350000"/>
            </a:xfrm>
            <a:prstGeom prst="rect">
              <a:avLst/>
            </a:prstGeom>
            <a:noFill/>
            <a:ln w="10470">
              <a:solidFill>
                <a:srgbClr val="707274"/>
              </a:solidFill>
            </a:ln>
          </p:spPr>
        </p:sp>
        <p:sp>
          <p:nvSpPr>
            <p:cNvPr id="14136" name="1413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138" name="14139">
            <a:hlinkClick r:id="rId9" action="ppaction://hlinksldjump" tooltip="Semantic Differential"/>
          </p:cNvPr>
          <p:cNvGrpSpPr/>
          <p:nvPr/>
        </p:nvGrpSpPr>
        <p:grpSpPr>
          <a:xfrm>
            <a:off x="18380322" y="887211"/>
            <a:ext cx="561600" cy="648000"/>
            <a:chOff x="0" y="0"/>
            <a:chExt cx="0" cy="0"/>
          </a:xfrm>
        </p:grpSpPr>
        <p:sp>
          <p:nvSpPr>
            <p:cNvPr id="14140" name="14141"/>
            <p:cNvSpPr/>
            <p:nvPr/>
          </p:nvSpPr>
          <p:spPr>
            <a:xfrm>
              <a:off x="0" y="0"/>
              <a:ext cx="350000" cy="350000"/>
            </a:xfrm>
            <a:prstGeom prst="rect">
              <a:avLst/>
            </a:prstGeom>
            <a:noFill/>
            <a:ln w="30000" cap="flat" cmpd="sng" algn="ctr">
              <a:solidFill>
                <a:srgbClr val="707274"/>
              </a:solidFill>
            </a:ln>
          </p:spPr>
        </p:sp>
        <p:cxnSp>
          <p:nvCxnSpPr>
            <p:cNvPr id="14142" name="object_1414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4144" name="object_1414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4146" name="1414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148" name="14149">
            <a:hlinkClick r:id="rId10" action="ppaction://hlinksldjump"/>
          </p:cNvPr>
          <p:cNvGrpSpPr/>
          <p:nvPr/>
        </p:nvGrpSpPr>
        <p:grpSpPr>
          <a:xfrm>
            <a:off x="17356704" y="887211"/>
            <a:ext cx="561600" cy="648000"/>
            <a:chOff x="0" y="0"/>
            <a:chExt cx="0" cy="0"/>
          </a:xfrm>
        </p:grpSpPr>
        <p:sp>
          <p:nvSpPr>
            <p:cNvPr id="14150" name="14151"/>
            <p:cNvSpPr/>
            <p:nvPr/>
          </p:nvSpPr>
          <p:spPr>
            <a:xfrm>
              <a:off x="0" y="0"/>
              <a:ext cx="350000" cy="350000"/>
            </a:xfrm>
            <a:prstGeom prst="rect">
              <a:avLst/>
            </a:prstGeom>
            <a:noFill/>
            <a:ln w="30000" cap="flat" cmpd="sng" algn="ctr">
              <a:solidFill>
                <a:srgbClr val="707274"/>
              </a:solidFill>
            </a:ln>
          </p:spPr>
        </p:sp>
        <p:sp>
          <p:nvSpPr>
            <p:cNvPr id="14152" name="object_1415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4154" name="object_14155"/>
            <p:cNvSpPr/>
            <p:nvPr/>
          </p:nvSpPr>
          <p:spPr>
            <a:xfrm>
              <a:off x="136856" y="41051"/>
              <a:ext cx="54000" cy="59400"/>
            </a:xfrm>
            <a:prstGeom prst="rect">
              <a:avLst/>
            </a:prstGeom>
            <a:solidFill>
              <a:srgbClr val="707274"/>
            </a:solidFill>
          </p:spPr>
        </p:sp>
        <p:sp>
          <p:nvSpPr>
            <p:cNvPr id="14156" name="object_14157"/>
            <p:cNvSpPr/>
            <p:nvPr/>
          </p:nvSpPr>
          <p:spPr>
            <a:xfrm>
              <a:off x="180596" y="70751"/>
              <a:ext cx="55300" cy="0"/>
            </a:xfrm>
            <a:prstGeom prst="line">
              <a:avLst/>
            </a:prstGeom>
            <a:solidFill>
              <a:srgbClr val="000000"/>
            </a:solidFill>
            <a:ln w="11000" cap="flat" cmpd="sng" algn="ctr">
              <a:solidFill>
                <a:srgbClr val="707274"/>
              </a:solidFill>
            </a:ln>
          </p:spPr>
        </p:sp>
        <p:sp>
          <p:nvSpPr>
            <p:cNvPr id="14158" name="object_14159"/>
            <p:cNvSpPr/>
            <p:nvPr/>
          </p:nvSpPr>
          <p:spPr>
            <a:xfrm>
              <a:off x="245893" y="41051"/>
              <a:ext cx="54000" cy="59400"/>
            </a:xfrm>
            <a:prstGeom prst="ellipse">
              <a:avLst/>
            </a:prstGeom>
            <a:solidFill>
              <a:srgbClr val="707274"/>
            </a:solidFill>
          </p:spPr>
        </p:sp>
        <p:sp>
          <p:nvSpPr>
            <p:cNvPr id="14160" name="object_14161"/>
            <p:cNvSpPr/>
            <p:nvPr/>
          </p:nvSpPr>
          <p:spPr>
            <a:xfrm>
              <a:off x="136856" y="143142"/>
              <a:ext cx="54000" cy="59400"/>
            </a:xfrm>
            <a:prstGeom prst="rect">
              <a:avLst/>
            </a:prstGeom>
            <a:solidFill>
              <a:srgbClr val="707274"/>
            </a:solidFill>
          </p:spPr>
        </p:sp>
        <p:sp>
          <p:nvSpPr>
            <p:cNvPr id="14162" name="object_14163"/>
            <p:cNvSpPr/>
            <p:nvPr/>
          </p:nvSpPr>
          <p:spPr>
            <a:xfrm>
              <a:off x="180596" y="172842"/>
              <a:ext cx="55300" cy="0"/>
            </a:xfrm>
            <a:prstGeom prst="line">
              <a:avLst/>
            </a:prstGeom>
            <a:solidFill>
              <a:srgbClr val="000000"/>
            </a:solidFill>
            <a:ln w="11000" cap="flat" cmpd="sng" algn="ctr">
              <a:solidFill>
                <a:srgbClr val="707274"/>
              </a:solidFill>
            </a:ln>
          </p:spPr>
        </p:sp>
        <p:sp>
          <p:nvSpPr>
            <p:cNvPr id="14164" name="object_14165"/>
            <p:cNvSpPr/>
            <p:nvPr/>
          </p:nvSpPr>
          <p:spPr>
            <a:xfrm>
              <a:off x="245893" y="143142"/>
              <a:ext cx="54000" cy="59400"/>
            </a:xfrm>
            <a:prstGeom prst="ellipse">
              <a:avLst/>
            </a:prstGeom>
            <a:solidFill>
              <a:srgbClr val="707274"/>
            </a:solidFill>
          </p:spPr>
        </p:sp>
        <p:sp>
          <p:nvSpPr>
            <p:cNvPr id="14166" name="object_14167"/>
            <p:cNvSpPr/>
            <p:nvPr/>
          </p:nvSpPr>
          <p:spPr>
            <a:xfrm>
              <a:off x="136856" y="237985"/>
              <a:ext cx="54000" cy="59400"/>
            </a:xfrm>
            <a:prstGeom prst="rect">
              <a:avLst/>
            </a:prstGeom>
            <a:solidFill>
              <a:srgbClr val="707274"/>
            </a:solidFill>
          </p:spPr>
        </p:sp>
        <p:sp>
          <p:nvSpPr>
            <p:cNvPr id="14168" name="object_14169"/>
            <p:cNvSpPr/>
            <p:nvPr/>
          </p:nvSpPr>
          <p:spPr>
            <a:xfrm>
              <a:off x="180596" y="267685"/>
              <a:ext cx="55300" cy="0"/>
            </a:xfrm>
            <a:prstGeom prst="line">
              <a:avLst/>
            </a:prstGeom>
            <a:solidFill>
              <a:srgbClr val="000000"/>
            </a:solidFill>
            <a:ln w="11000" cap="flat" cmpd="sng" algn="ctr">
              <a:solidFill>
                <a:srgbClr val="707274"/>
              </a:solidFill>
            </a:ln>
          </p:spPr>
        </p:sp>
        <p:sp>
          <p:nvSpPr>
            <p:cNvPr id="14170" name="object_14171"/>
            <p:cNvSpPr/>
            <p:nvPr/>
          </p:nvSpPr>
          <p:spPr>
            <a:xfrm>
              <a:off x="245893" y="237985"/>
              <a:ext cx="54000" cy="59400"/>
            </a:xfrm>
            <a:prstGeom prst="ellipse">
              <a:avLst/>
            </a:prstGeom>
            <a:solidFill>
              <a:srgbClr val="707274"/>
            </a:solidFill>
          </p:spPr>
        </p:sp>
        <p:sp>
          <p:nvSpPr>
            <p:cNvPr id="14172" name="1417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174" name="object_14175">
            <a:hlinkClick r:id="rId11" action="ppaction://hlinksldjump" tooltip="Tabellenband Demoskopie"/>
          </p:cNvPr>
          <p:cNvGrpSpPr/>
          <p:nvPr/>
        </p:nvGrpSpPr>
        <p:grpSpPr>
          <a:xfrm>
            <a:off x="16333086" y="887211"/>
            <a:ext cx="350000" cy="350000"/>
            <a:chOff x="0" y="0"/>
            <a:chExt cx="0" cy="0"/>
          </a:xfrm>
        </p:grpSpPr>
        <p:sp>
          <p:nvSpPr>
            <p:cNvPr id="14178" name="object_14179"/>
            <p:cNvSpPr/>
            <p:nvPr/>
          </p:nvSpPr>
          <p:spPr>
            <a:xfrm>
              <a:off x="30600" y="27733"/>
              <a:ext cx="222300" cy="61200"/>
            </a:xfrm>
            <a:prstGeom prst="rect">
              <a:avLst/>
            </a:prstGeom>
            <a:solidFill>
              <a:srgbClr val="707274"/>
            </a:solidFill>
            <a:ln>
              <a:noFill/>
            </a:ln>
          </p:spPr>
        </p:sp>
        <p:sp>
          <p:nvSpPr>
            <p:cNvPr id="14180" name="object_14181"/>
            <p:cNvSpPr/>
            <p:nvPr/>
          </p:nvSpPr>
          <p:spPr>
            <a:xfrm>
              <a:off x="0" y="27733"/>
              <a:ext cx="61200" cy="61200"/>
            </a:xfrm>
            <a:prstGeom prst="ellipse">
              <a:avLst/>
            </a:prstGeom>
            <a:solidFill>
              <a:srgbClr val="707274"/>
            </a:solidFill>
            <a:ln>
              <a:noFill/>
            </a:ln>
          </p:spPr>
        </p:sp>
        <p:sp>
          <p:nvSpPr>
            <p:cNvPr id="14182" name="object_14183"/>
            <p:cNvSpPr/>
            <p:nvPr/>
          </p:nvSpPr>
          <p:spPr>
            <a:xfrm>
              <a:off x="222300" y="27733"/>
              <a:ext cx="61200" cy="61200"/>
            </a:xfrm>
            <a:prstGeom prst="ellipse">
              <a:avLst/>
            </a:prstGeom>
            <a:solidFill>
              <a:srgbClr val="707274"/>
            </a:solidFill>
            <a:ln>
              <a:noFill/>
            </a:ln>
          </p:spPr>
        </p:sp>
        <p:sp>
          <p:nvSpPr>
            <p:cNvPr id="14184" name="object_14185"/>
            <p:cNvSpPr/>
            <p:nvPr/>
          </p:nvSpPr>
          <p:spPr>
            <a:xfrm>
              <a:off x="30600" y="144400"/>
              <a:ext cx="141800" cy="61200"/>
            </a:xfrm>
            <a:prstGeom prst="rect">
              <a:avLst/>
            </a:prstGeom>
            <a:solidFill>
              <a:srgbClr val="707274"/>
            </a:solidFill>
            <a:ln>
              <a:noFill/>
            </a:ln>
          </p:spPr>
        </p:sp>
        <p:sp>
          <p:nvSpPr>
            <p:cNvPr id="14186" name="object_14187"/>
            <p:cNvSpPr/>
            <p:nvPr/>
          </p:nvSpPr>
          <p:spPr>
            <a:xfrm>
              <a:off x="0" y="144400"/>
              <a:ext cx="61200" cy="61200"/>
            </a:xfrm>
            <a:prstGeom prst="ellipse">
              <a:avLst/>
            </a:prstGeom>
            <a:solidFill>
              <a:srgbClr val="707274"/>
            </a:solidFill>
            <a:ln>
              <a:noFill/>
            </a:ln>
          </p:spPr>
        </p:sp>
        <p:sp>
          <p:nvSpPr>
            <p:cNvPr id="14188" name="object_14189"/>
            <p:cNvSpPr/>
            <p:nvPr/>
          </p:nvSpPr>
          <p:spPr>
            <a:xfrm>
              <a:off x="141800" y="144400"/>
              <a:ext cx="61200" cy="61200"/>
            </a:xfrm>
            <a:prstGeom prst="ellipse">
              <a:avLst/>
            </a:prstGeom>
            <a:solidFill>
              <a:srgbClr val="707274"/>
            </a:solidFill>
            <a:ln>
              <a:noFill/>
            </a:ln>
          </p:spPr>
        </p:sp>
        <p:sp>
          <p:nvSpPr>
            <p:cNvPr id="14190" name="object_14191"/>
            <p:cNvSpPr/>
            <p:nvPr/>
          </p:nvSpPr>
          <p:spPr>
            <a:xfrm>
              <a:off x="30600" y="261067"/>
              <a:ext cx="288800" cy="61200"/>
            </a:xfrm>
            <a:prstGeom prst="rect">
              <a:avLst/>
            </a:prstGeom>
            <a:solidFill>
              <a:srgbClr val="707274"/>
            </a:solidFill>
            <a:ln>
              <a:noFill/>
            </a:ln>
          </p:spPr>
        </p:sp>
        <p:sp>
          <p:nvSpPr>
            <p:cNvPr id="14192" name="object_14193"/>
            <p:cNvSpPr/>
            <p:nvPr/>
          </p:nvSpPr>
          <p:spPr>
            <a:xfrm>
              <a:off x="0" y="261067"/>
              <a:ext cx="61200" cy="61200"/>
            </a:xfrm>
            <a:prstGeom prst="ellipse">
              <a:avLst/>
            </a:prstGeom>
            <a:solidFill>
              <a:srgbClr val="707274"/>
            </a:solidFill>
            <a:ln>
              <a:noFill/>
            </a:ln>
          </p:spPr>
        </p:sp>
        <p:sp>
          <p:nvSpPr>
            <p:cNvPr id="14194" name="object_14195"/>
            <p:cNvSpPr/>
            <p:nvPr/>
          </p:nvSpPr>
          <p:spPr>
            <a:xfrm>
              <a:off x="288800" y="261067"/>
              <a:ext cx="61200" cy="61200"/>
            </a:xfrm>
            <a:prstGeom prst="ellipse">
              <a:avLst/>
            </a:prstGeom>
            <a:solidFill>
              <a:srgbClr val="707274"/>
            </a:solidFill>
            <a:ln>
              <a:noFill/>
            </a:ln>
          </p:spPr>
        </p:sp>
        <p:sp>
          <p:nvSpPr>
            <p:cNvPr id="14196" name="object_14197"/>
            <p:cNvSpPr/>
            <p:nvPr/>
          </p:nvSpPr>
          <p:spPr>
            <a:xfrm>
              <a:off x="263500" y="58333"/>
              <a:ext cx="0" cy="233333"/>
            </a:xfrm>
            <a:prstGeom prst="rect">
              <a:avLst/>
            </a:prstGeom>
            <a:noFill/>
            <a:ln w="10470">
              <a:solidFill>
                <a:srgbClr val="707274"/>
              </a:solidFill>
            </a:ln>
          </p:spPr>
        </p:sp>
        <p:sp>
          <p:nvSpPr>
            <p:cNvPr id="14198" name="14199">
              <a:hlinkClick r:id="rId11"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4200" name="object_14201"/>
          <p:cNvSpPr txBox="1"/>
          <p:nvPr/>
        </p:nvSpPr>
        <p:spPr>
          <a:xfrm>
            <a:off x="2235312" y="2829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How old are you? (40.6%)</a:t>
            </a:r>
            <a:endParaRPr sz="2450" dirty="0">
              <a:latin typeface="Arial"/>
              <a:cs typeface="Arial"/>
            </a:endParaRPr>
          </a:p>
        </p:txBody>
      </p:sp>
      <p:sp>
        <p:nvSpPr>
          <p:cNvPr id="14202" name="object_14203"/>
          <p:cNvSpPr txBox="1"/>
          <p:nvPr/>
        </p:nvSpPr>
        <p:spPr>
          <a:xfrm>
            <a:off x="450850" y="3999878"/>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Up to 25 years</a:t>
            </a:r>
          </a:p>
        </p:txBody>
      </p:sp>
      <p:sp>
        <p:nvSpPr>
          <p:cNvPr id="14204" name="object_14205"/>
          <p:cNvSpPr txBox="1"/>
          <p:nvPr/>
        </p:nvSpPr>
        <p:spPr>
          <a:xfrm>
            <a:off x="5797239" y="3999878"/>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a:t>
            </a:r>
          </a:p>
        </p:txBody>
      </p:sp>
      <p:sp>
        <p:nvSpPr>
          <p:cNvPr id="14206" name="object_14207"/>
          <p:cNvSpPr txBox="1"/>
          <p:nvPr/>
        </p:nvSpPr>
        <p:spPr>
          <a:xfrm>
            <a:off x="16342736" y="3999878"/>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12</a:t>
            </a:r>
          </a:p>
        </p:txBody>
      </p:sp>
      <p:sp>
        <p:nvSpPr>
          <p:cNvPr id="14208" name="object_14209"/>
          <p:cNvSpPr/>
          <p:nvPr/>
        </p:nvSpPr>
        <p:spPr>
          <a:xfrm>
            <a:off x="7345326" y="4318308"/>
            <a:ext cx="464917" cy="424573"/>
          </a:xfrm>
          <a:prstGeom prst="rect">
            <a:avLst/>
          </a:prstGeom>
          <a:solidFill>
            <a:srgbClr val="49C0B6"/>
          </a:solidFill>
        </p:spPr>
      </p:sp>
      <p:sp>
        <p:nvSpPr>
          <p:cNvPr id="14210" name="object_14211"/>
          <p:cNvSpPr txBox="1"/>
          <p:nvPr/>
        </p:nvSpPr>
        <p:spPr>
          <a:xfrm>
            <a:off x="450850" y="5061311"/>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25 to 50 years</a:t>
            </a:r>
          </a:p>
        </p:txBody>
      </p:sp>
      <p:sp>
        <p:nvSpPr>
          <p:cNvPr id="14212" name="object_14213"/>
          <p:cNvSpPr txBox="1"/>
          <p:nvPr/>
        </p:nvSpPr>
        <p:spPr>
          <a:xfrm>
            <a:off x="5797239" y="5061311"/>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25%</a:t>
            </a:r>
          </a:p>
        </p:txBody>
      </p:sp>
      <p:sp>
        <p:nvSpPr>
          <p:cNvPr id="14214" name="object_14215"/>
          <p:cNvSpPr txBox="1"/>
          <p:nvPr/>
        </p:nvSpPr>
        <p:spPr>
          <a:xfrm>
            <a:off x="16342736" y="5061311"/>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217</a:t>
            </a:r>
          </a:p>
        </p:txBody>
      </p:sp>
      <p:sp>
        <p:nvSpPr>
          <p:cNvPr id="14216" name="object_14217"/>
          <p:cNvSpPr/>
          <p:nvPr/>
        </p:nvSpPr>
        <p:spPr>
          <a:xfrm>
            <a:off x="7345326" y="5379741"/>
            <a:ext cx="8407247" cy="424573"/>
          </a:xfrm>
          <a:prstGeom prst="rect">
            <a:avLst/>
          </a:prstGeom>
          <a:solidFill>
            <a:srgbClr val="49C0B6"/>
          </a:solidFill>
        </p:spPr>
      </p:sp>
      <p:sp>
        <p:nvSpPr>
          <p:cNvPr id="14218" name="object_14219"/>
          <p:cNvSpPr txBox="1"/>
          <p:nvPr/>
        </p:nvSpPr>
        <p:spPr>
          <a:xfrm>
            <a:off x="450850" y="6122744"/>
            <a:ext cx="5409499"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Over 50 years</a:t>
            </a:r>
          </a:p>
        </p:txBody>
      </p:sp>
      <p:sp>
        <p:nvSpPr>
          <p:cNvPr id="14220" name="object_14221"/>
          <p:cNvSpPr txBox="1"/>
          <p:nvPr/>
        </p:nvSpPr>
        <p:spPr>
          <a:xfrm>
            <a:off x="5797239" y="6122744"/>
            <a:ext cx="1313882" cy="1061433"/>
          </a:xfrm>
          <a:prstGeom prst="rect">
            <a:avLst/>
          </a:prstGeom>
        </p:spPr>
        <p:txBody>
          <a:bodyPr vert="horz" wrap="square" lIns="0" tIns="15240" rIns="0" bIns="0" rtlCol="0" anchor="ctr" anchorCtr="0">
            <a:normAutofit/>
          </a:bodyPr>
          <a:lstStyle/>
          <a:p>
            <a:pPr marL="12700" algn="r">
              <a:lnSpc>
                <a:spcPct val="100000"/>
              </a:lnSpc>
              <a:spcBef>
                <a:spcPts val="120"/>
              </a:spcBef>
            </a:pPr>
            <a:r>
              <a:rPr lang="de-AT" sz="2450" spc="10" dirty="0">
                <a:solidFill>
                  <a:srgbClr val="494C4D"/>
                </a:solidFill>
                <a:latin typeface="Arial"/>
                <a:cs typeface="Arial"/>
              </a:rPr>
              <a:t>14%</a:t>
            </a:r>
          </a:p>
        </p:txBody>
      </p:sp>
      <p:sp>
        <p:nvSpPr>
          <p:cNvPr id="14222" name="object_14223"/>
          <p:cNvSpPr txBox="1"/>
          <p:nvPr/>
        </p:nvSpPr>
        <p:spPr>
          <a:xfrm>
            <a:off x="16342736" y="6122744"/>
            <a:ext cx="2167513" cy="1061433"/>
          </a:xfrm>
          <a:prstGeom prst="rect">
            <a:avLst/>
          </a:prstGeom>
        </p:spPr>
        <p:txBody>
          <a:bodyPr vert="horz" wrap="square" lIns="0" tIns="15240" rIns="0" bIns="0" rtlCol="0" anchor="ctr" anchorCtr="0">
            <a:normAutofit/>
          </a:bodyPr>
          <a:lstStyle/>
          <a:p>
            <a:pPr marL="12700">
              <a:lnSpc>
                <a:spcPct val="100000"/>
              </a:lnSpc>
              <a:spcBef>
                <a:spcPts val="120"/>
              </a:spcBef>
            </a:pPr>
            <a:r>
              <a:rPr sz="2450" spc="10" dirty="0">
                <a:solidFill>
                  <a:srgbClr val="494C4D"/>
                </a:solidFill>
                <a:latin typeface="Arial"/>
                <a:cs typeface="Arial"/>
              </a:rPr>
              <a:t>N = 117</a:t>
            </a:r>
          </a:p>
        </p:txBody>
      </p:sp>
      <p:sp>
        <p:nvSpPr>
          <p:cNvPr id="14224" name="object_14225"/>
          <p:cNvSpPr/>
          <p:nvPr/>
        </p:nvSpPr>
        <p:spPr>
          <a:xfrm>
            <a:off x="7345326" y="6441174"/>
            <a:ext cx="4532940" cy="424573"/>
          </a:xfrm>
          <a:prstGeom prst="rect">
            <a:avLst/>
          </a:prstGeom>
          <a:solidFill>
            <a:srgbClr val="49C0B6"/>
          </a:solidFill>
        </p:spPr>
      </p:sp>
      <p:sp>
        <p:nvSpPr>
          <p:cNvPr id="14226" name="object_14227"/>
          <p:cNvSpPr/>
          <p:nvPr/>
        </p:nvSpPr>
        <p:spPr>
          <a:xfrm>
            <a:off x="7345326" y="3999878"/>
            <a:ext cx="0" cy="3184299"/>
          </a:xfrm>
          <a:prstGeom prst="rect">
            <a:avLst/>
          </a:prstGeom>
          <a:ln w="5235">
            <a:solidFill>
              <a:srgbClr val="000000"/>
            </a:solidFill>
          </a:ln>
        </p:spPr>
      </p:sp>
      <p:sp>
        <p:nvSpPr>
          <p:cNvPr id="14228" name="object_14229"/>
          <p:cNvSpPr/>
          <p:nvPr/>
        </p:nvSpPr>
        <p:spPr>
          <a:xfrm>
            <a:off x="15752573" y="3999878"/>
            <a:ext cx="0" cy="3184299"/>
          </a:xfrm>
          <a:prstGeom prst="rect">
            <a:avLst/>
          </a:prstGeom>
          <a:ln w="5235">
            <a:solidFill>
              <a:srgbClr val="000000"/>
            </a:solidFill>
          </a:ln>
        </p:spPr>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2" name="object_14233"/>
          <p:cNvSpPr/>
          <p:nvPr/>
        </p:nvSpPr>
        <p:spPr>
          <a:xfrm>
            <a:off x="0" y="0"/>
            <a:ext cx="20104100" cy="7831455"/>
          </a:xfrm>
          <a:prstGeom prst="rect">
            <a:avLst/>
          </a:prstGeom>
          <a:solidFill>
            <a:srgbClr val="49C0B6"/>
          </a:solidFill>
        </p:spPr>
      </p:sp>
      <p:sp>
        <p:nvSpPr>
          <p:cNvPr id="14234" name="object_14235"/>
          <p:cNvSpPr txBox="1">
            <a:spLocks noGrp="1"/>
          </p:cNvSpPr>
          <p:nvPr>
            <p:ph type="title"/>
          </p:nvPr>
        </p:nvSpPr>
        <p:spPr>
          <a:xfrm>
            <a:off x="0" y="3523711"/>
            <a:ext cx="20104100" cy="1234439"/>
          </a:xfrm>
          <a:prstGeom prst="rect">
            <a:avLst/>
          </a:prstGeom>
        </p:spPr>
        <p:txBody>
          <a:bodyPr vert="horz" wrap="square" lIns="0" tIns="154305" rIns="0" bIns="0" rtlCol="0">
            <a:spAutoFit/>
          </a:bodyPr>
          <a:lstStyle/>
          <a:p>
            <a:pPr marL="0" algn="ctr">
              <a:spcBef>
                <a:spcPts val="1215"/>
              </a:spcBef>
            </a:pPr>
            <a:r>
              <a:rPr sz="3950" b="1" dirty="0">
                <a:latin typeface="Avenir Next LT Pro"/>
                <a:cs typeface="Avenir Next LT Pro"/>
              </a:rPr>
              <a:t>Semantic Differential</a:t>
            </a:r>
          </a:p>
          <a:p>
            <a:pPr marL="0" algn="ctr">
              <a:spcBef>
                <a:spcPts val="715"/>
              </a:spcBef>
            </a:pPr>
            <a:endParaRPr sz="245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38" name="object_14239"/>
          <p:cNvPicPr>
            <a:picLocks noChangeAspect="1"/>
          </p:cNvPicPr>
          <p:nvPr/>
        </p:nvPicPr>
        <p:blipFill>
          <a:blip r:embed="rId3"/>
          <a:stretch>
            <a:fillRect/>
          </a:stretch>
        </p:blipFill>
        <p:spPr>
          <a:xfrm>
            <a:off x="603250" y="519041"/>
            <a:ext cx="1098413" cy="1098413"/>
          </a:xfrm>
          <a:prstGeom prst="rect">
            <a:avLst/>
          </a:prstGeom>
        </p:spPr>
      </p:pic>
      <p:sp>
        <p:nvSpPr>
          <p:cNvPr id="14240" name="object_1424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Semantic Differential</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4242" name="14243">
            <a:hlinkClick r:id="rId4" action="ppaction://hlinksldjump" tooltip="Content"/>
          </p:cNvPr>
          <p:cNvGrpSpPr/>
          <p:nvPr/>
        </p:nvGrpSpPr>
        <p:grpSpPr>
          <a:xfrm>
            <a:off x="19403940" y="295737"/>
            <a:ext cx="350000" cy="350000"/>
            <a:chOff x="0" y="0"/>
            <a:chExt cx="0" cy="0"/>
          </a:xfrm>
        </p:grpSpPr>
        <p:sp>
          <p:nvSpPr>
            <p:cNvPr id="14244" name="14245"/>
            <p:cNvSpPr/>
            <p:nvPr/>
          </p:nvSpPr>
          <p:spPr>
            <a:xfrm>
              <a:off x="0" y="0"/>
              <a:ext cx="350000" cy="350000"/>
            </a:xfrm>
            <a:prstGeom prst="rect">
              <a:avLst/>
            </a:prstGeom>
            <a:noFill/>
            <a:ln w="30000" cap="flat" cmpd="sng" algn="ctr">
              <a:solidFill>
                <a:srgbClr val="707274"/>
              </a:solidFill>
            </a:ln>
          </p:spPr>
        </p:sp>
        <p:sp>
          <p:nvSpPr>
            <p:cNvPr id="14246" name="14247">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4248" name="14249">
            <a:hlinkClick r:id="rId5" action="ppaction://hlinksldjump" tooltip="Project overview"/>
          </p:cNvPr>
          <p:cNvGrpSpPr/>
          <p:nvPr/>
        </p:nvGrpSpPr>
        <p:grpSpPr>
          <a:xfrm>
            <a:off x="18380322" y="295737"/>
            <a:ext cx="350000" cy="350000"/>
            <a:chOff x="0" y="0"/>
            <a:chExt cx="0" cy="0"/>
          </a:xfrm>
        </p:grpSpPr>
        <p:sp>
          <p:nvSpPr>
            <p:cNvPr id="14250" name="14251"/>
            <p:cNvSpPr/>
            <p:nvPr/>
          </p:nvSpPr>
          <p:spPr>
            <a:xfrm>
              <a:off x="0" y="0"/>
              <a:ext cx="350000" cy="350000"/>
            </a:xfrm>
            <a:prstGeom prst="rect">
              <a:avLst/>
            </a:prstGeom>
            <a:noFill/>
            <a:ln w="30000" cap="flat" cmpd="sng" algn="ctr">
              <a:solidFill>
                <a:srgbClr val="707274"/>
              </a:solidFill>
            </a:ln>
          </p:spPr>
        </p:sp>
        <p:sp>
          <p:nvSpPr>
            <p:cNvPr id="14252" name="14253"/>
            <p:cNvSpPr/>
            <p:nvPr/>
          </p:nvSpPr>
          <p:spPr>
            <a:xfrm>
              <a:off x="0" y="280000"/>
              <a:ext cx="350000" cy="0"/>
            </a:xfrm>
            <a:prstGeom prst="line">
              <a:avLst/>
            </a:prstGeom>
            <a:solidFill>
              <a:srgbClr val="000000"/>
            </a:solidFill>
            <a:ln w="11000" cap="flat" cmpd="sng" algn="ctr">
              <a:solidFill>
                <a:srgbClr val="707274"/>
              </a:solidFill>
            </a:ln>
          </p:spPr>
        </p:sp>
        <p:sp>
          <p:nvSpPr>
            <p:cNvPr id="14254" name="14255"/>
            <p:cNvSpPr/>
            <p:nvPr/>
          </p:nvSpPr>
          <p:spPr>
            <a:xfrm>
              <a:off x="175000" y="280000"/>
              <a:ext cx="0" cy="70000"/>
            </a:xfrm>
            <a:prstGeom prst="line">
              <a:avLst/>
            </a:prstGeom>
            <a:solidFill>
              <a:srgbClr val="000000"/>
            </a:solidFill>
            <a:ln w="11000" cap="flat" cmpd="sng" algn="ctr">
              <a:solidFill>
                <a:srgbClr val="707274"/>
              </a:solidFill>
            </a:ln>
          </p:spPr>
        </p:sp>
        <p:sp>
          <p:nvSpPr>
            <p:cNvPr id="14256" name="object_14257"/>
            <p:cNvSpPr/>
            <p:nvPr/>
          </p:nvSpPr>
          <p:spPr>
            <a:xfrm>
              <a:off x="50000" y="87500"/>
              <a:ext cx="75000" cy="75000"/>
            </a:xfrm>
            <a:prstGeom prst="ellipse">
              <a:avLst/>
            </a:prstGeom>
            <a:solidFill>
              <a:srgbClr val="707274"/>
            </a:solidFill>
          </p:spPr>
        </p:sp>
        <p:sp>
          <p:nvSpPr>
            <p:cNvPr id="14258" name="object_14259"/>
            <p:cNvSpPr/>
            <p:nvPr/>
          </p:nvSpPr>
          <p:spPr>
            <a:xfrm>
              <a:off x="137500" y="87500"/>
              <a:ext cx="75000" cy="75000"/>
            </a:xfrm>
            <a:prstGeom prst="ellipse">
              <a:avLst/>
            </a:prstGeom>
            <a:solidFill>
              <a:srgbClr val="707274"/>
            </a:solidFill>
          </p:spPr>
        </p:sp>
        <p:sp>
          <p:nvSpPr>
            <p:cNvPr id="14260" name="object_14261"/>
            <p:cNvSpPr/>
            <p:nvPr/>
          </p:nvSpPr>
          <p:spPr>
            <a:xfrm>
              <a:off x="225000" y="87500"/>
              <a:ext cx="75000" cy="75000"/>
            </a:xfrm>
            <a:prstGeom prst="ellipse">
              <a:avLst/>
            </a:prstGeom>
            <a:solidFill>
              <a:srgbClr val="707274"/>
            </a:solidFill>
          </p:spPr>
        </p:sp>
        <p:sp>
          <p:nvSpPr>
            <p:cNvPr id="14262" name="14263"/>
            <p:cNvSpPr/>
            <p:nvPr/>
          </p:nvSpPr>
          <p:spPr>
            <a:xfrm>
              <a:off x="105000" y="233333"/>
              <a:ext cx="140000" cy="0"/>
            </a:xfrm>
            <a:prstGeom prst="rect">
              <a:avLst/>
            </a:prstGeom>
            <a:noFill/>
            <a:ln w="30000" cap="flat" cmpd="sng" algn="ctr">
              <a:solidFill>
                <a:srgbClr val="707274"/>
              </a:solidFill>
            </a:ln>
          </p:spPr>
        </p:sp>
        <p:sp>
          <p:nvSpPr>
            <p:cNvPr id="14264" name="14265">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266" name="14267">
            <a:hlinkClick r:id="rId6" action="ppaction://hlinksldjump" tooltip="Response-Rate"/>
          </p:cNvPr>
          <p:cNvGrpSpPr/>
          <p:nvPr/>
        </p:nvGrpSpPr>
        <p:grpSpPr>
          <a:xfrm>
            <a:off x="17356704" y="295737"/>
            <a:ext cx="350000" cy="350000"/>
            <a:chOff x="0" y="0"/>
            <a:chExt cx="0" cy="0"/>
          </a:xfrm>
        </p:grpSpPr>
        <p:sp>
          <p:nvSpPr>
            <p:cNvPr id="14268" name="14269"/>
            <p:cNvSpPr/>
            <p:nvPr/>
          </p:nvSpPr>
          <p:spPr>
            <a:xfrm>
              <a:off x="0" y="0"/>
              <a:ext cx="350000" cy="350000"/>
            </a:xfrm>
            <a:prstGeom prst="rect">
              <a:avLst/>
            </a:prstGeom>
            <a:noFill/>
            <a:ln w="30000" cap="flat" cmpd="sng" algn="ctr">
              <a:solidFill>
                <a:srgbClr val="707274"/>
              </a:solidFill>
            </a:ln>
          </p:spPr>
        </p:sp>
        <p:sp>
          <p:nvSpPr>
            <p:cNvPr id="14270" name="14271">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4272" name="object_14273">
            <a:hlinkClick r:id="rId7" action="ppaction://hlinksldjump" tooltip="Index overview"/>
          </p:cNvPr>
          <p:cNvGrpSpPr/>
          <p:nvPr/>
        </p:nvGrpSpPr>
        <p:grpSpPr>
          <a:xfrm>
            <a:off x="16333086" y="295737"/>
            <a:ext cx="511198" cy="515004"/>
            <a:chOff x="17809255" y="706508"/>
            <a:chExt cx="711198" cy="715004"/>
          </a:xfrm>
        </p:grpSpPr>
        <p:sp>
          <p:nvSpPr>
            <p:cNvPr id="14274" name="object_14275"/>
            <p:cNvSpPr/>
            <p:nvPr/>
          </p:nvSpPr>
          <p:spPr>
            <a:xfrm>
              <a:off x="17809255" y="706508"/>
              <a:ext cx="711198" cy="715004"/>
            </a:xfrm>
            <a:prstGeom prst="rect">
              <a:avLst/>
            </a:prstGeom>
            <a:solidFill>
              <a:srgbClr val="FFFFFF">
                <a:alpha val="500"/>
              </a:srgbClr>
            </a:solidFill>
            <a:ln>
              <a:noFill/>
            </a:ln>
          </p:spPr>
        </p:sp>
        <p:sp>
          <p:nvSpPr>
            <p:cNvPr id="14276" name="object_1427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4278" name="object_1427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4280" name="object_1428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4282" name="object_1428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4284" name="object_1428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4286" name="object_1428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4288" name="object_1428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4290" name="object_1429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4292" name="object_1429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4294" name="object_14295">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4296" name="object_14297">
            <a:hlinkClick r:id="rId8" action="ppaction://hlinksldjump" tooltip="Dimensions"/>
          </p:cNvPr>
          <p:cNvGrpSpPr/>
          <p:nvPr/>
        </p:nvGrpSpPr>
        <p:grpSpPr>
          <a:xfrm>
            <a:off x="15309468" y="295737"/>
            <a:ext cx="350000" cy="350000"/>
            <a:chOff x="0" y="0"/>
            <a:chExt cx="0" cy="0"/>
          </a:xfrm>
        </p:grpSpPr>
        <p:sp>
          <p:nvSpPr>
            <p:cNvPr id="14298" name="object_14299"/>
            <p:cNvSpPr/>
            <p:nvPr/>
          </p:nvSpPr>
          <p:spPr>
            <a:xfrm>
              <a:off x="30600" y="27733"/>
              <a:ext cx="113800" cy="61200"/>
            </a:xfrm>
            <a:prstGeom prst="rect">
              <a:avLst/>
            </a:prstGeom>
            <a:solidFill>
              <a:srgbClr val="707274"/>
            </a:solidFill>
            <a:ln>
              <a:noFill/>
            </a:ln>
          </p:spPr>
        </p:sp>
        <p:sp>
          <p:nvSpPr>
            <p:cNvPr id="14300" name="object_14301"/>
            <p:cNvSpPr/>
            <p:nvPr/>
          </p:nvSpPr>
          <p:spPr>
            <a:xfrm>
              <a:off x="275600" y="27733"/>
              <a:ext cx="43800" cy="61200"/>
            </a:xfrm>
            <a:prstGeom prst="rect">
              <a:avLst/>
            </a:prstGeom>
            <a:solidFill>
              <a:srgbClr val="707274"/>
            </a:solidFill>
            <a:ln>
              <a:noFill/>
            </a:ln>
          </p:spPr>
        </p:sp>
        <p:sp>
          <p:nvSpPr>
            <p:cNvPr id="14302" name="object_14303"/>
            <p:cNvSpPr/>
            <p:nvPr/>
          </p:nvSpPr>
          <p:spPr>
            <a:xfrm>
              <a:off x="0" y="27733"/>
              <a:ext cx="61200" cy="61200"/>
            </a:xfrm>
            <a:prstGeom prst="ellipse">
              <a:avLst/>
            </a:prstGeom>
            <a:solidFill>
              <a:srgbClr val="707274"/>
            </a:solidFill>
            <a:ln>
              <a:noFill/>
            </a:ln>
          </p:spPr>
        </p:sp>
        <p:sp>
          <p:nvSpPr>
            <p:cNvPr id="14304" name="object_14305"/>
            <p:cNvSpPr/>
            <p:nvPr/>
          </p:nvSpPr>
          <p:spPr>
            <a:xfrm>
              <a:off x="113800" y="27733"/>
              <a:ext cx="61200" cy="61200"/>
            </a:xfrm>
            <a:prstGeom prst="ellipse">
              <a:avLst/>
            </a:prstGeom>
            <a:solidFill>
              <a:srgbClr val="707274"/>
            </a:solidFill>
            <a:ln>
              <a:noFill/>
            </a:ln>
          </p:spPr>
        </p:sp>
        <p:sp>
          <p:nvSpPr>
            <p:cNvPr id="14306" name="object_14307"/>
            <p:cNvSpPr/>
            <p:nvPr/>
          </p:nvSpPr>
          <p:spPr>
            <a:xfrm>
              <a:off x="288800" y="27733"/>
              <a:ext cx="61200" cy="61200"/>
            </a:xfrm>
            <a:prstGeom prst="ellipse">
              <a:avLst/>
            </a:prstGeom>
            <a:solidFill>
              <a:srgbClr val="707274"/>
            </a:solidFill>
            <a:ln>
              <a:noFill/>
            </a:ln>
          </p:spPr>
        </p:sp>
        <p:sp>
          <p:nvSpPr>
            <p:cNvPr id="14308" name="object_14309"/>
            <p:cNvSpPr/>
            <p:nvPr/>
          </p:nvSpPr>
          <p:spPr>
            <a:xfrm>
              <a:off x="245000" y="27733"/>
              <a:ext cx="61200" cy="61200"/>
            </a:xfrm>
            <a:prstGeom prst="ellipse">
              <a:avLst/>
            </a:prstGeom>
            <a:solidFill>
              <a:srgbClr val="707274"/>
            </a:solidFill>
            <a:ln>
              <a:noFill/>
            </a:ln>
          </p:spPr>
        </p:sp>
        <p:sp>
          <p:nvSpPr>
            <p:cNvPr id="14310" name="object_14311"/>
            <p:cNvSpPr/>
            <p:nvPr/>
          </p:nvSpPr>
          <p:spPr>
            <a:xfrm>
              <a:off x="30600" y="144400"/>
              <a:ext cx="43800" cy="61200"/>
            </a:xfrm>
            <a:prstGeom prst="rect">
              <a:avLst/>
            </a:prstGeom>
            <a:solidFill>
              <a:srgbClr val="707274"/>
            </a:solidFill>
            <a:ln>
              <a:noFill/>
            </a:ln>
          </p:spPr>
        </p:sp>
        <p:sp>
          <p:nvSpPr>
            <p:cNvPr id="14312" name="object_14313"/>
            <p:cNvSpPr/>
            <p:nvPr/>
          </p:nvSpPr>
          <p:spPr>
            <a:xfrm>
              <a:off x="205600" y="144400"/>
              <a:ext cx="113800" cy="61200"/>
            </a:xfrm>
            <a:prstGeom prst="rect">
              <a:avLst/>
            </a:prstGeom>
            <a:solidFill>
              <a:srgbClr val="707274"/>
            </a:solidFill>
            <a:ln>
              <a:noFill/>
            </a:ln>
          </p:spPr>
        </p:sp>
        <p:sp>
          <p:nvSpPr>
            <p:cNvPr id="14314" name="object_14315"/>
            <p:cNvSpPr/>
            <p:nvPr/>
          </p:nvSpPr>
          <p:spPr>
            <a:xfrm>
              <a:off x="0" y="144400"/>
              <a:ext cx="61200" cy="61200"/>
            </a:xfrm>
            <a:prstGeom prst="ellipse">
              <a:avLst/>
            </a:prstGeom>
            <a:solidFill>
              <a:srgbClr val="707274"/>
            </a:solidFill>
            <a:ln>
              <a:noFill/>
            </a:ln>
          </p:spPr>
        </p:sp>
        <p:sp>
          <p:nvSpPr>
            <p:cNvPr id="14316" name="object_14317"/>
            <p:cNvSpPr/>
            <p:nvPr/>
          </p:nvSpPr>
          <p:spPr>
            <a:xfrm>
              <a:off x="43800" y="144400"/>
              <a:ext cx="61200" cy="61200"/>
            </a:xfrm>
            <a:prstGeom prst="ellipse">
              <a:avLst/>
            </a:prstGeom>
            <a:solidFill>
              <a:srgbClr val="707274"/>
            </a:solidFill>
            <a:ln>
              <a:noFill/>
            </a:ln>
          </p:spPr>
        </p:sp>
        <p:sp>
          <p:nvSpPr>
            <p:cNvPr id="14318" name="object_14319"/>
            <p:cNvSpPr/>
            <p:nvPr/>
          </p:nvSpPr>
          <p:spPr>
            <a:xfrm>
              <a:off x="288800" y="144400"/>
              <a:ext cx="61200" cy="61200"/>
            </a:xfrm>
            <a:prstGeom prst="ellipse">
              <a:avLst/>
            </a:prstGeom>
            <a:solidFill>
              <a:srgbClr val="707274"/>
            </a:solidFill>
            <a:ln>
              <a:noFill/>
            </a:ln>
          </p:spPr>
        </p:sp>
        <p:sp>
          <p:nvSpPr>
            <p:cNvPr id="14320" name="object_14321"/>
            <p:cNvSpPr/>
            <p:nvPr/>
          </p:nvSpPr>
          <p:spPr>
            <a:xfrm>
              <a:off x="175000" y="144400"/>
              <a:ext cx="61200" cy="61200"/>
            </a:xfrm>
            <a:prstGeom prst="ellipse">
              <a:avLst/>
            </a:prstGeom>
            <a:solidFill>
              <a:srgbClr val="707274"/>
            </a:solidFill>
            <a:ln>
              <a:noFill/>
            </a:ln>
          </p:spPr>
        </p:sp>
        <p:sp>
          <p:nvSpPr>
            <p:cNvPr id="14322" name="object_14323"/>
            <p:cNvSpPr/>
            <p:nvPr/>
          </p:nvSpPr>
          <p:spPr>
            <a:xfrm>
              <a:off x="30600" y="261067"/>
              <a:ext cx="78800" cy="61200"/>
            </a:xfrm>
            <a:prstGeom prst="rect">
              <a:avLst/>
            </a:prstGeom>
            <a:solidFill>
              <a:srgbClr val="707274"/>
            </a:solidFill>
            <a:ln>
              <a:noFill/>
            </a:ln>
          </p:spPr>
        </p:sp>
        <p:sp>
          <p:nvSpPr>
            <p:cNvPr id="14324" name="object_14325"/>
            <p:cNvSpPr/>
            <p:nvPr/>
          </p:nvSpPr>
          <p:spPr>
            <a:xfrm>
              <a:off x="240600" y="261067"/>
              <a:ext cx="78800" cy="61200"/>
            </a:xfrm>
            <a:prstGeom prst="rect">
              <a:avLst/>
            </a:prstGeom>
            <a:solidFill>
              <a:srgbClr val="707274"/>
            </a:solidFill>
            <a:ln>
              <a:noFill/>
            </a:ln>
          </p:spPr>
        </p:sp>
        <p:sp>
          <p:nvSpPr>
            <p:cNvPr id="14326" name="object_14327"/>
            <p:cNvSpPr/>
            <p:nvPr/>
          </p:nvSpPr>
          <p:spPr>
            <a:xfrm>
              <a:off x="0" y="261067"/>
              <a:ext cx="61200" cy="61200"/>
            </a:xfrm>
            <a:prstGeom prst="ellipse">
              <a:avLst/>
            </a:prstGeom>
            <a:solidFill>
              <a:srgbClr val="707274"/>
            </a:solidFill>
            <a:ln>
              <a:noFill/>
            </a:ln>
          </p:spPr>
        </p:sp>
        <p:sp>
          <p:nvSpPr>
            <p:cNvPr id="14328" name="object_14329"/>
            <p:cNvSpPr/>
            <p:nvPr/>
          </p:nvSpPr>
          <p:spPr>
            <a:xfrm>
              <a:off x="78800" y="261067"/>
              <a:ext cx="61200" cy="61200"/>
            </a:xfrm>
            <a:prstGeom prst="ellipse">
              <a:avLst/>
            </a:prstGeom>
            <a:solidFill>
              <a:srgbClr val="707274"/>
            </a:solidFill>
            <a:ln>
              <a:noFill/>
            </a:ln>
          </p:spPr>
        </p:sp>
        <p:sp>
          <p:nvSpPr>
            <p:cNvPr id="14330" name="object_14331"/>
            <p:cNvSpPr/>
            <p:nvPr/>
          </p:nvSpPr>
          <p:spPr>
            <a:xfrm>
              <a:off x="288800" y="261067"/>
              <a:ext cx="61200" cy="61200"/>
            </a:xfrm>
            <a:prstGeom prst="ellipse">
              <a:avLst/>
            </a:prstGeom>
            <a:solidFill>
              <a:srgbClr val="707274"/>
            </a:solidFill>
            <a:ln>
              <a:noFill/>
            </a:ln>
          </p:spPr>
        </p:sp>
        <p:sp>
          <p:nvSpPr>
            <p:cNvPr id="14332" name="object_14333"/>
            <p:cNvSpPr/>
            <p:nvPr/>
          </p:nvSpPr>
          <p:spPr>
            <a:xfrm>
              <a:off x="210000" y="261067"/>
              <a:ext cx="61200" cy="61200"/>
            </a:xfrm>
            <a:prstGeom prst="ellipse">
              <a:avLst/>
            </a:prstGeom>
            <a:solidFill>
              <a:srgbClr val="707274"/>
            </a:solidFill>
            <a:ln>
              <a:noFill/>
            </a:ln>
          </p:spPr>
        </p:sp>
        <p:sp>
          <p:nvSpPr>
            <p:cNvPr id="14334" name="14335">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336" name="object_14337">
            <a:hlinkClick r:id="rId9" action="ppaction://hlinksldjump" tooltip="Portfolio of Action"/>
          </p:cNvPr>
          <p:cNvGrpSpPr/>
          <p:nvPr/>
        </p:nvGrpSpPr>
        <p:grpSpPr>
          <a:xfrm>
            <a:off x="19403940" y="887211"/>
            <a:ext cx="350000" cy="350000"/>
            <a:chOff x="0" y="0"/>
            <a:chExt cx="0" cy="0"/>
          </a:xfrm>
        </p:grpSpPr>
        <p:sp>
          <p:nvSpPr>
            <p:cNvPr id="14340" name="object_14341"/>
            <p:cNvSpPr/>
            <p:nvPr/>
          </p:nvSpPr>
          <p:spPr>
            <a:xfrm>
              <a:off x="11900" y="79800"/>
              <a:ext cx="51110" cy="51110"/>
            </a:xfrm>
            <a:prstGeom prst="ellipse">
              <a:avLst/>
            </a:prstGeom>
            <a:solidFill>
              <a:srgbClr val="707274"/>
            </a:solidFill>
          </p:spPr>
        </p:sp>
        <p:sp>
          <p:nvSpPr>
            <p:cNvPr id="14342" name="object_14343"/>
            <p:cNvSpPr/>
            <p:nvPr/>
          </p:nvSpPr>
          <p:spPr>
            <a:xfrm>
              <a:off x="121800" y="124250"/>
              <a:ext cx="51110" cy="51110"/>
            </a:xfrm>
            <a:prstGeom prst="ellipse">
              <a:avLst/>
            </a:prstGeom>
            <a:solidFill>
              <a:srgbClr val="707274"/>
            </a:solidFill>
          </p:spPr>
        </p:sp>
        <p:sp>
          <p:nvSpPr>
            <p:cNvPr id="14344" name="object_14345"/>
            <p:cNvSpPr/>
            <p:nvPr/>
          </p:nvSpPr>
          <p:spPr>
            <a:xfrm>
              <a:off x="244650" y="42700"/>
              <a:ext cx="51110" cy="51110"/>
            </a:xfrm>
            <a:prstGeom prst="ellipse">
              <a:avLst/>
            </a:prstGeom>
            <a:solidFill>
              <a:srgbClr val="707274"/>
            </a:solidFill>
          </p:spPr>
        </p:sp>
        <p:sp>
          <p:nvSpPr>
            <p:cNvPr id="14346" name="object_14347"/>
            <p:cNvSpPr/>
            <p:nvPr/>
          </p:nvSpPr>
          <p:spPr>
            <a:xfrm>
              <a:off x="282800" y="229250"/>
              <a:ext cx="51110" cy="51110"/>
            </a:xfrm>
            <a:prstGeom prst="ellipse">
              <a:avLst/>
            </a:prstGeom>
            <a:solidFill>
              <a:srgbClr val="707274"/>
            </a:solidFill>
          </p:spPr>
        </p:sp>
        <p:sp>
          <p:nvSpPr>
            <p:cNvPr id="14348" name="object_14349"/>
            <p:cNvSpPr/>
            <p:nvPr/>
          </p:nvSpPr>
          <p:spPr>
            <a:xfrm>
              <a:off x="79800" y="234500"/>
              <a:ext cx="51110" cy="51110"/>
            </a:xfrm>
            <a:prstGeom prst="ellipse">
              <a:avLst/>
            </a:prstGeom>
            <a:solidFill>
              <a:srgbClr val="707274"/>
            </a:solidFill>
          </p:spPr>
        </p:sp>
        <p:sp>
          <p:nvSpPr>
            <p:cNvPr id="14350" name="object_14351"/>
            <p:cNvSpPr/>
            <p:nvPr/>
          </p:nvSpPr>
          <p:spPr>
            <a:xfrm>
              <a:off x="105350" y="23800"/>
              <a:ext cx="51110" cy="51110"/>
            </a:xfrm>
            <a:prstGeom prst="ellipse">
              <a:avLst/>
            </a:prstGeom>
            <a:solidFill>
              <a:srgbClr val="707274"/>
            </a:solidFill>
          </p:spPr>
        </p:sp>
        <p:sp>
          <p:nvSpPr>
            <p:cNvPr id="14352" name="object_14353"/>
            <p:cNvSpPr/>
            <p:nvPr/>
          </p:nvSpPr>
          <p:spPr>
            <a:xfrm>
              <a:off x="232050" y="149450"/>
              <a:ext cx="51110" cy="51110"/>
            </a:xfrm>
            <a:prstGeom prst="ellipse">
              <a:avLst/>
            </a:prstGeom>
            <a:solidFill>
              <a:srgbClr val="707274"/>
            </a:solidFill>
          </p:spPr>
        </p:sp>
        <p:sp>
          <p:nvSpPr>
            <p:cNvPr id="14354" name="object_14355"/>
            <p:cNvSpPr/>
            <p:nvPr/>
          </p:nvSpPr>
          <p:spPr>
            <a:xfrm>
              <a:off x="0" y="175000"/>
              <a:ext cx="350000" cy="0"/>
            </a:xfrm>
            <a:prstGeom prst="rect">
              <a:avLst/>
            </a:prstGeom>
            <a:noFill/>
            <a:ln w="10470">
              <a:solidFill>
                <a:srgbClr val="707274"/>
              </a:solidFill>
            </a:ln>
          </p:spPr>
        </p:sp>
        <p:sp>
          <p:nvSpPr>
            <p:cNvPr id="14356" name="object_14357"/>
            <p:cNvSpPr/>
            <p:nvPr/>
          </p:nvSpPr>
          <p:spPr>
            <a:xfrm>
              <a:off x="175000" y="0"/>
              <a:ext cx="0" cy="350000"/>
            </a:xfrm>
            <a:prstGeom prst="rect">
              <a:avLst/>
            </a:prstGeom>
            <a:noFill/>
            <a:ln w="10470">
              <a:solidFill>
                <a:srgbClr val="707274"/>
              </a:solidFill>
            </a:ln>
          </p:spPr>
        </p:sp>
        <p:sp>
          <p:nvSpPr>
            <p:cNvPr id="14358" name="14359">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360" name="14361">
            <a:hlinkClick r:id="rId10" action="ppaction://hlinksldjump" tooltip="Semantic Differential"/>
          </p:cNvPr>
          <p:cNvGrpSpPr/>
          <p:nvPr/>
        </p:nvGrpSpPr>
        <p:grpSpPr>
          <a:xfrm>
            <a:off x="18380322" y="887211"/>
            <a:ext cx="561600" cy="648000"/>
            <a:chOff x="0" y="0"/>
            <a:chExt cx="0" cy="0"/>
          </a:xfrm>
        </p:grpSpPr>
        <p:sp>
          <p:nvSpPr>
            <p:cNvPr id="14362" name="14363"/>
            <p:cNvSpPr/>
            <p:nvPr/>
          </p:nvSpPr>
          <p:spPr>
            <a:xfrm>
              <a:off x="0" y="0"/>
              <a:ext cx="350000" cy="350000"/>
            </a:xfrm>
            <a:prstGeom prst="rect">
              <a:avLst/>
            </a:prstGeom>
            <a:noFill/>
            <a:ln w="30000" cap="flat" cmpd="sng" algn="ctr">
              <a:solidFill>
                <a:srgbClr val="707274"/>
              </a:solidFill>
            </a:ln>
          </p:spPr>
        </p:sp>
        <p:cxnSp>
          <p:nvCxnSpPr>
            <p:cNvPr id="14364" name="object_1436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4366" name="object_1436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4368" name="14369">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370" name="14371">
            <a:hlinkClick r:id="rId11" action="ppaction://hlinksldjump"/>
          </p:cNvPr>
          <p:cNvGrpSpPr/>
          <p:nvPr/>
        </p:nvGrpSpPr>
        <p:grpSpPr>
          <a:xfrm>
            <a:off x="17356704" y="887211"/>
            <a:ext cx="561600" cy="648000"/>
            <a:chOff x="0" y="0"/>
            <a:chExt cx="0" cy="0"/>
          </a:xfrm>
        </p:grpSpPr>
        <p:sp>
          <p:nvSpPr>
            <p:cNvPr id="14372" name="14373"/>
            <p:cNvSpPr/>
            <p:nvPr/>
          </p:nvSpPr>
          <p:spPr>
            <a:xfrm>
              <a:off x="0" y="0"/>
              <a:ext cx="350000" cy="350000"/>
            </a:xfrm>
            <a:prstGeom prst="rect">
              <a:avLst/>
            </a:prstGeom>
            <a:noFill/>
            <a:ln w="30000" cap="flat" cmpd="sng" algn="ctr">
              <a:solidFill>
                <a:srgbClr val="707274"/>
              </a:solidFill>
            </a:ln>
          </p:spPr>
        </p:sp>
        <p:sp>
          <p:nvSpPr>
            <p:cNvPr id="14374" name="object_1437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4376" name="object_14377"/>
            <p:cNvSpPr/>
            <p:nvPr/>
          </p:nvSpPr>
          <p:spPr>
            <a:xfrm>
              <a:off x="136856" y="41051"/>
              <a:ext cx="54000" cy="59400"/>
            </a:xfrm>
            <a:prstGeom prst="rect">
              <a:avLst/>
            </a:prstGeom>
            <a:solidFill>
              <a:srgbClr val="707274"/>
            </a:solidFill>
          </p:spPr>
        </p:sp>
        <p:sp>
          <p:nvSpPr>
            <p:cNvPr id="14378" name="object_14379"/>
            <p:cNvSpPr/>
            <p:nvPr/>
          </p:nvSpPr>
          <p:spPr>
            <a:xfrm>
              <a:off x="180596" y="70751"/>
              <a:ext cx="55300" cy="0"/>
            </a:xfrm>
            <a:prstGeom prst="line">
              <a:avLst/>
            </a:prstGeom>
            <a:solidFill>
              <a:srgbClr val="000000"/>
            </a:solidFill>
            <a:ln w="11000" cap="flat" cmpd="sng" algn="ctr">
              <a:solidFill>
                <a:srgbClr val="707274"/>
              </a:solidFill>
            </a:ln>
          </p:spPr>
        </p:sp>
        <p:sp>
          <p:nvSpPr>
            <p:cNvPr id="14380" name="object_14381"/>
            <p:cNvSpPr/>
            <p:nvPr/>
          </p:nvSpPr>
          <p:spPr>
            <a:xfrm>
              <a:off x="245893" y="41051"/>
              <a:ext cx="54000" cy="59400"/>
            </a:xfrm>
            <a:prstGeom prst="ellipse">
              <a:avLst/>
            </a:prstGeom>
            <a:solidFill>
              <a:srgbClr val="707274"/>
            </a:solidFill>
          </p:spPr>
        </p:sp>
        <p:sp>
          <p:nvSpPr>
            <p:cNvPr id="14382" name="object_14383"/>
            <p:cNvSpPr/>
            <p:nvPr/>
          </p:nvSpPr>
          <p:spPr>
            <a:xfrm>
              <a:off x="136856" y="143142"/>
              <a:ext cx="54000" cy="59400"/>
            </a:xfrm>
            <a:prstGeom prst="rect">
              <a:avLst/>
            </a:prstGeom>
            <a:solidFill>
              <a:srgbClr val="707274"/>
            </a:solidFill>
          </p:spPr>
        </p:sp>
        <p:sp>
          <p:nvSpPr>
            <p:cNvPr id="14384" name="object_14385"/>
            <p:cNvSpPr/>
            <p:nvPr/>
          </p:nvSpPr>
          <p:spPr>
            <a:xfrm>
              <a:off x="180596" y="172842"/>
              <a:ext cx="55300" cy="0"/>
            </a:xfrm>
            <a:prstGeom prst="line">
              <a:avLst/>
            </a:prstGeom>
            <a:solidFill>
              <a:srgbClr val="000000"/>
            </a:solidFill>
            <a:ln w="11000" cap="flat" cmpd="sng" algn="ctr">
              <a:solidFill>
                <a:srgbClr val="707274"/>
              </a:solidFill>
            </a:ln>
          </p:spPr>
        </p:sp>
        <p:sp>
          <p:nvSpPr>
            <p:cNvPr id="14386" name="object_14387"/>
            <p:cNvSpPr/>
            <p:nvPr/>
          </p:nvSpPr>
          <p:spPr>
            <a:xfrm>
              <a:off x="245893" y="143142"/>
              <a:ext cx="54000" cy="59400"/>
            </a:xfrm>
            <a:prstGeom prst="ellipse">
              <a:avLst/>
            </a:prstGeom>
            <a:solidFill>
              <a:srgbClr val="707274"/>
            </a:solidFill>
          </p:spPr>
        </p:sp>
        <p:sp>
          <p:nvSpPr>
            <p:cNvPr id="14388" name="object_14389"/>
            <p:cNvSpPr/>
            <p:nvPr/>
          </p:nvSpPr>
          <p:spPr>
            <a:xfrm>
              <a:off x="136856" y="237985"/>
              <a:ext cx="54000" cy="59400"/>
            </a:xfrm>
            <a:prstGeom prst="rect">
              <a:avLst/>
            </a:prstGeom>
            <a:solidFill>
              <a:srgbClr val="707274"/>
            </a:solidFill>
          </p:spPr>
        </p:sp>
        <p:sp>
          <p:nvSpPr>
            <p:cNvPr id="14390" name="object_14391"/>
            <p:cNvSpPr/>
            <p:nvPr/>
          </p:nvSpPr>
          <p:spPr>
            <a:xfrm>
              <a:off x="180596" y="267685"/>
              <a:ext cx="55300" cy="0"/>
            </a:xfrm>
            <a:prstGeom prst="line">
              <a:avLst/>
            </a:prstGeom>
            <a:solidFill>
              <a:srgbClr val="000000"/>
            </a:solidFill>
            <a:ln w="11000" cap="flat" cmpd="sng" algn="ctr">
              <a:solidFill>
                <a:srgbClr val="707274"/>
              </a:solidFill>
            </a:ln>
          </p:spPr>
        </p:sp>
        <p:sp>
          <p:nvSpPr>
            <p:cNvPr id="14392" name="object_14393"/>
            <p:cNvSpPr/>
            <p:nvPr/>
          </p:nvSpPr>
          <p:spPr>
            <a:xfrm>
              <a:off x="245893" y="237985"/>
              <a:ext cx="54000" cy="59400"/>
            </a:xfrm>
            <a:prstGeom prst="ellipse">
              <a:avLst/>
            </a:prstGeom>
            <a:solidFill>
              <a:srgbClr val="707274"/>
            </a:solidFill>
          </p:spPr>
        </p:sp>
        <p:sp>
          <p:nvSpPr>
            <p:cNvPr id="14394" name="14395">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396" name="object_14397">
            <a:hlinkClick r:id="rId12" action="ppaction://hlinksldjump" tooltip="Tabellenband Demoskopie"/>
          </p:cNvPr>
          <p:cNvGrpSpPr/>
          <p:nvPr/>
        </p:nvGrpSpPr>
        <p:grpSpPr>
          <a:xfrm>
            <a:off x="16333086" y="887211"/>
            <a:ext cx="350000" cy="350000"/>
            <a:chOff x="0" y="0"/>
            <a:chExt cx="0" cy="0"/>
          </a:xfrm>
        </p:grpSpPr>
        <p:sp>
          <p:nvSpPr>
            <p:cNvPr id="14400" name="object_14401"/>
            <p:cNvSpPr/>
            <p:nvPr/>
          </p:nvSpPr>
          <p:spPr>
            <a:xfrm>
              <a:off x="30600" y="27733"/>
              <a:ext cx="222300" cy="61200"/>
            </a:xfrm>
            <a:prstGeom prst="rect">
              <a:avLst/>
            </a:prstGeom>
            <a:solidFill>
              <a:srgbClr val="707274"/>
            </a:solidFill>
            <a:ln>
              <a:noFill/>
            </a:ln>
          </p:spPr>
        </p:sp>
        <p:sp>
          <p:nvSpPr>
            <p:cNvPr id="14402" name="object_14403"/>
            <p:cNvSpPr/>
            <p:nvPr/>
          </p:nvSpPr>
          <p:spPr>
            <a:xfrm>
              <a:off x="0" y="27733"/>
              <a:ext cx="61200" cy="61200"/>
            </a:xfrm>
            <a:prstGeom prst="ellipse">
              <a:avLst/>
            </a:prstGeom>
            <a:solidFill>
              <a:srgbClr val="707274"/>
            </a:solidFill>
            <a:ln>
              <a:noFill/>
            </a:ln>
          </p:spPr>
        </p:sp>
        <p:sp>
          <p:nvSpPr>
            <p:cNvPr id="14404" name="object_14405"/>
            <p:cNvSpPr/>
            <p:nvPr/>
          </p:nvSpPr>
          <p:spPr>
            <a:xfrm>
              <a:off x="222300" y="27733"/>
              <a:ext cx="61200" cy="61200"/>
            </a:xfrm>
            <a:prstGeom prst="ellipse">
              <a:avLst/>
            </a:prstGeom>
            <a:solidFill>
              <a:srgbClr val="707274"/>
            </a:solidFill>
            <a:ln>
              <a:noFill/>
            </a:ln>
          </p:spPr>
        </p:sp>
        <p:sp>
          <p:nvSpPr>
            <p:cNvPr id="14406" name="object_14407"/>
            <p:cNvSpPr/>
            <p:nvPr/>
          </p:nvSpPr>
          <p:spPr>
            <a:xfrm>
              <a:off x="30600" y="144400"/>
              <a:ext cx="141800" cy="61200"/>
            </a:xfrm>
            <a:prstGeom prst="rect">
              <a:avLst/>
            </a:prstGeom>
            <a:solidFill>
              <a:srgbClr val="707274"/>
            </a:solidFill>
            <a:ln>
              <a:noFill/>
            </a:ln>
          </p:spPr>
        </p:sp>
        <p:sp>
          <p:nvSpPr>
            <p:cNvPr id="14408" name="object_14409"/>
            <p:cNvSpPr/>
            <p:nvPr/>
          </p:nvSpPr>
          <p:spPr>
            <a:xfrm>
              <a:off x="0" y="144400"/>
              <a:ext cx="61200" cy="61200"/>
            </a:xfrm>
            <a:prstGeom prst="ellipse">
              <a:avLst/>
            </a:prstGeom>
            <a:solidFill>
              <a:srgbClr val="707274"/>
            </a:solidFill>
            <a:ln>
              <a:noFill/>
            </a:ln>
          </p:spPr>
        </p:sp>
        <p:sp>
          <p:nvSpPr>
            <p:cNvPr id="14410" name="object_14411"/>
            <p:cNvSpPr/>
            <p:nvPr/>
          </p:nvSpPr>
          <p:spPr>
            <a:xfrm>
              <a:off x="141800" y="144400"/>
              <a:ext cx="61200" cy="61200"/>
            </a:xfrm>
            <a:prstGeom prst="ellipse">
              <a:avLst/>
            </a:prstGeom>
            <a:solidFill>
              <a:srgbClr val="707274"/>
            </a:solidFill>
            <a:ln>
              <a:noFill/>
            </a:ln>
          </p:spPr>
        </p:sp>
        <p:sp>
          <p:nvSpPr>
            <p:cNvPr id="14412" name="object_14413"/>
            <p:cNvSpPr/>
            <p:nvPr/>
          </p:nvSpPr>
          <p:spPr>
            <a:xfrm>
              <a:off x="30600" y="261067"/>
              <a:ext cx="288800" cy="61200"/>
            </a:xfrm>
            <a:prstGeom prst="rect">
              <a:avLst/>
            </a:prstGeom>
            <a:solidFill>
              <a:srgbClr val="707274"/>
            </a:solidFill>
            <a:ln>
              <a:noFill/>
            </a:ln>
          </p:spPr>
        </p:sp>
        <p:sp>
          <p:nvSpPr>
            <p:cNvPr id="14414" name="object_14415"/>
            <p:cNvSpPr/>
            <p:nvPr/>
          </p:nvSpPr>
          <p:spPr>
            <a:xfrm>
              <a:off x="0" y="261067"/>
              <a:ext cx="61200" cy="61200"/>
            </a:xfrm>
            <a:prstGeom prst="ellipse">
              <a:avLst/>
            </a:prstGeom>
            <a:solidFill>
              <a:srgbClr val="707274"/>
            </a:solidFill>
            <a:ln>
              <a:noFill/>
            </a:ln>
          </p:spPr>
        </p:sp>
        <p:sp>
          <p:nvSpPr>
            <p:cNvPr id="14416" name="object_14417"/>
            <p:cNvSpPr/>
            <p:nvPr/>
          </p:nvSpPr>
          <p:spPr>
            <a:xfrm>
              <a:off x="288800" y="261067"/>
              <a:ext cx="61200" cy="61200"/>
            </a:xfrm>
            <a:prstGeom prst="ellipse">
              <a:avLst/>
            </a:prstGeom>
            <a:solidFill>
              <a:srgbClr val="707274"/>
            </a:solidFill>
            <a:ln>
              <a:noFill/>
            </a:ln>
          </p:spPr>
        </p:sp>
        <p:sp>
          <p:nvSpPr>
            <p:cNvPr id="14418" name="object_14419"/>
            <p:cNvSpPr/>
            <p:nvPr/>
          </p:nvSpPr>
          <p:spPr>
            <a:xfrm>
              <a:off x="263500" y="58333"/>
              <a:ext cx="0" cy="233333"/>
            </a:xfrm>
            <a:prstGeom prst="rect">
              <a:avLst/>
            </a:prstGeom>
            <a:noFill/>
            <a:ln w="10470">
              <a:solidFill>
                <a:srgbClr val="707274"/>
              </a:solidFill>
            </a:ln>
          </p:spPr>
        </p:sp>
        <p:sp>
          <p:nvSpPr>
            <p:cNvPr id="14420" name="1442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4422" name="object_14423"/>
          <p:cNvSpPr/>
          <p:nvPr/>
        </p:nvSpPr>
        <p:spPr>
          <a:xfrm>
            <a:off x="5858433" y="3634787"/>
            <a:ext cx="0" cy="6433820"/>
          </a:xfrm>
          <a:prstGeom prst="rect">
            <a:avLst/>
          </a:prstGeom>
          <a:ln w="5235">
            <a:solidFill>
              <a:srgbClr val="000000"/>
            </a:solidFill>
          </a:ln>
        </p:spPr>
      </p:sp>
      <p:sp>
        <p:nvSpPr>
          <p:cNvPr id="14424" name="object_14425"/>
          <p:cNvSpPr/>
          <p:nvPr/>
        </p:nvSpPr>
        <p:spPr>
          <a:xfrm>
            <a:off x="14268450" y="3640455"/>
            <a:ext cx="0" cy="6433820"/>
          </a:xfrm>
          <a:prstGeom prst="rect">
            <a:avLst/>
          </a:prstGeom>
          <a:ln w="5235">
            <a:solidFill>
              <a:srgbClr val="000000"/>
            </a:solidFill>
          </a:ln>
        </p:spPr>
      </p:sp>
      <p:sp>
        <p:nvSpPr>
          <p:cNvPr id="14426" name="object_14427"/>
          <p:cNvSpPr/>
          <p:nvPr/>
        </p:nvSpPr>
        <p:spPr>
          <a:xfrm>
            <a:off x="7260103" y="3640455"/>
            <a:ext cx="0" cy="6433820"/>
          </a:xfrm>
          <a:prstGeom prst="rect">
            <a:avLst/>
          </a:prstGeom>
          <a:ln w="5235">
            <a:solidFill>
              <a:srgbClr val="E0E0E0"/>
            </a:solidFill>
          </a:ln>
        </p:spPr>
      </p:sp>
      <p:sp>
        <p:nvSpPr>
          <p:cNvPr id="14428" name="object_14429"/>
          <p:cNvSpPr/>
          <p:nvPr/>
        </p:nvSpPr>
        <p:spPr>
          <a:xfrm>
            <a:off x="8661772" y="3640455"/>
            <a:ext cx="0" cy="6433820"/>
          </a:xfrm>
          <a:prstGeom prst="rect">
            <a:avLst/>
          </a:prstGeom>
          <a:ln w="5235">
            <a:solidFill>
              <a:srgbClr val="E0E0E0"/>
            </a:solidFill>
          </a:ln>
        </p:spPr>
      </p:sp>
      <p:sp>
        <p:nvSpPr>
          <p:cNvPr id="14430" name="object_14431"/>
          <p:cNvSpPr/>
          <p:nvPr/>
        </p:nvSpPr>
        <p:spPr>
          <a:xfrm>
            <a:off x="10063442" y="3640455"/>
            <a:ext cx="0" cy="6433820"/>
          </a:xfrm>
          <a:prstGeom prst="rect">
            <a:avLst/>
          </a:prstGeom>
          <a:ln w="5235">
            <a:solidFill>
              <a:srgbClr val="E0E0E0"/>
            </a:solidFill>
          </a:ln>
        </p:spPr>
      </p:sp>
      <p:sp>
        <p:nvSpPr>
          <p:cNvPr id="14432" name="object_14433"/>
          <p:cNvSpPr/>
          <p:nvPr/>
        </p:nvSpPr>
        <p:spPr>
          <a:xfrm>
            <a:off x="11465111" y="3640455"/>
            <a:ext cx="0" cy="6433820"/>
          </a:xfrm>
          <a:prstGeom prst="rect">
            <a:avLst/>
          </a:prstGeom>
          <a:ln w="5235">
            <a:solidFill>
              <a:srgbClr val="E0E0E0"/>
            </a:solidFill>
          </a:ln>
        </p:spPr>
      </p:sp>
      <p:sp>
        <p:nvSpPr>
          <p:cNvPr id="14434" name="object_14435"/>
          <p:cNvSpPr/>
          <p:nvPr/>
        </p:nvSpPr>
        <p:spPr>
          <a:xfrm>
            <a:off x="12866781" y="3640455"/>
            <a:ext cx="0" cy="6433820"/>
          </a:xfrm>
          <a:prstGeom prst="rect">
            <a:avLst/>
          </a:prstGeom>
          <a:ln w="5235">
            <a:solidFill>
              <a:srgbClr val="E0E0E0"/>
            </a:solidFill>
          </a:ln>
        </p:spPr>
      </p:sp>
      <p:sp>
        <p:nvSpPr>
          <p:cNvPr id="14436" name="object_14437"/>
          <p:cNvSpPr/>
          <p:nvPr/>
        </p:nvSpPr>
        <p:spPr>
          <a:xfrm>
            <a:off x="11984418" y="4089303"/>
            <a:ext cx="152400" cy="152400"/>
          </a:xfrm>
          <a:prstGeom prst="ellipse">
            <a:avLst/>
          </a:prstGeom>
          <a:solidFill>
            <a:srgbClr val="421C5E"/>
          </a:solidFill>
        </p:spPr>
      </p:sp>
      <p:cxnSp>
        <p:nvCxnSpPr>
          <p:cNvPr id="14438" name="object_14439"/>
          <p:cNvCxnSpPr/>
          <p:nvPr/>
        </p:nvCxnSpPr>
        <p:spPr>
          <a:xfrm flipH="1">
            <a:off x="10447275" y="4165503"/>
            <a:ext cx="1537143" cy="0"/>
          </a:xfrm>
          <a:prstGeom prst="line">
            <a:avLst/>
          </a:prstGeom>
          <a:ln w="19050" cap="flat" cmpd="sng" algn="ctr">
            <a:solidFill>
              <a:srgbClr val="494C4D"/>
            </a:solidFill>
            <a:prstDash val="dash"/>
            <a:round/>
            <a:headEnd type="none" w="med" len="med"/>
            <a:tailEnd type="arrow" w="lg" len="lg"/>
          </a:ln>
        </p:spPr>
      </p:cxnSp>
      <p:sp>
        <p:nvSpPr>
          <p:cNvPr id="14440" name="object_14441"/>
          <p:cNvSpPr/>
          <p:nvPr/>
        </p:nvSpPr>
        <p:spPr>
          <a:xfrm>
            <a:off x="10294875" y="4089303"/>
            <a:ext cx="152400" cy="152400"/>
          </a:xfrm>
          <a:prstGeom prst="ellipse">
            <a:avLst/>
          </a:prstGeom>
          <a:solidFill>
            <a:srgbClr val="48C1B8"/>
          </a:solidFill>
        </p:spPr>
      </p:sp>
      <p:sp>
        <p:nvSpPr>
          <p:cNvPr id="14442" name="object_14443"/>
          <p:cNvSpPr txBox="1"/>
          <p:nvPr/>
        </p:nvSpPr>
        <p:spPr>
          <a:xfrm>
            <a:off x="0" y="3634787"/>
            <a:ext cx="4373456" cy="1061432"/>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Risk: We like to risk a lot</a:t>
            </a:r>
          </a:p>
        </p:txBody>
      </p:sp>
      <p:sp>
        <p:nvSpPr>
          <p:cNvPr id="14444" name="object_14445"/>
          <p:cNvSpPr txBox="1"/>
          <p:nvPr/>
        </p:nvSpPr>
        <p:spPr>
          <a:xfrm>
            <a:off x="4660346" y="3634787"/>
            <a:ext cx="913882" cy="1061432"/>
          </a:xfrm>
          <a:prstGeom prst="rect">
            <a:avLst/>
          </a:prstGeom>
        </p:spPr>
        <p:txBody>
          <a:bodyPr vert="horz" wrap="square" lIns="0" tIns="15240" rIns="0" bIns="0" rtlCol="0" anchor="ctr" anchorCtr="0">
            <a:spAutoFit/>
          </a:bodyPr>
          <a:lstStyle/>
          <a:p>
            <a:pPr marL="12700" algn="r">
              <a:lnSpc>
                <a:spcPct val="100000"/>
              </a:lnSpc>
              <a:spcBef>
                <a:spcPts val="120"/>
              </a:spcBef>
            </a:pPr>
            <a:r>
              <a:rPr lang="de-AT" sz="2450" spc="10" dirty="0">
                <a:solidFill>
                  <a:srgbClr val="421C5E"/>
                </a:solidFill>
                <a:latin typeface="Arial"/>
                <a:cs typeface="Arial"/>
              </a:rPr>
              <a:t>26.3</a:t>
            </a:r>
          </a:p>
          <a:p>
            <a:pPr marL="12700" algn="r">
              <a:lnSpc>
                <a:spcPct val="100000"/>
              </a:lnSpc>
              <a:spcBef>
                <a:spcPts val="120"/>
              </a:spcBef>
            </a:pPr>
            <a:r>
              <a:rPr lang="de-AT" sz="2450" spc="10" dirty="0">
                <a:solidFill>
                  <a:srgbClr val="48C1B8"/>
                </a:solidFill>
                <a:latin typeface="Arial"/>
                <a:cs typeface="Arial"/>
              </a:rPr>
              <a:t>46.3</a:t>
            </a:r>
          </a:p>
        </p:txBody>
      </p:sp>
      <p:sp>
        <p:nvSpPr>
          <p:cNvPr id="14446" name="object_14447"/>
          <p:cNvSpPr txBox="1"/>
          <p:nvPr/>
        </p:nvSpPr>
        <p:spPr>
          <a:xfrm>
            <a:off x="15753427" y="3634787"/>
            <a:ext cx="4373456" cy="1061432"/>
          </a:xfrm>
          <a:prstGeom prst="rect">
            <a:avLst/>
          </a:prstGeom>
        </p:spPr>
        <p:txBody>
          <a:bodyPr vert="horz" wrap="square" lIns="0" tIns="15240" rIns="0" bIns="0" rtlCol="0" anchor="ctr" anchorCtr="0">
            <a:normAutofit/>
          </a:bodyPr>
          <a:lstStyle/>
          <a:p>
            <a:pPr marL="12700">
              <a:lnSpc>
                <a:spcPct val="100000"/>
              </a:lnSpc>
              <a:spcBef>
                <a:spcPts val="120"/>
              </a:spcBef>
            </a:pPr>
            <a:r>
              <a:rPr sz="2450" spc="-5" dirty="0">
                <a:solidFill>
                  <a:srgbClr val="494C4D"/>
                </a:solidFill>
                <a:latin typeface="Arial"/>
                <a:cs typeface="Arial"/>
              </a:rPr>
              <a:t>Security: We play it safe</a:t>
            </a:r>
          </a:p>
        </p:txBody>
      </p:sp>
      <p:sp>
        <p:nvSpPr>
          <p:cNvPr id="14448" name="object_14449"/>
          <p:cNvSpPr txBox="1"/>
          <p:nvPr/>
        </p:nvSpPr>
        <p:spPr>
          <a:xfrm>
            <a:off x="14552655" y="3634787"/>
            <a:ext cx="913882" cy="1061432"/>
          </a:xfrm>
          <a:prstGeom prst="rect">
            <a:avLst/>
          </a:prstGeom>
        </p:spPr>
        <p:txBody>
          <a:bodyPr vert="horz" wrap="square" lIns="0" tIns="15240" rIns="0" bIns="0" rtlCol="0" anchor="ctr" anchorCtr="0">
            <a:spAutoFit/>
          </a:bodyPr>
          <a:lstStyle/>
          <a:p>
            <a:pPr marL="12700" algn="l">
              <a:lnSpc>
                <a:spcPct val="100000"/>
              </a:lnSpc>
              <a:spcBef>
                <a:spcPts val="120"/>
              </a:spcBef>
            </a:pPr>
            <a:r>
              <a:rPr lang="de-AT" sz="2450" spc="10" dirty="0">
                <a:solidFill>
                  <a:srgbClr val="421C5E"/>
                </a:solidFill>
                <a:latin typeface="Arial"/>
                <a:cs typeface="Arial"/>
              </a:rPr>
              <a:t>73.7</a:t>
            </a:r>
          </a:p>
          <a:p>
            <a:pPr marL="12700" algn="l">
              <a:lnSpc>
                <a:spcPct val="100000"/>
              </a:lnSpc>
              <a:spcBef>
                <a:spcPts val="120"/>
              </a:spcBef>
            </a:pPr>
            <a:r>
              <a:rPr lang="de-AT" sz="2450" spc="10" dirty="0">
                <a:solidFill>
                  <a:srgbClr val="48C1B8"/>
                </a:solidFill>
                <a:latin typeface="Arial"/>
                <a:cs typeface="Arial"/>
              </a:rPr>
              <a:t>53.7</a:t>
            </a:r>
          </a:p>
        </p:txBody>
      </p:sp>
      <p:sp>
        <p:nvSpPr>
          <p:cNvPr id="14450" name="object_14451"/>
          <p:cNvSpPr/>
          <p:nvPr/>
        </p:nvSpPr>
        <p:spPr>
          <a:xfrm>
            <a:off x="10882697" y="5150735"/>
            <a:ext cx="152400" cy="152400"/>
          </a:xfrm>
          <a:prstGeom prst="ellipse">
            <a:avLst/>
          </a:prstGeom>
          <a:solidFill>
            <a:srgbClr val="421C5E"/>
          </a:solidFill>
        </p:spPr>
      </p:sp>
      <p:cxnSp>
        <p:nvCxnSpPr>
          <p:cNvPr id="14452" name="object_14453"/>
          <p:cNvCxnSpPr/>
          <p:nvPr/>
        </p:nvCxnSpPr>
        <p:spPr>
          <a:xfrm flipH="1">
            <a:off x="8989502" y="5226935"/>
            <a:ext cx="1893195" cy="0"/>
          </a:xfrm>
          <a:prstGeom prst="line">
            <a:avLst/>
          </a:prstGeom>
          <a:ln w="19050" cap="flat" cmpd="sng" algn="ctr">
            <a:solidFill>
              <a:srgbClr val="494C4D"/>
            </a:solidFill>
            <a:prstDash val="dash"/>
            <a:round/>
            <a:headEnd type="none" w="med" len="med"/>
            <a:tailEnd type="arrow" w="lg" len="lg"/>
          </a:ln>
        </p:spPr>
      </p:cxnSp>
      <p:sp>
        <p:nvSpPr>
          <p:cNvPr id="14454" name="object_14455"/>
          <p:cNvSpPr/>
          <p:nvPr/>
        </p:nvSpPr>
        <p:spPr>
          <a:xfrm>
            <a:off x="8837102" y="5150735"/>
            <a:ext cx="152400" cy="152400"/>
          </a:xfrm>
          <a:prstGeom prst="ellipse">
            <a:avLst/>
          </a:prstGeom>
          <a:solidFill>
            <a:srgbClr val="48C1B8"/>
          </a:solidFill>
        </p:spPr>
      </p:sp>
      <p:sp>
        <p:nvSpPr>
          <p:cNvPr id="14456" name="object_14457"/>
          <p:cNvSpPr txBox="1"/>
          <p:nvPr/>
        </p:nvSpPr>
        <p:spPr>
          <a:xfrm>
            <a:off x="0" y="4696219"/>
            <a:ext cx="4373456" cy="1061432"/>
          </a:xfrm>
          <a:prstGeom prst="rect">
            <a:avLst/>
          </a:prstGeom>
        </p:spPr>
        <p:txBody>
          <a:bodyPr vert="horz" wrap="square" lIns="0" tIns="15240" rIns="0" bIns="0" rtlCol="0" anchor="ctr" anchorCtr="0">
            <a:normAutofit lnSpcReduction="10000"/>
          </a:bodyPr>
          <a:lstStyle/>
          <a:p>
            <a:pPr marL="12700" algn="r">
              <a:lnSpc>
                <a:spcPct val="100000"/>
              </a:lnSpc>
              <a:spcBef>
                <a:spcPts val="120"/>
              </a:spcBef>
            </a:pPr>
            <a:r>
              <a:rPr sz="2450" spc="-5" dirty="0">
                <a:solidFill>
                  <a:srgbClr val="494C4D"/>
                </a:solidFill>
                <a:latin typeface="Arial"/>
                <a:cs typeface="Arial"/>
              </a:rPr>
              <a:t>Everyone has responsibility: every employee is responsible for our success</a:t>
            </a:r>
          </a:p>
        </p:txBody>
      </p:sp>
      <p:sp>
        <p:nvSpPr>
          <p:cNvPr id="14458" name="object_14459"/>
          <p:cNvSpPr txBox="1"/>
          <p:nvPr/>
        </p:nvSpPr>
        <p:spPr>
          <a:xfrm>
            <a:off x="4660346" y="4696219"/>
            <a:ext cx="913882" cy="1061432"/>
          </a:xfrm>
          <a:prstGeom prst="rect">
            <a:avLst/>
          </a:prstGeom>
        </p:spPr>
        <p:txBody>
          <a:bodyPr vert="horz" wrap="square" lIns="0" tIns="15240" rIns="0" bIns="0" rtlCol="0" anchor="ctr" anchorCtr="0">
            <a:spAutoFit/>
          </a:bodyPr>
          <a:lstStyle/>
          <a:p>
            <a:pPr marL="12700" algn="r">
              <a:lnSpc>
                <a:spcPct val="100000"/>
              </a:lnSpc>
              <a:spcBef>
                <a:spcPts val="120"/>
              </a:spcBef>
            </a:pPr>
            <a:r>
              <a:rPr lang="de-AT" sz="2450" spc="10" dirty="0">
                <a:solidFill>
                  <a:srgbClr val="421C5E"/>
                </a:solidFill>
                <a:latin typeface="Arial"/>
                <a:cs typeface="Arial"/>
              </a:rPr>
              <a:t>39.4</a:t>
            </a:r>
          </a:p>
          <a:p>
            <a:pPr marL="12700" algn="r">
              <a:lnSpc>
                <a:spcPct val="100000"/>
              </a:lnSpc>
              <a:spcBef>
                <a:spcPts val="120"/>
              </a:spcBef>
            </a:pPr>
            <a:r>
              <a:rPr lang="de-AT" sz="2450" spc="10" dirty="0">
                <a:solidFill>
                  <a:srgbClr val="48C1B8"/>
                </a:solidFill>
                <a:latin typeface="Arial"/>
                <a:cs typeface="Arial"/>
              </a:rPr>
              <a:t>63.7</a:t>
            </a:r>
          </a:p>
        </p:txBody>
      </p:sp>
      <p:sp>
        <p:nvSpPr>
          <p:cNvPr id="14460" name="object_14461"/>
          <p:cNvSpPr txBox="1"/>
          <p:nvPr/>
        </p:nvSpPr>
        <p:spPr>
          <a:xfrm>
            <a:off x="15753427" y="4696219"/>
            <a:ext cx="4373456" cy="1061432"/>
          </a:xfrm>
          <a:prstGeom prst="rect">
            <a:avLst/>
          </a:prstGeom>
        </p:spPr>
        <p:txBody>
          <a:bodyPr vert="horz" wrap="square" lIns="0" tIns="15240" rIns="0" bIns="0" rtlCol="0" anchor="ctr" anchorCtr="0">
            <a:normAutofit lnSpcReduction="10000"/>
          </a:bodyPr>
          <a:lstStyle/>
          <a:p>
            <a:pPr marL="12700">
              <a:lnSpc>
                <a:spcPct val="100000"/>
              </a:lnSpc>
              <a:spcBef>
                <a:spcPts val="120"/>
              </a:spcBef>
            </a:pPr>
            <a:r>
              <a:rPr sz="2450" spc="-5" dirty="0">
                <a:solidFill>
                  <a:srgbClr val="494C4D"/>
                </a:solidFill>
                <a:latin typeface="Arial"/>
                <a:cs typeface="Arial"/>
              </a:rPr>
              <a:t>Managers have responsibility: managers are responsible for success</a:t>
            </a:r>
          </a:p>
        </p:txBody>
      </p:sp>
      <p:sp>
        <p:nvSpPr>
          <p:cNvPr id="14462" name="object_14463"/>
          <p:cNvSpPr txBox="1"/>
          <p:nvPr/>
        </p:nvSpPr>
        <p:spPr>
          <a:xfrm>
            <a:off x="14552655" y="4696219"/>
            <a:ext cx="913882" cy="1061432"/>
          </a:xfrm>
          <a:prstGeom prst="rect">
            <a:avLst/>
          </a:prstGeom>
        </p:spPr>
        <p:txBody>
          <a:bodyPr vert="horz" wrap="square" lIns="0" tIns="15240" rIns="0" bIns="0" rtlCol="0" anchor="ctr" anchorCtr="0">
            <a:spAutoFit/>
          </a:bodyPr>
          <a:lstStyle/>
          <a:p>
            <a:pPr marL="12700" algn="l">
              <a:lnSpc>
                <a:spcPct val="100000"/>
              </a:lnSpc>
              <a:spcBef>
                <a:spcPts val="120"/>
              </a:spcBef>
            </a:pPr>
            <a:r>
              <a:rPr lang="de-AT" sz="2450" spc="10" dirty="0">
                <a:solidFill>
                  <a:srgbClr val="421C5E"/>
                </a:solidFill>
                <a:latin typeface="Arial"/>
                <a:cs typeface="Arial"/>
              </a:rPr>
              <a:t>60.6</a:t>
            </a:r>
          </a:p>
          <a:p>
            <a:pPr marL="12700" algn="l">
              <a:lnSpc>
                <a:spcPct val="100000"/>
              </a:lnSpc>
              <a:spcBef>
                <a:spcPts val="120"/>
              </a:spcBef>
            </a:pPr>
            <a:r>
              <a:rPr lang="de-AT" sz="2450" spc="10" dirty="0">
                <a:solidFill>
                  <a:srgbClr val="48C1B8"/>
                </a:solidFill>
                <a:latin typeface="Arial"/>
                <a:cs typeface="Arial"/>
              </a:rPr>
              <a:t>36.3</a:t>
            </a:r>
          </a:p>
        </p:txBody>
      </p:sp>
      <p:sp>
        <p:nvSpPr>
          <p:cNvPr id="14464" name="object_14465"/>
          <p:cNvSpPr/>
          <p:nvPr/>
        </p:nvSpPr>
        <p:spPr>
          <a:xfrm>
            <a:off x="9742310" y="6212167"/>
            <a:ext cx="152400" cy="152400"/>
          </a:xfrm>
          <a:prstGeom prst="ellipse">
            <a:avLst/>
          </a:prstGeom>
          <a:solidFill>
            <a:srgbClr val="421C5E"/>
          </a:solidFill>
        </p:spPr>
      </p:sp>
      <p:cxnSp>
        <p:nvCxnSpPr>
          <p:cNvPr id="14466" name="object_14467"/>
          <p:cNvCxnSpPr/>
          <p:nvPr/>
        </p:nvCxnSpPr>
        <p:spPr>
          <a:xfrm>
            <a:off x="9894710" y="6288367"/>
            <a:ext cx="2809169" cy="0"/>
          </a:xfrm>
          <a:prstGeom prst="line">
            <a:avLst/>
          </a:prstGeom>
          <a:ln w="19050" cap="flat" cmpd="sng" algn="ctr">
            <a:solidFill>
              <a:srgbClr val="494C4D"/>
            </a:solidFill>
            <a:prstDash val="dash"/>
            <a:round/>
            <a:headEnd type="none" w="med" len="med"/>
            <a:tailEnd type="arrow" w="lg" len="lg"/>
          </a:ln>
        </p:spPr>
      </p:cxnSp>
      <p:sp>
        <p:nvSpPr>
          <p:cNvPr id="14468" name="object_14469"/>
          <p:cNvSpPr/>
          <p:nvPr/>
        </p:nvSpPr>
        <p:spPr>
          <a:xfrm>
            <a:off x="12703879" y="6212167"/>
            <a:ext cx="152400" cy="152400"/>
          </a:xfrm>
          <a:prstGeom prst="ellipse">
            <a:avLst/>
          </a:prstGeom>
          <a:solidFill>
            <a:srgbClr val="48C1B8"/>
          </a:solidFill>
        </p:spPr>
      </p:sp>
      <p:sp>
        <p:nvSpPr>
          <p:cNvPr id="14470" name="object_14471"/>
          <p:cNvSpPr txBox="1"/>
          <p:nvPr/>
        </p:nvSpPr>
        <p:spPr>
          <a:xfrm>
            <a:off x="0" y="5757651"/>
            <a:ext cx="4373456" cy="1061432"/>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Competition: fighting each other</a:t>
            </a:r>
          </a:p>
        </p:txBody>
      </p:sp>
      <p:sp>
        <p:nvSpPr>
          <p:cNvPr id="14472" name="object_14473"/>
          <p:cNvSpPr txBox="1"/>
          <p:nvPr/>
        </p:nvSpPr>
        <p:spPr>
          <a:xfrm>
            <a:off x="4660346" y="5757651"/>
            <a:ext cx="913882" cy="1061432"/>
          </a:xfrm>
          <a:prstGeom prst="rect">
            <a:avLst/>
          </a:prstGeom>
        </p:spPr>
        <p:txBody>
          <a:bodyPr vert="horz" wrap="square" lIns="0" tIns="15240" rIns="0" bIns="0" rtlCol="0" anchor="ctr" anchorCtr="0">
            <a:spAutoFit/>
          </a:bodyPr>
          <a:lstStyle/>
          <a:p>
            <a:pPr marL="12700" algn="r">
              <a:lnSpc>
                <a:spcPct val="100000"/>
              </a:lnSpc>
              <a:spcBef>
                <a:spcPts val="120"/>
              </a:spcBef>
            </a:pPr>
            <a:r>
              <a:rPr lang="de-AT" sz="2450" spc="10" dirty="0">
                <a:solidFill>
                  <a:srgbClr val="421C5E"/>
                </a:solidFill>
                <a:latin typeface="Arial"/>
                <a:cs typeface="Arial"/>
              </a:rPr>
              <a:t>52.9</a:t>
            </a:r>
          </a:p>
          <a:p>
            <a:pPr marL="12700" algn="r">
              <a:lnSpc>
                <a:spcPct val="100000"/>
              </a:lnSpc>
              <a:spcBef>
                <a:spcPts val="120"/>
              </a:spcBef>
            </a:pPr>
            <a:r>
              <a:rPr lang="de-AT" sz="2450" spc="10" dirty="0">
                <a:solidFill>
                  <a:srgbClr val="48C1B8"/>
                </a:solidFill>
                <a:latin typeface="Arial"/>
                <a:cs typeface="Arial"/>
              </a:rPr>
              <a:t>17.7</a:t>
            </a:r>
          </a:p>
        </p:txBody>
      </p:sp>
      <p:sp>
        <p:nvSpPr>
          <p:cNvPr id="14474" name="object_14475"/>
          <p:cNvSpPr txBox="1"/>
          <p:nvPr/>
        </p:nvSpPr>
        <p:spPr>
          <a:xfrm>
            <a:off x="15753427" y="5757651"/>
            <a:ext cx="4373456" cy="1061432"/>
          </a:xfrm>
          <a:prstGeom prst="rect">
            <a:avLst/>
          </a:prstGeom>
        </p:spPr>
        <p:txBody>
          <a:bodyPr vert="horz" wrap="square" lIns="0" tIns="15240" rIns="0" bIns="0" rtlCol="0" anchor="ctr" anchorCtr="0">
            <a:normAutofit/>
          </a:bodyPr>
          <a:lstStyle/>
          <a:p>
            <a:pPr marL="12700">
              <a:lnSpc>
                <a:spcPct val="100000"/>
              </a:lnSpc>
              <a:spcBef>
                <a:spcPts val="120"/>
              </a:spcBef>
            </a:pPr>
            <a:r>
              <a:rPr sz="2450" spc="-5" dirty="0">
                <a:solidFill>
                  <a:srgbClr val="494C4D"/>
                </a:solidFill>
                <a:latin typeface="Arial"/>
                <a:cs typeface="Arial"/>
              </a:rPr>
              <a:t>Cooperation: working together</a:t>
            </a:r>
          </a:p>
        </p:txBody>
      </p:sp>
      <p:sp>
        <p:nvSpPr>
          <p:cNvPr id="14476" name="object_14477"/>
          <p:cNvSpPr txBox="1"/>
          <p:nvPr/>
        </p:nvSpPr>
        <p:spPr>
          <a:xfrm>
            <a:off x="14552655" y="5757651"/>
            <a:ext cx="913882" cy="1061432"/>
          </a:xfrm>
          <a:prstGeom prst="rect">
            <a:avLst/>
          </a:prstGeom>
        </p:spPr>
        <p:txBody>
          <a:bodyPr vert="horz" wrap="square" lIns="0" tIns="15240" rIns="0" bIns="0" rtlCol="0" anchor="ctr" anchorCtr="0">
            <a:spAutoFit/>
          </a:bodyPr>
          <a:lstStyle/>
          <a:p>
            <a:pPr marL="12700" algn="l">
              <a:lnSpc>
                <a:spcPct val="100000"/>
              </a:lnSpc>
              <a:spcBef>
                <a:spcPts val="120"/>
              </a:spcBef>
            </a:pPr>
            <a:r>
              <a:rPr lang="de-AT" sz="2450" spc="10" dirty="0">
                <a:solidFill>
                  <a:srgbClr val="421C5E"/>
                </a:solidFill>
                <a:latin typeface="Arial"/>
                <a:cs typeface="Arial"/>
              </a:rPr>
              <a:t>47.1</a:t>
            </a:r>
          </a:p>
          <a:p>
            <a:pPr marL="12700" algn="l">
              <a:lnSpc>
                <a:spcPct val="100000"/>
              </a:lnSpc>
              <a:spcBef>
                <a:spcPts val="120"/>
              </a:spcBef>
            </a:pPr>
            <a:r>
              <a:rPr lang="de-AT" sz="2450" spc="10" dirty="0">
                <a:solidFill>
                  <a:srgbClr val="48C1B8"/>
                </a:solidFill>
                <a:latin typeface="Arial"/>
                <a:cs typeface="Arial"/>
              </a:rPr>
              <a:t>82.3</a:t>
            </a:r>
          </a:p>
        </p:txBody>
      </p:sp>
      <p:sp>
        <p:nvSpPr>
          <p:cNvPr id="14478" name="object_14479"/>
          <p:cNvSpPr/>
          <p:nvPr/>
        </p:nvSpPr>
        <p:spPr>
          <a:xfrm>
            <a:off x="9738524" y="7273599"/>
            <a:ext cx="152400" cy="152400"/>
          </a:xfrm>
          <a:prstGeom prst="ellipse">
            <a:avLst/>
          </a:prstGeom>
          <a:solidFill>
            <a:srgbClr val="421C5E"/>
          </a:solidFill>
        </p:spPr>
      </p:sp>
      <p:cxnSp>
        <p:nvCxnSpPr>
          <p:cNvPr id="14480" name="object_14481"/>
          <p:cNvCxnSpPr/>
          <p:nvPr/>
        </p:nvCxnSpPr>
        <p:spPr>
          <a:xfrm flipH="1">
            <a:off x="8943975" y="7349799"/>
            <a:ext cx="794549" cy="0"/>
          </a:xfrm>
          <a:prstGeom prst="line">
            <a:avLst/>
          </a:prstGeom>
          <a:ln w="19050" cap="flat" cmpd="sng" algn="ctr">
            <a:solidFill>
              <a:srgbClr val="494C4D"/>
            </a:solidFill>
            <a:prstDash val="dash"/>
            <a:round/>
            <a:headEnd type="none" w="med" len="med"/>
            <a:tailEnd type="arrow" w="lg" len="lg"/>
          </a:ln>
        </p:spPr>
      </p:cxnSp>
      <p:sp>
        <p:nvSpPr>
          <p:cNvPr id="14482" name="object_14483"/>
          <p:cNvSpPr/>
          <p:nvPr/>
        </p:nvSpPr>
        <p:spPr>
          <a:xfrm>
            <a:off x="8791575" y="7273599"/>
            <a:ext cx="152400" cy="152400"/>
          </a:xfrm>
          <a:prstGeom prst="ellipse">
            <a:avLst/>
          </a:prstGeom>
          <a:solidFill>
            <a:srgbClr val="48C1B8"/>
          </a:solidFill>
        </p:spPr>
      </p:sp>
      <p:sp>
        <p:nvSpPr>
          <p:cNvPr id="14484" name="object_14485"/>
          <p:cNvSpPr txBox="1"/>
          <p:nvPr/>
        </p:nvSpPr>
        <p:spPr>
          <a:xfrm>
            <a:off x="0" y="6819083"/>
            <a:ext cx="4373456" cy="1061432"/>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Intelligence: decisions based on data and facts</a:t>
            </a:r>
          </a:p>
        </p:txBody>
      </p:sp>
      <p:sp>
        <p:nvSpPr>
          <p:cNvPr id="14486" name="object_14487"/>
          <p:cNvSpPr txBox="1"/>
          <p:nvPr/>
        </p:nvSpPr>
        <p:spPr>
          <a:xfrm>
            <a:off x="4660346" y="6819083"/>
            <a:ext cx="913882" cy="1061432"/>
          </a:xfrm>
          <a:prstGeom prst="rect">
            <a:avLst/>
          </a:prstGeom>
        </p:spPr>
        <p:txBody>
          <a:bodyPr vert="horz" wrap="square" lIns="0" tIns="15240" rIns="0" bIns="0" rtlCol="0" anchor="ctr" anchorCtr="0">
            <a:spAutoFit/>
          </a:bodyPr>
          <a:lstStyle/>
          <a:p>
            <a:pPr marL="12700" algn="r">
              <a:lnSpc>
                <a:spcPct val="100000"/>
              </a:lnSpc>
              <a:spcBef>
                <a:spcPts val="120"/>
              </a:spcBef>
            </a:pPr>
            <a:r>
              <a:rPr lang="de-AT" sz="2450" spc="10" dirty="0">
                <a:solidFill>
                  <a:srgbClr val="421C5E"/>
                </a:solidFill>
                <a:latin typeface="Arial"/>
                <a:cs typeface="Arial"/>
              </a:rPr>
              <a:t>53</a:t>
            </a:r>
          </a:p>
          <a:p>
            <a:pPr marL="12700" algn="r">
              <a:lnSpc>
                <a:spcPct val="100000"/>
              </a:lnSpc>
              <a:spcBef>
                <a:spcPts val="120"/>
              </a:spcBef>
            </a:pPr>
            <a:r>
              <a:rPr lang="de-AT" sz="2450" spc="10" dirty="0">
                <a:solidFill>
                  <a:srgbClr val="48C1B8"/>
                </a:solidFill>
                <a:latin typeface="Arial"/>
                <a:cs typeface="Arial"/>
              </a:rPr>
              <a:t>64.2</a:t>
            </a:r>
          </a:p>
        </p:txBody>
      </p:sp>
      <p:sp>
        <p:nvSpPr>
          <p:cNvPr id="14488" name="object_14489"/>
          <p:cNvSpPr txBox="1"/>
          <p:nvPr/>
        </p:nvSpPr>
        <p:spPr>
          <a:xfrm>
            <a:off x="15753427" y="6819083"/>
            <a:ext cx="4373456" cy="1061432"/>
          </a:xfrm>
          <a:prstGeom prst="rect">
            <a:avLst/>
          </a:prstGeom>
        </p:spPr>
        <p:txBody>
          <a:bodyPr vert="horz" wrap="square" lIns="0" tIns="15240" rIns="0" bIns="0" rtlCol="0" anchor="ctr" anchorCtr="0">
            <a:normAutofit/>
          </a:bodyPr>
          <a:lstStyle/>
          <a:p>
            <a:pPr marL="12700">
              <a:lnSpc>
                <a:spcPct val="100000"/>
              </a:lnSpc>
              <a:spcBef>
                <a:spcPts val="120"/>
              </a:spcBef>
            </a:pPr>
            <a:r>
              <a:rPr sz="2450" spc="-5" dirty="0">
                <a:solidFill>
                  <a:srgbClr val="494C4D"/>
                </a:solidFill>
                <a:latin typeface="Arial"/>
                <a:cs typeface="Arial"/>
              </a:rPr>
              <a:t>Intuition: decisions based on instinct</a:t>
            </a:r>
          </a:p>
        </p:txBody>
      </p:sp>
      <p:sp>
        <p:nvSpPr>
          <p:cNvPr id="14490" name="object_14491"/>
          <p:cNvSpPr txBox="1"/>
          <p:nvPr/>
        </p:nvSpPr>
        <p:spPr>
          <a:xfrm>
            <a:off x="14552655" y="6819083"/>
            <a:ext cx="913882" cy="1061432"/>
          </a:xfrm>
          <a:prstGeom prst="rect">
            <a:avLst/>
          </a:prstGeom>
        </p:spPr>
        <p:txBody>
          <a:bodyPr vert="horz" wrap="square" lIns="0" tIns="15240" rIns="0" bIns="0" rtlCol="0" anchor="ctr" anchorCtr="0">
            <a:spAutoFit/>
          </a:bodyPr>
          <a:lstStyle/>
          <a:p>
            <a:pPr marL="12700" algn="l">
              <a:lnSpc>
                <a:spcPct val="100000"/>
              </a:lnSpc>
              <a:spcBef>
                <a:spcPts val="120"/>
              </a:spcBef>
            </a:pPr>
            <a:r>
              <a:rPr lang="de-AT" sz="2450" spc="10" dirty="0">
                <a:solidFill>
                  <a:srgbClr val="421C5E"/>
                </a:solidFill>
                <a:latin typeface="Arial"/>
                <a:cs typeface="Arial"/>
              </a:rPr>
              <a:t>47</a:t>
            </a:r>
          </a:p>
          <a:p>
            <a:pPr marL="12700" algn="l">
              <a:lnSpc>
                <a:spcPct val="100000"/>
              </a:lnSpc>
              <a:spcBef>
                <a:spcPts val="120"/>
              </a:spcBef>
            </a:pPr>
            <a:r>
              <a:rPr lang="de-AT" sz="2450" spc="10" dirty="0">
                <a:solidFill>
                  <a:srgbClr val="48C1B8"/>
                </a:solidFill>
                <a:latin typeface="Arial"/>
                <a:cs typeface="Arial"/>
              </a:rPr>
              <a:t>35.8</a:t>
            </a:r>
          </a:p>
        </p:txBody>
      </p:sp>
      <p:sp>
        <p:nvSpPr>
          <p:cNvPr id="14492" name="object_14493"/>
          <p:cNvSpPr/>
          <p:nvPr/>
        </p:nvSpPr>
        <p:spPr>
          <a:xfrm>
            <a:off x="9973742" y="8335031"/>
            <a:ext cx="152400" cy="152400"/>
          </a:xfrm>
          <a:prstGeom prst="ellipse">
            <a:avLst/>
          </a:prstGeom>
          <a:solidFill>
            <a:srgbClr val="421C5E"/>
          </a:solidFill>
        </p:spPr>
      </p:sp>
      <p:cxnSp>
        <p:nvCxnSpPr>
          <p:cNvPr id="14494" name="object_14495"/>
          <p:cNvCxnSpPr/>
          <p:nvPr/>
        </p:nvCxnSpPr>
        <p:spPr>
          <a:xfrm>
            <a:off x="10126142" y="8411231"/>
            <a:ext cx="2159212" cy="0"/>
          </a:xfrm>
          <a:prstGeom prst="line">
            <a:avLst/>
          </a:prstGeom>
          <a:ln w="19050" cap="flat" cmpd="sng" algn="ctr">
            <a:solidFill>
              <a:srgbClr val="494C4D"/>
            </a:solidFill>
            <a:prstDash val="dash"/>
            <a:round/>
            <a:headEnd type="none" w="med" len="med"/>
            <a:tailEnd type="arrow" w="lg" len="lg"/>
          </a:ln>
        </p:spPr>
      </p:cxnSp>
      <p:sp>
        <p:nvSpPr>
          <p:cNvPr id="14496" name="object_14497"/>
          <p:cNvSpPr/>
          <p:nvPr/>
        </p:nvSpPr>
        <p:spPr>
          <a:xfrm>
            <a:off x="12285354" y="8335031"/>
            <a:ext cx="152400" cy="152400"/>
          </a:xfrm>
          <a:prstGeom prst="ellipse">
            <a:avLst/>
          </a:prstGeom>
          <a:solidFill>
            <a:srgbClr val="48C1B8"/>
          </a:solidFill>
        </p:spPr>
      </p:sp>
      <p:sp>
        <p:nvSpPr>
          <p:cNvPr id="14498" name="object_14499"/>
          <p:cNvSpPr txBox="1"/>
          <p:nvPr/>
        </p:nvSpPr>
        <p:spPr>
          <a:xfrm>
            <a:off x="0" y="7880515"/>
            <a:ext cx="4373456" cy="1061432"/>
          </a:xfrm>
          <a:prstGeom prst="rect">
            <a:avLst/>
          </a:prstGeom>
        </p:spPr>
        <p:txBody>
          <a:bodyPr vert="horz" wrap="square" lIns="0" tIns="15240" rIns="0" bIns="0" rtlCol="0" anchor="ctr" anchorCtr="0">
            <a:normAutofit/>
          </a:bodyPr>
          <a:lstStyle/>
          <a:p>
            <a:pPr marL="12700" algn="r">
              <a:lnSpc>
                <a:spcPct val="100000"/>
              </a:lnSpc>
              <a:spcBef>
                <a:spcPts val="120"/>
              </a:spcBef>
            </a:pPr>
            <a:r>
              <a:rPr sz="2450" spc="-5" dirty="0">
                <a:solidFill>
                  <a:srgbClr val="494C4D"/>
                </a:solidFill>
                <a:latin typeface="Arial"/>
                <a:cs typeface="Arial"/>
              </a:rPr>
              <a:t>Product development based on experimentation / trial and error</a:t>
            </a:r>
          </a:p>
        </p:txBody>
      </p:sp>
      <p:sp>
        <p:nvSpPr>
          <p:cNvPr id="14500" name="object_14501"/>
          <p:cNvSpPr txBox="1"/>
          <p:nvPr/>
        </p:nvSpPr>
        <p:spPr>
          <a:xfrm>
            <a:off x="4660346" y="7880515"/>
            <a:ext cx="913882" cy="1061432"/>
          </a:xfrm>
          <a:prstGeom prst="rect">
            <a:avLst/>
          </a:prstGeom>
        </p:spPr>
        <p:txBody>
          <a:bodyPr vert="horz" wrap="square" lIns="0" tIns="15240" rIns="0" bIns="0" rtlCol="0" anchor="ctr" anchorCtr="0">
            <a:spAutoFit/>
          </a:bodyPr>
          <a:lstStyle/>
          <a:p>
            <a:pPr marL="12700" algn="r">
              <a:lnSpc>
                <a:spcPct val="100000"/>
              </a:lnSpc>
              <a:spcBef>
                <a:spcPts val="120"/>
              </a:spcBef>
            </a:pPr>
            <a:r>
              <a:rPr lang="de-AT" sz="2450" spc="10" dirty="0">
                <a:solidFill>
                  <a:srgbClr val="421C5E"/>
                </a:solidFill>
                <a:latin typeface="Arial"/>
                <a:cs typeface="Arial"/>
              </a:rPr>
              <a:t>50.2</a:t>
            </a:r>
          </a:p>
          <a:p>
            <a:pPr marL="12700" algn="r">
              <a:lnSpc>
                <a:spcPct val="100000"/>
              </a:lnSpc>
              <a:spcBef>
                <a:spcPts val="120"/>
              </a:spcBef>
            </a:pPr>
            <a:r>
              <a:rPr lang="de-AT" sz="2450" spc="10" dirty="0">
                <a:solidFill>
                  <a:srgbClr val="48C1B8"/>
                </a:solidFill>
                <a:latin typeface="Arial"/>
                <a:cs typeface="Arial"/>
              </a:rPr>
              <a:t>22.7</a:t>
            </a:r>
          </a:p>
        </p:txBody>
      </p:sp>
      <p:sp>
        <p:nvSpPr>
          <p:cNvPr id="14502" name="object_14503"/>
          <p:cNvSpPr txBox="1"/>
          <p:nvPr/>
        </p:nvSpPr>
        <p:spPr>
          <a:xfrm>
            <a:off x="15753427" y="7880515"/>
            <a:ext cx="4373456" cy="1061432"/>
          </a:xfrm>
          <a:prstGeom prst="rect">
            <a:avLst/>
          </a:prstGeom>
        </p:spPr>
        <p:txBody>
          <a:bodyPr vert="horz" wrap="square" lIns="0" tIns="15240" rIns="0" bIns="0" rtlCol="0" anchor="ctr" anchorCtr="0">
            <a:normAutofit/>
          </a:bodyPr>
          <a:lstStyle/>
          <a:p>
            <a:pPr marL="12700">
              <a:lnSpc>
                <a:spcPct val="100000"/>
              </a:lnSpc>
              <a:spcBef>
                <a:spcPts val="120"/>
              </a:spcBef>
            </a:pPr>
            <a:r>
              <a:rPr sz="2450" spc="-5" dirty="0">
                <a:solidFill>
                  <a:srgbClr val="494C4D"/>
                </a:solidFill>
                <a:latin typeface="Arial"/>
                <a:cs typeface="Arial"/>
              </a:rPr>
              <a:t>Product development after deep consideration</a:t>
            </a:r>
          </a:p>
        </p:txBody>
      </p:sp>
      <p:sp>
        <p:nvSpPr>
          <p:cNvPr id="14504" name="object_14505"/>
          <p:cNvSpPr txBox="1"/>
          <p:nvPr/>
        </p:nvSpPr>
        <p:spPr>
          <a:xfrm>
            <a:off x="14552655" y="7880515"/>
            <a:ext cx="913882" cy="1061432"/>
          </a:xfrm>
          <a:prstGeom prst="rect">
            <a:avLst/>
          </a:prstGeom>
        </p:spPr>
        <p:txBody>
          <a:bodyPr vert="horz" wrap="square" lIns="0" tIns="15240" rIns="0" bIns="0" rtlCol="0" anchor="ctr" anchorCtr="0">
            <a:spAutoFit/>
          </a:bodyPr>
          <a:lstStyle/>
          <a:p>
            <a:pPr marL="12700" algn="l">
              <a:lnSpc>
                <a:spcPct val="100000"/>
              </a:lnSpc>
              <a:spcBef>
                <a:spcPts val="120"/>
              </a:spcBef>
            </a:pPr>
            <a:r>
              <a:rPr lang="de-AT" sz="2450" spc="10" dirty="0">
                <a:solidFill>
                  <a:srgbClr val="421C5E"/>
                </a:solidFill>
                <a:latin typeface="Arial"/>
                <a:cs typeface="Arial"/>
              </a:rPr>
              <a:t>49.8</a:t>
            </a:r>
          </a:p>
          <a:p>
            <a:pPr marL="12700" algn="l">
              <a:lnSpc>
                <a:spcPct val="100000"/>
              </a:lnSpc>
              <a:spcBef>
                <a:spcPts val="120"/>
              </a:spcBef>
            </a:pPr>
            <a:r>
              <a:rPr lang="de-AT" sz="2450" spc="10" dirty="0">
                <a:solidFill>
                  <a:srgbClr val="48C1B8"/>
                </a:solidFill>
                <a:latin typeface="Arial"/>
                <a:cs typeface="Arial"/>
              </a:rPr>
              <a:t>77.3</a:t>
            </a:r>
          </a:p>
        </p:txBody>
      </p:sp>
      <p:sp>
        <p:nvSpPr>
          <p:cNvPr id="14506" name="Rechteck_14507"/>
          <p:cNvSpPr/>
          <p:nvPr/>
        </p:nvSpPr>
        <p:spPr>
          <a:xfrm>
            <a:off x="6538024" y="10107675"/>
            <a:ext cx="322823" cy="140553"/>
          </a:xfrm>
          <a:prstGeom prst="rect">
            <a:avLst/>
          </a:prstGeom>
          <a:solidFill>
            <a:srgbClr val="421C5E"/>
          </a:solidFill>
        </p:spPr>
      </p:sp>
      <p:sp>
        <p:nvSpPr>
          <p:cNvPr id="14508" name="object_14509"/>
          <p:cNvSpPr txBox="1"/>
          <p:nvPr/>
        </p:nvSpPr>
        <p:spPr>
          <a:xfrm>
            <a:off x="4479606" y="10147236"/>
            <a:ext cx="2757654" cy="1061432"/>
          </a:xfrm>
          <a:prstGeom prst="rect">
            <a:avLst/>
          </a:prstGeom>
        </p:spPr>
        <p:txBody>
          <a:bodyPr vert="horz" wrap="square" lIns="0" tIns="15240" rIns="0" bIns="0" rtlCol="0" anchor="ctr" anchorCtr="0">
            <a:normAutofit/>
          </a:bodyPr>
          <a:lstStyle/>
          <a:p>
            <a:pPr algn="ctr">
              <a:lnSpc>
                <a:spcPct val="100000"/>
              </a:lnSpc>
              <a:spcBef>
                <a:spcPts val="120"/>
              </a:spcBef>
            </a:pPr>
            <a:r>
              <a:rPr lang="de-DE" sz="2450" spc="-5" dirty="0">
                <a:solidFill>
                  <a:srgbClr val="494C4D"/>
                </a:solidFill>
                <a:latin typeface="Arial"/>
                <a:cs typeface="Arial"/>
              </a:rPr>
              <a:t>Jetzt</a:t>
            </a:r>
          </a:p>
        </p:txBody>
      </p:sp>
      <p:sp>
        <p:nvSpPr>
          <p:cNvPr id="14510" name="Rechteck_14511"/>
          <p:cNvSpPr/>
          <p:nvPr/>
        </p:nvSpPr>
        <p:spPr>
          <a:xfrm>
            <a:off x="13266037" y="10107675"/>
            <a:ext cx="322823" cy="140553"/>
          </a:xfrm>
          <a:prstGeom prst="rect">
            <a:avLst/>
          </a:prstGeom>
          <a:solidFill>
            <a:srgbClr val="48C1B8"/>
          </a:solidFill>
        </p:spPr>
      </p:sp>
      <p:sp>
        <p:nvSpPr>
          <p:cNvPr id="14512" name="object_14513"/>
          <p:cNvSpPr txBox="1"/>
          <p:nvPr/>
        </p:nvSpPr>
        <p:spPr>
          <a:xfrm>
            <a:off x="12889623" y="10147236"/>
            <a:ext cx="2757654" cy="1061432"/>
          </a:xfrm>
          <a:prstGeom prst="rect">
            <a:avLst/>
          </a:prstGeom>
        </p:spPr>
        <p:txBody>
          <a:bodyPr vert="horz" wrap="square" lIns="0" tIns="15240" rIns="0" bIns="0" rtlCol="0" anchor="ctr" anchorCtr="0">
            <a:normAutofit/>
          </a:bodyPr>
          <a:lstStyle/>
          <a:p>
            <a:pPr algn="ctr">
              <a:lnSpc>
                <a:spcPct val="100000"/>
              </a:lnSpc>
              <a:spcBef>
                <a:spcPts val="120"/>
              </a:spcBef>
            </a:pPr>
            <a:r>
              <a:rPr lang="de-DE" sz="2450" spc="-5" dirty="0">
                <a:solidFill>
                  <a:srgbClr val="494C4D"/>
                </a:solidFill>
                <a:latin typeface="Arial"/>
                <a:cs typeface="Arial"/>
              </a:rPr>
              <a:t>Zukunft</a:t>
            </a:r>
          </a:p>
        </p:txBody>
      </p:sp>
      <p:cxnSp>
        <p:nvCxnSpPr>
          <p:cNvPr id="14514" name="object_14515"/>
          <p:cNvCxnSpPr/>
          <p:nvPr/>
        </p:nvCxnSpPr>
        <p:spPr>
          <a:xfrm>
            <a:off x="7119936" y="10177952"/>
            <a:ext cx="5887011" cy="0"/>
          </a:xfrm>
          <a:prstGeom prst="line">
            <a:avLst/>
          </a:prstGeom>
          <a:ln w="19050" cap="flat" cmpd="sng" algn="ctr">
            <a:solidFill>
              <a:srgbClr val="494C4D"/>
            </a:solidFill>
            <a:prstDash val="dash"/>
            <a:round/>
            <a:headEnd type="none" w="med" len="med"/>
            <a:tailEnd type="arrow" w="lg" len="lg"/>
          </a:ln>
        </p:spPr>
      </p:cxn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18" name="object_14519"/>
          <p:cNvSpPr/>
          <p:nvPr/>
        </p:nvSpPr>
        <p:spPr>
          <a:xfrm>
            <a:off x="0" y="0"/>
            <a:ext cx="20104100" cy="7831455"/>
          </a:xfrm>
          <a:prstGeom prst="rect">
            <a:avLst/>
          </a:prstGeom>
          <a:solidFill>
            <a:srgbClr val="49C0B6"/>
          </a:solidFill>
        </p:spPr>
      </p:sp>
      <p:sp>
        <p:nvSpPr>
          <p:cNvPr id="14520" name="object_14521"/>
          <p:cNvSpPr txBox="1">
            <a:spLocks noGrp="1"/>
          </p:cNvSpPr>
          <p:nvPr>
            <p:ph type="title"/>
          </p:nvPr>
        </p:nvSpPr>
        <p:spPr>
          <a:xfrm>
            <a:off x="0" y="3523711"/>
            <a:ext cx="20104100" cy="1234439"/>
          </a:xfrm>
          <a:prstGeom prst="rect">
            <a:avLst/>
          </a:prstGeom>
        </p:spPr>
        <p:txBody>
          <a:bodyPr vert="horz" wrap="square" lIns="0" tIns="154305" rIns="0" bIns="0" rtlCol="0">
            <a:spAutoFit/>
          </a:bodyPr>
          <a:lstStyle/>
          <a:p>
            <a:pPr marL="0" algn="ctr">
              <a:spcBef>
                <a:spcPts val="1215"/>
              </a:spcBef>
            </a:pPr>
            <a:r>
              <a:rPr sz="3950" b="1" dirty="0">
                <a:latin typeface="Avenir Next LT Pro"/>
                <a:cs typeface="Avenir Next LT Pro"/>
              </a:rPr>
              <a:t>External Benchmarking</a:t>
            </a:r>
          </a:p>
          <a:p>
            <a:pPr marL="0" algn="ctr">
              <a:spcBef>
                <a:spcPts val="715"/>
              </a:spcBef>
            </a:pPr>
            <a:endParaRPr sz="245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30" name="object_14531"/>
          <p:cNvSpPr>
            <a:spLocks noGrp="1"/>
          </p:cNvSpPr>
          <p:nvPr/>
        </p:nvSpPr>
        <p:spPr>
          <a:xfrm>
            <a:off x="757390" y="680607"/>
            <a:ext cx="733425" cy="733425"/>
          </a:xfrm>
          <a:prstGeom prst="rect">
            <a:avLst/>
          </a:prstGeom>
          <a:ln w="125650">
            <a:solidFill>
              <a:srgbClr val="49C0B6"/>
            </a:solidFill>
          </a:ln>
        </p:spPr>
        <p:txBody>
          <a:bodyPr wrap="square" lIns="0" tIns="0" rIns="0" bIns="0" rtlCol="0"/>
          <a:lstStyle/>
          <a:p>
            <a:endParaRPr/>
          </a:p>
        </p:txBody>
      </p:sp>
      <p:sp>
        <p:nvSpPr>
          <p:cNvPr id="14532" name="object_1453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Working Conditions | External Benchmarking</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4534" name="14535">
            <a:hlinkClick r:id="rId3" action="ppaction://hlinksldjump" tooltip="Content"/>
          </p:cNvPr>
          <p:cNvGrpSpPr/>
          <p:nvPr/>
        </p:nvGrpSpPr>
        <p:grpSpPr>
          <a:xfrm>
            <a:off x="19403940" y="295737"/>
            <a:ext cx="350000" cy="350000"/>
            <a:chOff x="0" y="0"/>
            <a:chExt cx="0" cy="0"/>
          </a:xfrm>
        </p:grpSpPr>
        <p:sp>
          <p:nvSpPr>
            <p:cNvPr id="14536" name="14537"/>
            <p:cNvSpPr/>
            <p:nvPr/>
          </p:nvSpPr>
          <p:spPr>
            <a:xfrm>
              <a:off x="0" y="0"/>
              <a:ext cx="350000" cy="350000"/>
            </a:xfrm>
            <a:prstGeom prst="rect">
              <a:avLst/>
            </a:prstGeom>
            <a:noFill/>
            <a:ln w="30000" cap="flat" cmpd="sng" algn="ctr">
              <a:solidFill>
                <a:srgbClr val="707274"/>
              </a:solidFill>
            </a:ln>
          </p:spPr>
        </p:sp>
        <p:sp>
          <p:nvSpPr>
            <p:cNvPr id="14538" name="1453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4540" name="14541">
            <a:hlinkClick r:id="rId4" action="ppaction://hlinksldjump" tooltip="Project overview"/>
          </p:cNvPr>
          <p:cNvGrpSpPr/>
          <p:nvPr/>
        </p:nvGrpSpPr>
        <p:grpSpPr>
          <a:xfrm>
            <a:off x="18380322" y="295737"/>
            <a:ext cx="350000" cy="350000"/>
            <a:chOff x="0" y="0"/>
            <a:chExt cx="0" cy="0"/>
          </a:xfrm>
        </p:grpSpPr>
        <p:sp>
          <p:nvSpPr>
            <p:cNvPr id="14542" name="14543"/>
            <p:cNvSpPr/>
            <p:nvPr/>
          </p:nvSpPr>
          <p:spPr>
            <a:xfrm>
              <a:off x="0" y="0"/>
              <a:ext cx="350000" cy="350000"/>
            </a:xfrm>
            <a:prstGeom prst="rect">
              <a:avLst/>
            </a:prstGeom>
            <a:noFill/>
            <a:ln w="30000" cap="flat" cmpd="sng" algn="ctr">
              <a:solidFill>
                <a:srgbClr val="707274"/>
              </a:solidFill>
            </a:ln>
          </p:spPr>
        </p:sp>
        <p:sp>
          <p:nvSpPr>
            <p:cNvPr id="14544" name="14545"/>
            <p:cNvSpPr/>
            <p:nvPr/>
          </p:nvSpPr>
          <p:spPr>
            <a:xfrm>
              <a:off x="0" y="280000"/>
              <a:ext cx="350000" cy="0"/>
            </a:xfrm>
            <a:prstGeom prst="line">
              <a:avLst/>
            </a:prstGeom>
            <a:solidFill>
              <a:srgbClr val="000000"/>
            </a:solidFill>
            <a:ln w="11000" cap="flat" cmpd="sng" algn="ctr">
              <a:solidFill>
                <a:srgbClr val="707274"/>
              </a:solidFill>
            </a:ln>
          </p:spPr>
        </p:sp>
        <p:sp>
          <p:nvSpPr>
            <p:cNvPr id="14546" name="14547"/>
            <p:cNvSpPr/>
            <p:nvPr/>
          </p:nvSpPr>
          <p:spPr>
            <a:xfrm>
              <a:off x="175000" y="280000"/>
              <a:ext cx="0" cy="70000"/>
            </a:xfrm>
            <a:prstGeom prst="line">
              <a:avLst/>
            </a:prstGeom>
            <a:solidFill>
              <a:srgbClr val="000000"/>
            </a:solidFill>
            <a:ln w="11000" cap="flat" cmpd="sng" algn="ctr">
              <a:solidFill>
                <a:srgbClr val="707274"/>
              </a:solidFill>
            </a:ln>
          </p:spPr>
        </p:sp>
        <p:sp>
          <p:nvSpPr>
            <p:cNvPr id="14548" name="object_14549"/>
            <p:cNvSpPr/>
            <p:nvPr/>
          </p:nvSpPr>
          <p:spPr>
            <a:xfrm>
              <a:off x="50000" y="87500"/>
              <a:ext cx="75000" cy="75000"/>
            </a:xfrm>
            <a:prstGeom prst="ellipse">
              <a:avLst/>
            </a:prstGeom>
            <a:solidFill>
              <a:srgbClr val="707274"/>
            </a:solidFill>
          </p:spPr>
        </p:sp>
        <p:sp>
          <p:nvSpPr>
            <p:cNvPr id="14550" name="object_14551"/>
            <p:cNvSpPr/>
            <p:nvPr/>
          </p:nvSpPr>
          <p:spPr>
            <a:xfrm>
              <a:off x="137500" y="87500"/>
              <a:ext cx="75000" cy="75000"/>
            </a:xfrm>
            <a:prstGeom prst="ellipse">
              <a:avLst/>
            </a:prstGeom>
            <a:solidFill>
              <a:srgbClr val="707274"/>
            </a:solidFill>
          </p:spPr>
        </p:sp>
        <p:sp>
          <p:nvSpPr>
            <p:cNvPr id="14552" name="object_14553"/>
            <p:cNvSpPr/>
            <p:nvPr/>
          </p:nvSpPr>
          <p:spPr>
            <a:xfrm>
              <a:off x="225000" y="87500"/>
              <a:ext cx="75000" cy="75000"/>
            </a:xfrm>
            <a:prstGeom prst="ellipse">
              <a:avLst/>
            </a:prstGeom>
            <a:solidFill>
              <a:srgbClr val="707274"/>
            </a:solidFill>
          </p:spPr>
        </p:sp>
        <p:sp>
          <p:nvSpPr>
            <p:cNvPr id="14554" name="14555"/>
            <p:cNvSpPr/>
            <p:nvPr/>
          </p:nvSpPr>
          <p:spPr>
            <a:xfrm>
              <a:off x="105000" y="233333"/>
              <a:ext cx="140000" cy="0"/>
            </a:xfrm>
            <a:prstGeom prst="rect">
              <a:avLst/>
            </a:prstGeom>
            <a:noFill/>
            <a:ln w="30000" cap="flat" cmpd="sng" algn="ctr">
              <a:solidFill>
                <a:srgbClr val="707274"/>
              </a:solidFill>
            </a:ln>
          </p:spPr>
        </p:sp>
        <p:sp>
          <p:nvSpPr>
            <p:cNvPr id="14556" name="1455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558" name="14559">
            <a:hlinkClick r:id="rId5" action="ppaction://hlinksldjump" tooltip="Response-Rate"/>
          </p:cNvPr>
          <p:cNvGrpSpPr/>
          <p:nvPr/>
        </p:nvGrpSpPr>
        <p:grpSpPr>
          <a:xfrm>
            <a:off x="17356704" y="295737"/>
            <a:ext cx="350000" cy="350000"/>
            <a:chOff x="0" y="0"/>
            <a:chExt cx="0" cy="0"/>
          </a:xfrm>
        </p:grpSpPr>
        <p:sp>
          <p:nvSpPr>
            <p:cNvPr id="14560" name="14561"/>
            <p:cNvSpPr/>
            <p:nvPr/>
          </p:nvSpPr>
          <p:spPr>
            <a:xfrm>
              <a:off x="0" y="0"/>
              <a:ext cx="350000" cy="350000"/>
            </a:xfrm>
            <a:prstGeom prst="rect">
              <a:avLst/>
            </a:prstGeom>
            <a:noFill/>
            <a:ln w="30000" cap="flat" cmpd="sng" algn="ctr">
              <a:solidFill>
                <a:srgbClr val="707274"/>
              </a:solidFill>
            </a:ln>
          </p:spPr>
        </p:sp>
        <p:sp>
          <p:nvSpPr>
            <p:cNvPr id="14562" name="1456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4564" name="object_14565">
            <a:hlinkClick r:id="rId6" action="ppaction://hlinksldjump" tooltip="Index overview"/>
          </p:cNvPr>
          <p:cNvGrpSpPr/>
          <p:nvPr/>
        </p:nvGrpSpPr>
        <p:grpSpPr>
          <a:xfrm>
            <a:off x="16333086" y="295737"/>
            <a:ext cx="511198" cy="515004"/>
            <a:chOff x="17809255" y="706508"/>
            <a:chExt cx="711198" cy="715004"/>
          </a:xfrm>
        </p:grpSpPr>
        <p:sp>
          <p:nvSpPr>
            <p:cNvPr id="14566" name="object_14567"/>
            <p:cNvSpPr/>
            <p:nvPr/>
          </p:nvSpPr>
          <p:spPr>
            <a:xfrm>
              <a:off x="17809255" y="706508"/>
              <a:ext cx="711198" cy="715004"/>
            </a:xfrm>
            <a:prstGeom prst="rect">
              <a:avLst/>
            </a:prstGeom>
            <a:solidFill>
              <a:srgbClr val="FFFFFF">
                <a:alpha val="500"/>
              </a:srgbClr>
            </a:solidFill>
            <a:ln>
              <a:noFill/>
            </a:ln>
          </p:spPr>
        </p:sp>
        <p:sp>
          <p:nvSpPr>
            <p:cNvPr id="14568" name="object_1456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4570" name="object_1457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4572" name="object_1457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4574" name="object_1457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4576" name="object_1457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4578" name="object_1457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4580" name="object_1458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4582" name="object_1458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4584" name="object_1458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4586" name="object_1458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4588" name="object_14589">
            <a:hlinkClick r:id="rId7" action="ppaction://hlinksldjump" tooltip="Dimensions"/>
          </p:cNvPr>
          <p:cNvGrpSpPr/>
          <p:nvPr/>
        </p:nvGrpSpPr>
        <p:grpSpPr>
          <a:xfrm>
            <a:off x="15309468" y="295737"/>
            <a:ext cx="350000" cy="350000"/>
            <a:chOff x="0" y="0"/>
            <a:chExt cx="0" cy="0"/>
          </a:xfrm>
        </p:grpSpPr>
        <p:sp>
          <p:nvSpPr>
            <p:cNvPr id="14590" name="object_14591"/>
            <p:cNvSpPr/>
            <p:nvPr/>
          </p:nvSpPr>
          <p:spPr>
            <a:xfrm>
              <a:off x="30600" y="27733"/>
              <a:ext cx="113800" cy="61200"/>
            </a:xfrm>
            <a:prstGeom prst="rect">
              <a:avLst/>
            </a:prstGeom>
            <a:solidFill>
              <a:srgbClr val="707274"/>
            </a:solidFill>
            <a:ln>
              <a:noFill/>
            </a:ln>
          </p:spPr>
        </p:sp>
        <p:sp>
          <p:nvSpPr>
            <p:cNvPr id="14592" name="object_14593"/>
            <p:cNvSpPr/>
            <p:nvPr/>
          </p:nvSpPr>
          <p:spPr>
            <a:xfrm>
              <a:off x="275600" y="27733"/>
              <a:ext cx="43800" cy="61200"/>
            </a:xfrm>
            <a:prstGeom prst="rect">
              <a:avLst/>
            </a:prstGeom>
            <a:solidFill>
              <a:srgbClr val="707274"/>
            </a:solidFill>
            <a:ln>
              <a:noFill/>
            </a:ln>
          </p:spPr>
        </p:sp>
        <p:sp>
          <p:nvSpPr>
            <p:cNvPr id="14594" name="object_14595"/>
            <p:cNvSpPr/>
            <p:nvPr/>
          </p:nvSpPr>
          <p:spPr>
            <a:xfrm>
              <a:off x="0" y="27733"/>
              <a:ext cx="61200" cy="61200"/>
            </a:xfrm>
            <a:prstGeom prst="ellipse">
              <a:avLst/>
            </a:prstGeom>
            <a:solidFill>
              <a:srgbClr val="707274"/>
            </a:solidFill>
            <a:ln>
              <a:noFill/>
            </a:ln>
          </p:spPr>
        </p:sp>
        <p:sp>
          <p:nvSpPr>
            <p:cNvPr id="14596" name="object_14597"/>
            <p:cNvSpPr/>
            <p:nvPr/>
          </p:nvSpPr>
          <p:spPr>
            <a:xfrm>
              <a:off x="113800" y="27733"/>
              <a:ext cx="61200" cy="61200"/>
            </a:xfrm>
            <a:prstGeom prst="ellipse">
              <a:avLst/>
            </a:prstGeom>
            <a:solidFill>
              <a:srgbClr val="707274"/>
            </a:solidFill>
            <a:ln>
              <a:noFill/>
            </a:ln>
          </p:spPr>
        </p:sp>
        <p:sp>
          <p:nvSpPr>
            <p:cNvPr id="14598" name="object_14599"/>
            <p:cNvSpPr/>
            <p:nvPr/>
          </p:nvSpPr>
          <p:spPr>
            <a:xfrm>
              <a:off x="288800" y="27733"/>
              <a:ext cx="61200" cy="61200"/>
            </a:xfrm>
            <a:prstGeom prst="ellipse">
              <a:avLst/>
            </a:prstGeom>
            <a:solidFill>
              <a:srgbClr val="707274"/>
            </a:solidFill>
            <a:ln>
              <a:noFill/>
            </a:ln>
          </p:spPr>
        </p:sp>
        <p:sp>
          <p:nvSpPr>
            <p:cNvPr id="14600" name="object_14601"/>
            <p:cNvSpPr/>
            <p:nvPr/>
          </p:nvSpPr>
          <p:spPr>
            <a:xfrm>
              <a:off x="245000" y="27733"/>
              <a:ext cx="61200" cy="61200"/>
            </a:xfrm>
            <a:prstGeom prst="ellipse">
              <a:avLst/>
            </a:prstGeom>
            <a:solidFill>
              <a:srgbClr val="707274"/>
            </a:solidFill>
            <a:ln>
              <a:noFill/>
            </a:ln>
          </p:spPr>
        </p:sp>
        <p:sp>
          <p:nvSpPr>
            <p:cNvPr id="14602" name="object_14603"/>
            <p:cNvSpPr/>
            <p:nvPr/>
          </p:nvSpPr>
          <p:spPr>
            <a:xfrm>
              <a:off x="30600" y="144400"/>
              <a:ext cx="43800" cy="61200"/>
            </a:xfrm>
            <a:prstGeom prst="rect">
              <a:avLst/>
            </a:prstGeom>
            <a:solidFill>
              <a:srgbClr val="707274"/>
            </a:solidFill>
            <a:ln>
              <a:noFill/>
            </a:ln>
          </p:spPr>
        </p:sp>
        <p:sp>
          <p:nvSpPr>
            <p:cNvPr id="14604" name="object_14605"/>
            <p:cNvSpPr/>
            <p:nvPr/>
          </p:nvSpPr>
          <p:spPr>
            <a:xfrm>
              <a:off x="205600" y="144400"/>
              <a:ext cx="113800" cy="61200"/>
            </a:xfrm>
            <a:prstGeom prst="rect">
              <a:avLst/>
            </a:prstGeom>
            <a:solidFill>
              <a:srgbClr val="707274"/>
            </a:solidFill>
            <a:ln>
              <a:noFill/>
            </a:ln>
          </p:spPr>
        </p:sp>
        <p:sp>
          <p:nvSpPr>
            <p:cNvPr id="14606" name="object_14607"/>
            <p:cNvSpPr/>
            <p:nvPr/>
          </p:nvSpPr>
          <p:spPr>
            <a:xfrm>
              <a:off x="0" y="144400"/>
              <a:ext cx="61200" cy="61200"/>
            </a:xfrm>
            <a:prstGeom prst="ellipse">
              <a:avLst/>
            </a:prstGeom>
            <a:solidFill>
              <a:srgbClr val="707274"/>
            </a:solidFill>
            <a:ln>
              <a:noFill/>
            </a:ln>
          </p:spPr>
        </p:sp>
        <p:sp>
          <p:nvSpPr>
            <p:cNvPr id="14608" name="object_14609"/>
            <p:cNvSpPr/>
            <p:nvPr/>
          </p:nvSpPr>
          <p:spPr>
            <a:xfrm>
              <a:off x="43800" y="144400"/>
              <a:ext cx="61200" cy="61200"/>
            </a:xfrm>
            <a:prstGeom prst="ellipse">
              <a:avLst/>
            </a:prstGeom>
            <a:solidFill>
              <a:srgbClr val="707274"/>
            </a:solidFill>
            <a:ln>
              <a:noFill/>
            </a:ln>
          </p:spPr>
        </p:sp>
        <p:sp>
          <p:nvSpPr>
            <p:cNvPr id="14610" name="object_14611"/>
            <p:cNvSpPr/>
            <p:nvPr/>
          </p:nvSpPr>
          <p:spPr>
            <a:xfrm>
              <a:off x="288800" y="144400"/>
              <a:ext cx="61200" cy="61200"/>
            </a:xfrm>
            <a:prstGeom prst="ellipse">
              <a:avLst/>
            </a:prstGeom>
            <a:solidFill>
              <a:srgbClr val="707274"/>
            </a:solidFill>
            <a:ln>
              <a:noFill/>
            </a:ln>
          </p:spPr>
        </p:sp>
        <p:sp>
          <p:nvSpPr>
            <p:cNvPr id="14612" name="object_14613"/>
            <p:cNvSpPr/>
            <p:nvPr/>
          </p:nvSpPr>
          <p:spPr>
            <a:xfrm>
              <a:off x="175000" y="144400"/>
              <a:ext cx="61200" cy="61200"/>
            </a:xfrm>
            <a:prstGeom prst="ellipse">
              <a:avLst/>
            </a:prstGeom>
            <a:solidFill>
              <a:srgbClr val="707274"/>
            </a:solidFill>
            <a:ln>
              <a:noFill/>
            </a:ln>
          </p:spPr>
        </p:sp>
        <p:sp>
          <p:nvSpPr>
            <p:cNvPr id="14614" name="object_14615"/>
            <p:cNvSpPr/>
            <p:nvPr/>
          </p:nvSpPr>
          <p:spPr>
            <a:xfrm>
              <a:off x="30600" y="261067"/>
              <a:ext cx="78800" cy="61200"/>
            </a:xfrm>
            <a:prstGeom prst="rect">
              <a:avLst/>
            </a:prstGeom>
            <a:solidFill>
              <a:srgbClr val="707274"/>
            </a:solidFill>
            <a:ln>
              <a:noFill/>
            </a:ln>
          </p:spPr>
        </p:sp>
        <p:sp>
          <p:nvSpPr>
            <p:cNvPr id="14616" name="object_14617"/>
            <p:cNvSpPr/>
            <p:nvPr/>
          </p:nvSpPr>
          <p:spPr>
            <a:xfrm>
              <a:off x="240600" y="261067"/>
              <a:ext cx="78800" cy="61200"/>
            </a:xfrm>
            <a:prstGeom prst="rect">
              <a:avLst/>
            </a:prstGeom>
            <a:solidFill>
              <a:srgbClr val="707274"/>
            </a:solidFill>
            <a:ln>
              <a:noFill/>
            </a:ln>
          </p:spPr>
        </p:sp>
        <p:sp>
          <p:nvSpPr>
            <p:cNvPr id="14618" name="object_14619"/>
            <p:cNvSpPr/>
            <p:nvPr/>
          </p:nvSpPr>
          <p:spPr>
            <a:xfrm>
              <a:off x="0" y="261067"/>
              <a:ext cx="61200" cy="61200"/>
            </a:xfrm>
            <a:prstGeom prst="ellipse">
              <a:avLst/>
            </a:prstGeom>
            <a:solidFill>
              <a:srgbClr val="707274"/>
            </a:solidFill>
            <a:ln>
              <a:noFill/>
            </a:ln>
          </p:spPr>
        </p:sp>
        <p:sp>
          <p:nvSpPr>
            <p:cNvPr id="14620" name="object_14621"/>
            <p:cNvSpPr/>
            <p:nvPr/>
          </p:nvSpPr>
          <p:spPr>
            <a:xfrm>
              <a:off x="78800" y="261067"/>
              <a:ext cx="61200" cy="61200"/>
            </a:xfrm>
            <a:prstGeom prst="ellipse">
              <a:avLst/>
            </a:prstGeom>
            <a:solidFill>
              <a:srgbClr val="707274"/>
            </a:solidFill>
            <a:ln>
              <a:noFill/>
            </a:ln>
          </p:spPr>
        </p:sp>
        <p:sp>
          <p:nvSpPr>
            <p:cNvPr id="14622" name="object_14623"/>
            <p:cNvSpPr/>
            <p:nvPr/>
          </p:nvSpPr>
          <p:spPr>
            <a:xfrm>
              <a:off x="288800" y="261067"/>
              <a:ext cx="61200" cy="61200"/>
            </a:xfrm>
            <a:prstGeom prst="ellipse">
              <a:avLst/>
            </a:prstGeom>
            <a:solidFill>
              <a:srgbClr val="707274"/>
            </a:solidFill>
            <a:ln>
              <a:noFill/>
            </a:ln>
          </p:spPr>
        </p:sp>
        <p:sp>
          <p:nvSpPr>
            <p:cNvPr id="14624" name="object_14625"/>
            <p:cNvSpPr/>
            <p:nvPr/>
          </p:nvSpPr>
          <p:spPr>
            <a:xfrm>
              <a:off x="210000" y="261067"/>
              <a:ext cx="61200" cy="61200"/>
            </a:xfrm>
            <a:prstGeom prst="ellipse">
              <a:avLst/>
            </a:prstGeom>
            <a:solidFill>
              <a:srgbClr val="707274"/>
            </a:solidFill>
            <a:ln>
              <a:noFill/>
            </a:ln>
          </p:spPr>
        </p:sp>
        <p:sp>
          <p:nvSpPr>
            <p:cNvPr id="14626" name="1462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628" name="object_14629">
            <a:hlinkClick r:id="rId8" action="ppaction://hlinksldjump" tooltip="Portfolio of Action"/>
          </p:cNvPr>
          <p:cNvGrpSpPr/>
          <p:nvPr/>
        </p:nvGrpSpPr>
        <p:grpSpPr>
          <a:xfrm>
            <a:off x="19403940" y="887211"/>
            <a:ext cx="350000" cy="350000"/>
            <a:chOff x="0" y="0"/>
            <a:chExt cx="0" cy="0"/>
          </a:xfrm>
        </p:grpSpPr>
        <p:sp>
          <p:nvSpPr>
            <p:cNvPr id="14632" name="object_14633"/>
            <p:cNvSpPr/>
            <p:nvPr/>
          </p:nvSpPr>
          <p:spPr>
            <a:xfrm>
              <a:off x="11900" y="79800"/>
              <a:ext cx="51110" cy="51110"/>
            </a:xfrm>
            <a:prstGeom prst="ellipse">
              <a:avLst/>
            </a:prstGeom>
            <a:solidFill>
              <a:srgbClr val="707274"/>
            </a:solidFill>
          </p:spPr>
        </p:sp>
        <p:sp>
          <p:nvSpPr>
            <p:cNvPr id="14634" name="object_14635"/>
            <p:cNvSpPr/>
            <p:nvPr/>
          </p:nvSpPr>
          <p:spPr>
            <a:xfrm>
              <a:off x="121800" y="124250"/>
              <a:ext cx="51110" cy="51110"/>
            </a:xfrm>
            <a:prstGeom prst="ellipse">
              <a:avLst/>
            </a:prstGeom>
            <a:solidFill>
              <a:srgbClr val="707274"/>
            </a:solidFill>
          </p:spPr>
        </p:sp>
        <p:sp>
          <p:nvSpPr>
            <p:cNvPr id="14636" name="object_14637"/>
            <p:cNvSpPr/>
            <p:nvPr/>
          </p:nvSpPr>
          <p:spPr>
            <a:xfrm>
              <a:off x="244650" y="42700"/>
              <a:ext cx="51110" cy="51110"/>
            </a:xfrm>
            <a:prstGeom prst="ellipse">
              <a:avLst/>
            </a:prstGeom>
            <a:solidFill>
              <a:srgbClr val="707274"/>
            </a:solidFill>
          </p:spPr>
        </p:sp>
        <p:sp>
          <p:nvSpPr>
            <p:cNvPr id="14638" name="object_14639"/>
            <p:cNvSpPr/>
            <p:nvPr/>
          </p:nvSpPr>
          <p:spPr>
            <a:xfrm>
              <a:off x="282800" y="229250"/>
              <a:ext cx="51110" cy="51110"/>
            </a:xfrm>
            <a:prstGeom prst="ellipse">
              <a:avLst/>
            </a:prstGeom>
            <a:solidFill>
              <a:srgbClr val="707274"/>
            </a:solidFill>
          </p:spPr>
        </p:sp>
        <p:sp>
          <p:nvSpPr>
            <p:cNvPr id="14640" name="object_14641"/>
            <p:cNvSpPr/>
            <p:nvPr/>
          </p:nvSpPr>
          <p:spPr>
            <a:xfrm>
              <a:off x="79800" y="234500"/>
              <a:ext cx="51110" cy="51110"/>
            </a:xfrm>
            <a:prstGeom prst="ellipse">
              <a:avLst/>
            </a:prstGeom>
            <a:solidFill>
              <a:srgbClr val="707274"/>
            </a:solidFill>
          </p:spPr>
        </p:sp>
        <p:sp>
          <p:nvSpPr>
            <p:cNvPr id="14642" name="object_14643"/>
            <p:cNvSpPr/>
            <p:nvPr/>
          </p:nvSpPr>
          <p:spPr>
            <a:xfrm>
              <a:off x="105350" y="23800"/>
              <a:ext cx="51110" cy="51110"/>
            </a:xfrm>
            <a:prstGeom prst="ellipse">
              <a:avLst/>
            </a:prstGeom>
            <a:solidFill>
              <a:srgbClr val="707274"/>
            </a:solidFill>
          </p:spPr>
        </p:sp>
        <p:sp>
          <p:nvSpPr>
            <p:cNvPr id="14644" name="object_14645"/>
            <p:cNvSpPr/>
            <p:nvPr/>
          </p:nvSpPr>
          <p:spPr>
            <a:xfrm>
              <a:off x="232050" y="149450"/>
              <a:ext cx="51110" cy="51110"/>
            </a:xfrm>
            <a:prstGeom prst="ellipse">
              <a:avLst/>
            </a:prstGeom>
            <a:solidFill>
              <a:srgbClr val="707274"/>
            </a:solidFill>
          </p:spPr>
        </p:sp>
        <p:sp>
          <p:nvSpPr>
            <p:cNvPr id="14646" name="object_14647"/>
            <p:cNvSpPr/>
            <p:nvPr/>
          </p:nvSpPr>
          <p:spPr>
            <a:xfrm>
              <a:off x="0" y="175000"/>
              <a:ext cx="350000" cy="0"/>
            </a:xfrm>
            <a:prstGeom prst="rect">
              <a:avLst/>
            </a:prstGeom>
            <a:noFill/>
            <a:ln w="10470">
              <a:solidFill>
                <a:srgbClr val="707274"/>
              </a:solidFill>
            </a:ln>
          </p:spPr>
        </p:sp>
        <p:sp>
          <p:nvSpPr>
            <p:cNvPr id="14648" name="object_14649"/>
            <p:cNvSpPr/>
            <p:nvPr/>
          </p:nvSpPr>
          <p:spPr>
            <a:xfrm>
              <a:off x="175000" y="0"/>
              <a:ext cx="0" cy="350000"/>
            </a:xfrm>
            <a:prstGeom prst="rect">
              <a:avLst/>
            </a:prstGeom>
            <a:noFill/>
            <a:ln w="10470">
              <a:solidFill>
                <a:srgbClr val="707274"/>
              </a:solidFill>
            </a:ln>
          </p:spPr>
        </p:sp>
        <p:sp>
          <p:nvSpPr>
            <p:cNvPr id="14650" name="1465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652" name="14653">
            <a:hlinkClick r:id="rId9" action="ppaction://hlinksldjump" tooltip="Semantic Differential"/>
          </p:cNvPr>
          <p:cNvGrpSpPr/>
          <p:nvPr/>
        </p:nvGrpSpPr>
        <p:grpSpPr>
          <a:xfrm>
            <a:off x="18380322" y="887211"/>
            <a:ext cx="561600" cy="648000"/>
            <a:chOff x="0" y="0"/>
            <a:chExt cx="0" cy="0"/>
          </a:xfrm>
        </p:grpSpPr>
        <p:sp>
          <p:nvSpPr>
            <p:cNvPr id="14654" name="14655"/>
            <p:cNvSpPr/>
            <p:nvPr/>
          </p:nvSpPr>
          <p:spPr>
            <a:xfrm>
              <a:off x="0" y="0"/>
              <a:ext cx="350000" cy="350000"/>
            </a:xfrm>
            <a:prstGeom prst="rect">
              <a:avLst/>
            </a:prstGeom>
            <a:noFill/>
            <a:ln w="30000" cap="flat" cmpd="sng" algn="ctr">
              <a:solidFill>
                <a:srgbClr val="707274"/>
              </a:solidFill>
            </a:ln>
          </p:spPr>
        </p:sp>
        <p:cxnSp>
          <p:nvCxnSpPr>
            <p:cNvPr id="14656" name="object_1465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4658" name="object_1465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4660" name="1466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662" name="14663">
            <a:hlinkClick r:id="rId10" action="ppaction://hlinksldjump"/>
          </p:cNvPr>
          <p:cNvGrpSpPr/>
          <p:nvPr/>
        </p:nvGrpSpPr>
        <p:grpSpPr>
          <a:xfrm>
            <a:off x="17356704" y="887211"/>
            <a:ext cx="561600" cy="648000"/>
            <a:chOff x="0" y="0"/>
            <a:chExt cx="0" cy="0"/>
          </a:xfrm>
        </p:grpSpPr>
        <p:sp>
          <p:nvSpPr>
            <p:cNvPr id="14664" name="14665"/>
            <p:cNvSpPr/>
            <p:nvPr/>
          </p:nvSpPr>
          <p:spPr>
            <a:xfrm>
              <a:off x="0" y="0"/>
              <a:ext cx="350000" cy="350000"/>
            </a:xfrm>
            <a:prstGeom prst="rect">
              <a:avLst/>
            </a:prstGeom>
            <a:noFill/>
            <a:ln w="30000" cap="flat" cmpd="sng" algn="ctr">
              <a:solidFill>
                <a:srgbClr val="707274"/>
              </a:solidFill>
            </a:ln>
          </p:spPr>
        </p:sp>
        <p:sp>
          <p:nvSpPr>
            <p:cNvPr id="14666" name="object_1466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4668" name="object_14669"/>
            <p:cNvSpPr/>
            <p:nvPr/>
          </p:nvSpPr>
          <p:spPr>
            <a:xfrm>
              <a:off x="136856" y="41051"/>
              <a:ext cx="54000" cy="59400"/>
            </a:xfrm>
            <a:prstGeom prst="rect">
              <a:avLst/>
            </a:prstGeom>
            <a:solidFill>
              <a:srgbClr val="707274"/>
            </a:solidFill>
          </p:spPr>
        </p:sp>
        <p:sp>
          <p:nvSpPr>
            <p:cNvPr id="14670" name="object_14671"/>
            <p:cNvSpPr/>
            <p:nvPr/>
          </p:nvSpPr>
          <p:spPr>
            <a:xfrm>
              <a:off x="180596" y="70751"/>
              <a:ext cx="55300" cy="0"/>
            </a:xfrm>
            <a:prstGeom prst="line">
              <a:avLst/>
            </a:prstGeom>
            <a:solidFill>
              <a:srgbClr val="000000"/>
            </a:solidFill>
            <a:ln w="11000" cap="flat" cmpd="sng" algn="ctr">
              <a:solidFill>
                <a:srgbClr val="707274"/>
              </a:solidFill>
            </a:ln>
          </p:spPr>
        </p:sp>
        <p:sp>
          <p:nvSpPr>
            <p:cNvPr id="14672" name="object_14673"/>
            <p:cNvSpPr/>
            <p:nvPr/>
          </p:nvSpPr>
          <p:spPr>
            <a:xfrm>
              <a:off x="245893" y="41051"/>
              <a:ext cx="54000" cy="59400"/>
            </a:xfrm>
            <a:prstGeom prst="ellipse">
              <a:avLst/>
            </a:prstGeom>
            <a:solidFill>
              <a:srgbClr val="707274"/>
            </a:solidFill>
          </p:spPr>
        </p:sp>
        <p:sp>
          <p:nvSpPr>
            <p:cNvPr id="14674" name="object_14675"/>
            <p:cNvSpPr/>
            <p:nvPr/>
          </p:nvSpPr>
          <p:spPr>
            <a:xfrm>
              <a:off x="136856" y="143142"/>
              <a:ext cx="54000" cy="59400"/>
            </a:xfrm>
            <a:prstGeom prst="rect">
              <a:avLst/>
            </a:prstGeom>
            <a:solidFill>
              <a:srgbClr val="707274"/>
            </a:solidFill>
          </p:spPr>
        </p:sp>
        <p:sp>
          <p:nvSpPr>
            <p:cNvPr id="14676" name="object_14677"/>
            <p:cNvSpPr/>
            <p:nvPr/>
          </p:nvSpPr>
          <p:spPr>
            <a:xfrm>
              <a:off x="180596" y="172842"/>
              <a:ext cx="55300" cy="0"/>
            </a:xfrm>
            <a:prstGeom prst="line">
              <a:avLst/>
            </a:prstGeom>
            <a:solidFill>
              <a:srgbClr val="000000"/>
            </a:solidFill>
            <a:ln w="11000" cap="flat" cmpd="sng" algn="ctr">
              <a:solidFill>
                <a:srgbClr val="707274"/>
              </a:solidFill>
            </a:ln>
          </p:spPr>
        </p:sp>
        <p:sp>
          <p:nvSpPr>
            <p:cNvPr id="14678" name="object_14679"/>
            <p:cNvSpPr/>
            <p:nvPr/>
          </p:nvSpPr>
          <p:spPr>
            <a:xfrm>
              <a:off x="245893" y="143142"/>
              <a:ext cx="54000" cy="59400"/>
            </a:xfrm>
            <a:prstGeom prst="ellipse">
              <a:avLst/>
            </a:prstGeom>
            <a:solidFill>
              <a:srgbClr val="707274"/>
            </a:solidFill>
          </p:spPr>
        </p:sp>
        <p:sp>
          <p:nvSpPr>
            <p:cNvPr id="14680" name="object_14681"/>
            <p:cNvSpPr/>
            <p:nvPr/>
          </p:nvSpPr>
          <p:spPr>
            <a:xfrm>
              <a:off x="136856" y="237985"/>
              <a:ext cx="54000" cy="59400"/>
            </a:xfrm>
            <a:prstGeom prst="rect">
              <a:avLst/>
            </a:prstGeom>
            <a:solidFill>
              <a:srgbClr val="707274"/>
            </a:solidFill>
          </p:spPr>
        </p:sp>
        <p:sp>
          <p:nvSpPr>
            <p:cNvPr id="14682" name="object_14683"/>
            <p:cNvSpPr/>
            <p:nvPr/>
          </p:nvSpPr>
          <p:spPr>
            <a:xfrm>
              <a:off x="180596" y="267685"/>
              <a:ext cx="55300" cy="0"/>
            </a:xfrm>
            <a:prstGeom prst="line">
              <a:avLst/>
            </a:prstGeom>
            <a:solidFill>
              <a:srgbClr val="000000"/>
            </a:solidFill>
            <a:ln w="11000" cap="flat" cmpd="sng" algn="ctr">
              <a:solidFill>
                <a:srgbClr val="707274"/>
              </a:solidFill>
            </a:ln>
          </p:spPr>
        </p:sp>
        <p:sp>
          <p:nvSpPr>
            <p:cNvPr id="14684" name="object_14685"/>
            <p:cNvSpPr/>
            <p:nvPr/>
          </p:nvSpPr>
          <p:spPr>
            <a:xfrm>
              <a:off x="245893" y="237985"/>
              <a:ext cx="54000" cy="59400"/>
            </a:xfrm>
            <a:prstGeom prst="ellipse">
              <a:avLst/>
            </a:prstGeom>
            <a:solidFill>
              <a:srgbClr val="707274"/>
            </a:solidFill>
          </p:spPr>
        </p:sp>
        <p:sp>
          <p:nvSpPr>
            <p:cNvPr id="14686" name="1468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688" name="14689">
            <a:hlinkClick r:id="rId11" action="ppaction://hlinksldjump" tooltip="Aspektkarte"/>
          </p:cNvPr>
          <p:cNvGrpSpPr/>
          <p:nvPr/>
        </p:nvGrpSpPr>
        <p:grpSpPr>
          <a:xfrm>
            <a:off x="16333086" y="887211"/>
            <a:ext cx="350000" cy="350000"/>
            <a:chOff x="0" y="0"/>
            <a:chExt cx="0" cy="0"/>
          </a:xfrm>
        </p:grpSpPr>
        <p:sp>
          <p:nvSpPr>
            <p:cNvPr id="14690" name="14691"/>
            <p:cNvSpPr/>
            <p:nvPr/>
          </p:nvSpPr>
          <p:spPr>
            <a:xfrm>
              <a:off x="0" y="0"/>
              <a:ext cx="350000" cy="350000"/>
            </a:xfrm>
            <a:prstGeom prst="rect">
              <a:avLst/>
            </a:prstGeom>
            <a:noFill/>
            <a:ln w="30000" cap="flat" cmpd="sng" algn="ctr">
              <a:solidFill>
                <a:srgbClr val="707274"/>
              </a:solidFill>
            </a:ln>
          </p:spPr>
        </p:sp>
        <p:sp>
          <p:nvSpPr>
            <p:cNvPr id="14692" name="14693"/>
            <p:cNvSpPr/>
            <p:nvPr/>
          </p:nvSpPr>
          <p:spPr>
            <a:xfrm>
              <a:off x="70000" y="0"/>
              <a:ext cx="210000" cy="0"/>
            </a:xfrm>
            <a:prstGeom prst="line">
              <a:avLst/>
            </a:prstGeom>
            <a:solidFill>
              <a:srgbClr val="000000"/>
            </a:solidFill>
            <a:ln w="11000" cap="flat" cmpd="sng" algn="ctr">
              <a:solidFill>
                <a:srgbClr val="707274"/>
              </a:solidFill>
            </a:ln>
          </p:spPr>
        </p:sp>
        <p:sp>
          <p:nvSpPr>
            <p:cNvPr id="14694" name="14695"/>
            <p:cNvSpPr/>
            <p:nvPr/>
          </p:nvSpPr>
          <p:spPr>
            <a:xfrm>
              <a:off x="70000" y="58333"/>
              <a:ext cx="210000" cy="0"/>
            </a:xfrm>
            <a:prstGeom prst="line">
              <a:avLst/>
            </a:prstGeom>
            <a:solidFill>
              <a:srgbClr val="000000"/>
            </a:solidFill>
            <a:ln w="11000" cap="flat" cmpd="sng" algn="ctr">
              <a:solidFill>
                <a:srgbClr val="707274"/>
              </a:solidFill>
            </a:ln>
          </p:spPr>
        </p:sp>
        <p:sp>
          <p:nvSpPr>
            <p:cNvPr id="14696" name="14697"/>
            <p:cNvSpPr/>
            <p:nvPr/>
          </p:nvSpPr>
          <p:spPr>
            <a:xfrm>
              <a:off x="70000" y="116667"/>
              <a:ext cx="210000" cy="0"/>
            </a:xfrm>
            <a:prstGeom prst="line">
              <a:avLst/>
            </a:prstGeom>
            <a:solidFill>
              <a:srgbClr val="000000"/>
            </a:solidFill>
            <a:ln w="11000" cap="flat" cmpd="sng" algn="ctr">
              <a:solidFill>
                <a:srgbClr val="707274"/>
              </a:solidFill>
            </a:ln>
          </p:spPr>
        </p:sp>
        <p:sp>
          <p:nvSpPr>
            <p:cNvPr id="14698" name="14699"/>
            <p:cNvSpPr/>
            <p:nvPr/>
          </p:nvSpPr>
          <p:spPr>
            <a:xfrm>
              <a:off x="70000" y="175000"/>
              <a:ext cx="210000" cy="0"/>
            </a:xfrm>
            <a:prstGeom prst="line">
              <a:avLst/>
            </a:prstGeom>
            <a:solidFill>
              <a:srgbClr val="000000"/>
            </a:solidFill>
            <a:ln w="11000" cap="flat" cmpd="sng" algn="ctr">
              <a:solidFill>
                <a:srgbClr val="707274"/>
              </a:solidFill>
            </a:ln>
          </p:spPr>
        </p:sp>
        <p:sp>
          <p:nvSpPr>
            <p:cNvPr id="14700" name="14701"/>
            <p:cNvSpPr/>
            <p:nvPr/>
          </p:nvSpPr>
          <p:spPr>
            <a:xfrm>
              <a:off x="70000" y="233333"/>
              <a:ext cx="210000" cy="0"/>
            </a:xfrm>
            <a:prstGeom prst="line">
              <a:avLst/>
            </a:prstGeom>
            <a:solidFill>
              <a:srgbClr val="000000"/>
            </a:solidFill>
            <a:ln w="11000" cap="flat" cmpd="sng" algn="ctr">
              <a:solidFill>
                <a:srgbClr val="707274"/>
              </a:solidFill>
            </a:ln>
          </p:spPr>
        </p:sp>
        <p:sp>
          <p:nvSpPr>
            <p:cNvPr id="14702" name="14703"/>
            <p:cNvSpPr/>
            <p:nvPr/>
          </p:nvSpPr>
          <p:spPr>
            <a:xfrm>
              <a:off x="70000" y="291667"/>
              <a:ext cx="210000" cy="0"/>
            </a:xfrm>
            <a:prstGeom prst="line">
              <a:avLst/>
            </a:prstGeom>
            <a:solidFill>
              <a:srgbClr val="000000"/>
            </a:solidFill>
            <a:ln w="11000" cap="flat" cmpd="sng" algn="ctr">
              <a:solidFill>
                <a:srgbClr val="707274"/>
              </a:solidFill>
            </a:ln>
          </p:spPr>
        </p:sp>
        <p:sp>
          <p:nvSpPr>
            <p:cNvPr id="14704" name="14705"/>
            <p:cNvSpPr/>
            <p:nvPr/>
          </p:nvSpPr>
          <p:spPr>
            <a:xfrm>
              <a:off x="70000" y="350000"/>
              <a:ext cx="210000" cy="0"/>
            </a:xfrm>
            <a:prstGeom prst="line">
              <a:avLst/>
            </a:prstGeom>
            <a:solidFill>
              <a:srgbClr val="000000"/>
            </a:solidFill>
            <a:ln w="11000" cap="flat" cmpd="sng" algn="ctr">
              <a:solidFill>
                <a:srgbClr val="707274"/>
              </a:solidFill>
            </a:ln>
          </p:spPr>
        </p:sp>
        <p:sp>
          <p:nvSpPr>
            <p:cNvPr id="14706" name="14707">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708" name="object_14709">
            <a:hlinkClick r:id="rId12" action="ppaction://hlinksldjump" tooltip="Tabellenband Demoskopie"/>
          </p:cNvPr>
          <p:cNvGrpSpPr/>
          <p:nvPr/>
        </p:nvGrpSpPr>
        <p:grpSpPr>
          <a:xfrm>
            <a:off x="15309468" y="887211"/>
            <a:ext cx="350000" cy="350000"/>
            <a:chOff x="0" y="0"/>
            <a:chExt cx="0" cy="0"/>
          </a:xfrm>
        </p:grpSpPr>
        <p:sp>
          <p:nvSpPr>
            <p:cNvPr id="14712" name="object_14713"/>
            <p:cNvSpPr/>
            <p:nvPr/>
          </p:nvSpPr>
          <p:spPr>
            <a:xfrm>
              <a:off x="30600" y="27733"/>
              <a:ext cx="222300" cy="61200"/>
            </a:xfrm>
            <a:prstGeom prst="rect">
              <a:avLst/>
            </a:prstGeom>
            <a:solidFill>
              <a:srgbClr val="707274"/>
            </a:solidFill>
            <a:ln>
              <a:noFill/>
            </a:ln>
          </p:spPr>
        </p:sp>
        <p:sp>
          <p:nvSpPr>
            <p:cNvPr id="14714" name="object_14715"/>
            <p:cNvSpPr/>
            <p:nvPr/>
          </p:nvSpPr>
          <p:spPr>
            <a:xfrm>
              <a:off x="0" y="27733"/>
              <a:ext cx="61200" cy="61200"/>
            </a:xfrm>
            <a:prstGeom prst="ellipse">
              <a:avLst/>
            </a:prstGeom>
            <a:solidFill>
              <a:srgbClr val="707274"/>
            </a:solidFill>
            <a:ln>
              <a:noFill/>
            </a:ln>
          </p:spPr>
        </p:sp>
        <p:sp>
          <p:nvSpPr>
            <p:cNvPr id="14716" name="object_14717"/>
            <p:cNvSpPr/>
            <p:nvPr/>
          </p:nvSpPr>
          <p:spPr>
            <a:xfrm>
              <a:off x="222300" y="27733"/>
              <a:ext cx="61200" cy="61200"/>
            </a:xfrm>
            <a:prstGeom prst="ellipse">
              <a:avLst/>
            </a:prstGeom>
            <a:solidFill>
              <a:srgbClr val="707274"/>
            </a:solidFill>
            <a:ln>
              <a:noFill/>
            </a:ln>
          </p:spPr>
        </p:sp>
        <p:sp>
          <p:nvSpPr>
            <p:cNvPr id="14718" name="object_14719"/>
            <p:cNvSpPr/>
            <p:nvPr/>
          </p:nvSpPr>
          <p:spPr>
            <a:xfrm>
              <a:off x="30600" y="144400"/>
              <a:ext cx="141800" cy="61200"/>
            </a:xfrm>
            <a:prstGeom prst="rect">
              <a:avLst/>
            </a:prstGeom>
            <a:solidFill>
              <a:srgbClr val="707274"/>
            </a:solidFill>
            <a:ln>
              <a:noFill/>
            </a:ln>
          </p:spPr>
        </p:sp>
        <p:sp>
          <p:nvSpPr>
            <p:cNvPr id="14720" name="object_14721"/>
            <p:cNvSpPr/>
            <p:nvPr/>
          </p:nvSpPr>
          <p:spPr>
            <a:xfrm>
              <a:off x="0" y="144400"/>
              <a:ext cx="61200" cy="61200"/>
            </a:xfrm>
            <a:prstGeom prst="ellipse">
              <a:avLst/>
            </a:prstGeom>
            <a:solidFill>
              <a:srgbClr val="707274"/>
            </a:solidFill>
            <a:ln>
              <a:noFill/>
            </a:ln>
          </p:spPr>
        </p:sp>
        <p:sp>
          <p:nvSpPr>
            <p:cNvPr id="14722" name="object_14723"/>
            <p:cNvSpPr/>
            <p:nvPr/>
          </p:nvSpPr>
          <p:spPr>
            <a:xfrm>
              <a:off x="141800" y="144400"/>
              <a:ext cx="61200" cy="61200"/>
            </a:xfrm>
            <a:prstGeom prst="ellipse">
              <a:avLst/>
            </a:prstGeom>
            <a:solidFill>
              <a:srgbClr val="707274"/>
            </a:solidFill>
            <a:ln>
              <a:noFill/>
            </a:ln>
          </p:spPr>
        </p:sp>
        <p:sp>
          <p:nvSpPr>
            <p:cNvPr id="14724" name="object_14725"/>
            <p:cNvSpPr/>
            <p:nvPr/>
          </p:nvSpPr>
          <p:spPr>
            <a:xfrm>
              <a:off x="30600" y="261067"/>
              <a:ext cx="288800" cy="61200"/>
            </a:xfrm>
            <a:prstGeom prst="rect">
              <a:avLst/>
            </a:prstGeom>
            <a:solidFill>
              <a:srgbClr val="707274"/>
            </a:solidFill>
            <a:ln>
              <a:noFill/>
            </a:ln>
          </p:spPr>
        </p:sp>
        <p:sp>
          <p:nvSpPr>
            <p:cNvPr id="14726" name="object_14727"/>
            <p:cNvSpPr/>
            <p:nvPr/>
          </p:nvSpPr>
          <p:spPr>
            <a:xfrm>
              <a:off x="0" y="261067"/>
              <a:ext cx="61200" cy="61200"/>
            </a:xfrm>
            <a:prstGeom prst="ellipse">
              <a:avLst/>
            </a:prstGeom>
            <a:solidFill>
              <a:srgbClr val="707274"/>
            </a:solidFill>
            <a:ln>
              <a:noFill/>
            </a:ln>
          </p:spPr>
        </p:sp>
        <p:sp>
          <p:nvSpPr>
            <p:cNvPr id="14728" name="object_14729"/>
            <p:cNvSpPr/>
            <p:nvPr/>
          </p:nvSpPr>
          <p:spPr>
            <a:xfrm>
              <a:off x="288800" y="261067"/>
              <a:ext cx="61200" cy="61200"/>
            </a:xfrm>
            <a:prstGeom prst="ellipse">
              <a:avLst/>
            </a:prstGeom>
            <a:solidFill>
              <a:srgbClr val="707274"/>
            </a:solidFill>
            <a:ln>
              <a:noFill/>
            </a:ln>
          </p:spPr>
        </p:sp>
        <p:sp>
          <p:nvSpPr>
            <p:cNvPr id="14730" name="object_14731"/>
            <p:cNvSpPr/>
            <p:nvPr/>
          </p:nvSpPr>
          <p:spPr>
            <a:xfrm>
              <a:off x="263500" y="58333"/>
              <a:ext cx="0" cy="233333"/>
            </a:xfrm>
            <a:prstGeom prst="rect">
              <a:avLst/>
            </a:prstGeom>
            <a:noFill/>
            <a:ln w="10470">
              <a:solidFill>
                <a:srgbClr val="707274"/>
              </a:solidFill>
            </a:ln>
          </p:spPr>
        </p:sp>
        <p:sp>
          <p:nvSpPr>
            <p:cNvPr id="14732" name="1473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4734" name="object_14735"/>
          <p:cNvSpPr txBox="1"/>
          <p:nvPr/>
        </p:nvSpPr>
        <p:spPr>
          <a:xfrm>
            <a:off x="6745326" y="2933766"/>
            <a:ext cx="900000" cy="316112"/>
          </a:xfrm>
          <a:prstGeom prst="rect">
            <a:avLst/>
          </a:prstGeom>
        </p:spPr>
        <p:txBody>
          <a:bodyPr vert="horz" wrap="square" lIns="0" tIns="15875" rIns="0" bIns="0" rtlCol="0">
            <a:spAutoFit/>
          </a:bodyPr>
          <a:lstStyle/>
          <a:p>
            <a:pPr algn="ctr"/>
            <a:r>
              <a:rPr sz="2450" spc="5" dirty="0">
                <a:solidFill>
                  <a:srgbClr val="515455"/>
                </a:solidFill>
                <a:latin typeface="Arial"/>
                <a:cs typeface="Arial"/>
              </a:rPr>
              <a:t>DPE</a:t>
            </a:r>
          </a:p>
        </p:txBody>
      </p:sp>
      <p:sp>
        <p:nvSpPr>
          <p:cNvPr id="14736" name="object_14737"/>
          <p:cNvSpPr txBox="1"/>
          <p:nvPr/>
        </p:nvSpPr>
        <p:spPr>
          <a:xfrm>
            <a:off x="7355631"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4738" name="object_14739"/>
          <p:cNvSpPr/>
          <p:nvPr/>
        </p:nvSpPr>
        <p:spPr>
          <a:xfrm>
            <a:off x="7945326" y="3399878"/>
            <a:ext cx="0" cy="5307165"/>
          </a:xfrm>
          <a:prstGeom prst="rect">
            <a:avLst/>
          </a:prstGeom>
          <a:ln w="5235">
            <a:solidFill>
              <a:srgbClr val="000000"/>
            </a:solidFill>
          </a:ln>
        </p:spPr>
      </p:sp>
      <p:sp>
        <p:nvSpPr>
          <p:cNvPr id="14740" name="object_14741"/>
          <p:cNvSpPr txBox="1"/>
          <p:nvPr/>
        </p:nvSpPr>
        <p:spPr>
          <a:xfrm>
            <a:off x="9037080"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4742" name="object_14743"/>
          <p:cNvSpPr/>
          <p:nvPr/>
        </p:nvSpPr>
        <p:spPr>
          <a:xfrm>
            <a:off x="9626775" y="3399878"/>
            <a:ext cx="0" cy="5307165"/>
          </a:xfrm>
          <a:prstGeom prst="rect">
            <a:avLst/>
          </a:prstGeom>
          <a:ln w="5235">
            <a:solidFill>
              <a:srgbClr val="767A7C"/>
            </a:solidFill>
          </a:ln>
        </p:spPr>
      </p:sp>
      <p:sp>
        <p:nvSpPr>
          <p:cNvPr id="14744" name="object_14745"/>
          <p:cNvSpPr txBox="1"/>
          <p:nvPr/>
        </p:nvSpPr>
        <p:spPr>
          <a:xfrm>
            <a:off x="10718530"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4746" name="object_14747"/>
          <p:cNvSpPr/>
          <p:nvPr/>
        </p:nvSpPr>
        <p:spPr>
          <a:xfrm>
            <a:off x="11308225" y="3399878"/>
            <a:ext cx="0" cy="5307165"/>
          </a:xfrm>
          <a:prstGeom prst="rect">
            <a:avLst/>
          </a:prstGeom>
          <a:ln w="5235">
            <a:solidFill>
              <a:srgbClr val="767A7C"/>
            </a:solidFill>
          </a:ln>
        </p:spPr>
      </p:sp>
      <p:sp>
        <p:nvSpPr>
          <p:cNvPr id="14748" name="object_14749"/>
          <p:cNvSpPr txBox="1"/>
          <p:nvPr/>
        </p:nvSpPr>
        <p:spPr>
          <a:xfrm>
            <a:off x="12399979"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4750" name="object_14751"/>
          <p:cNvSpPr/>
          <p:nvPr/>
        </p:nvSpPr>
        <p:spPr>
          <a:xfrm>
            <a:off x="12989674" y="3399878"/>
            <a:ext cx="0" cy="5307165"/>
          </a:xfrm>
          <a:prstGeom prst="rect">
            <a:avLst/>
          </a:prstGeom>
          <a:ln w="5235">
            <a:solidFill>
              <a:srgbClr val="767A7C"/>
            </a:solidFill>
          </a:ln>
        </p:spPr>
      </p:sp>
      <p:sp>
        <p:nvSpPr>
          <p:cNvPr id="14752" name="object_14753"/>
          <p:cNvSpPr txBox="1"/>
          <p:nvPr/>
        </p:nvSpPr>
        <p:spPr>
          <a:xfrm>
            <a:off x="14081429"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4754" name="object_14755"/>
          <p:cNvSpPr/>
          <p:nvPr/>
        </p:nvSpPr>
        <p:spPr>
          <a:xfrm>
            <a:off x="14671124" y="3399878"/>
            <a:ext cx="0" cy="5307165"/>
          </a:xfrm>
          <a:prstGeom prst="rect">
            <a:avLst/>
          </a:prstGeom>
          <a:ln w="5235">
            <a:solidFill>
              <a:srgbClr val="767A7C"/>
            </a:solidFill>
          </a:ln>
        </p:spPr>
      </p:sp>
      <p:sp>
        <p:nvSpPr>
          <p:cNvPr id="14756" name="object_14757"/>
          <p:cNvSpPr txBox="1"/>
          <p:nvPr/>
        </p:nvSpPr>
        <p:spPr>
          <a:xfrm>
            <a:off x="15762878"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4758" name="object_14759"/>
          <p:cNvSpPr/>
          <p:nvPr/>
        </p:nvSpPr>
        <p:spPr>
          <a:xfrm>
            <a:off x="16352573" y="3399878"/>
            <a:ext cx="0" cy="5307165"/>
          </a:xfrm>
          <a:prstGeom prst="rect">
            <a:avLst/>
          </a:prstGeom>
          <a:ln w="5235">
            <a:solidFill>
              <a:srgbClr val="000000"/>
            </a:solidFill>
          </a:ln>
        </p:spPr>
      </p:sp>
      <p:sp>
        <p:nvSpPr>
          <p:cNvPr id="14524" name="object_14525"/>
          <p:cNvSpPr/>
          <p:nvPr/>
        </p:nvSpPr>
        <p:spPr>
          <a:xfrm>
            <a:off x="7945326" y="3242398"/>
            <a:ext cx="5128421" cy="157480"/>
          </a:xfrm>
          <a:prstGeom prst="rect">
            <a:avLst/>
          </a:prstGeom>
          <a:solidFill>
            <a:srgbClr val="DB2D3C"/>
          </a:solidFill>
        </p:spPr>
      </p:sp>
      <p:sp>
        <p:nvSpPr>
          <p:cNvPr id="14526" name="object_14527"/>
          <p:cNvSpPr/>
          <p:nvPr/>
        </p:nvSpPr>
        <p:spPr>
          <a:xfrm>
            <a:off x="13073747" y="3242398"/>
            <a:ext cx="1008870" cy="157480"/>
          </a:xfrm>
          <a:prstGeom prst="rect">
            <a:avLst/>
          </a:prstGeom>
          <a:solidFill>
            <a:srgbClr val="FABC46"/>
          </a:solidFill>
        </p:spPr>
      </p:sp>
      <p:sp>
        <p:nvSpPr>
          <p:cNvPr id="14528" name="object_14529"/>
          <p:cNvSpPr/>
          <p:nvPr/>
        </p:nvSpPr>
        <p:spPr>
          <a:xfrm>
            <a:off x="14082617" y="3242398"/>
            <a:ext cx="2269957" cy="157480"/>
          </a:xfrm>
          <a:prstGeom prst="rect">
            <a:avLst/>
          </a:prstGeom>
          <a:solidFill>
            <a:srgbClr val="35B77C"/>
          </a:solidFill>
        </p:spPr>
      </p:sp>
      <p:sp>
        <p:nvSpPr>
          <p:cNvPr id="14760" name="object_14761"/>
          <p:cNvSpPr txBox="1"/>
          <p:nvPr/>
        </p:nvSpPr>
        <p:spPr>
          <a:xfrm>
            <a:off x="1600000" y="3399878"/>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flexible working time models</a:t>
            </a:r>
          </a:p>
        </p:txBody>
      </p:sp>
      <p:sp>
        <p:nvSpPr>
          <p:cNvPr id="14762" name="object_14763"/>
          <p:cNvSpPr txBox="1"/>
          <p:nvPr/>
        </p:nvSpPr>
        <p:spPr>
          <a:xfrm>
            <a:off x="950000" y="3633394"/>
            <a:ext cx="594402" cy="594402"/>
          </a:xfrm>
          <a:prstGeom prst="ellipse">
            <a:avLst/>
          </a:prstGeom>
          <a:solidFill>
            <a:srgbClr val="49C0B6"/>
          </a:solidFill>
        </p:spPr>
        <p:txBody>
          <a:bodyPr wrap="square" lIns="0" tIns="0" rIns="0" bIns="0" rtlCol="0" anchor="ctr"/>
          <a:lstStyle/>
          <a:p>
            <a:pPr algn="ctr"/>
            <a:r>
              <a:rPr sz="2150" b="1" dirty="0">
                <a:solidFill>
                  <a:srgbClr val="FFFFFF"/>
                </a:solidFill>
                <a:latin typeface="Arial"/>
                <a:ea typeface="Arial"/>
              </a:rPr>
              <a:t>1</a:t>
            </a:r>
          </a:p>
        </p:txBody>
      </p:sp>
      <p:sp>
        <p:nvSpPr>
          <p:cNvPr id="14764" name="object_14765"/>
          <p:cNvSpPr txBox="1"/>
          <p:nvPr/>
        </p:nvSpPr>
        <p:spPr>
          <a:xfrm>
            <a:off x="6745326" y="3399878"/>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92%</a:t>
            </a:r>
          </a:p>
        </p:txBody>
      </p:sp>
      <p:sp>
        <p:nvSpPr>
          <p:cNvPr id="14766" name="object_14767"/>
          <p:cNvSpPr txBox="1"/>
          <p:nvPr/>
        </p:nvSpPr>
        <p:spPr>
          <a:xfrm>
            <a:off x="16702573" y="3399878"/>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17</a:t>
            </a:r>
          </a:p>
        </p:txBody>
      </p:sp>
      <p:sp>
        <p:nvSpPr>
          <p:cNvPr id="14768" name="object_14769"/>
          <p:cNvSpPr/>
          <p:nvPr/>
        </p:nvSpPr>
        <p:spPr>
          <a:xfrm>
            <a:off x="7945326" y="3718308"/>
            <a:ext cx="6766045" cy="424573"/>
          </a:xfrm>
          <a:prstGeom prst="rect">
            <a:avLst/>
          </a:prstGeom>
          <a:solidFill>
            <a:srgbClr val="243588"/>
          </a:solidFill>
        </p:spPr>
      </p:sp>
      <p:sp>
        <p:nvSpPr>
          <p:cNvPr id="14770" name="object_14771"/>
          <p:cNvSpPr/>
          <p:nvPr/>
        </p:nvSpPr>
        <p:spPr>
          <a:xfrm>
            <a:off x="11506042" y="3919980"/>
            <a:ext cx="3205329" cy="21229"/>
          </a:xfrm>
          <a:prstGeom prst="rect">
            <a:avLst/>
          </a:prstGeom>
          <a:solidFill>
            <a:srgbClr val="DB2D3C"/>
          </a:solidFill>
        </p:spPr>
      </p:sp>
      <p:sp>
        <p:nvSpPr>
          <p:cNvPr id="14772" name="object_14773"/>
          <p:cNvSpPr/>
          <p:nvPr/>
        </p:nvSpPr>
        <p:spPr>
          <a:xfrm>
            <a:off x="11452970" y="3877523"/>
            <a:ext cx="106143" cy="106143"/>
          </a:xfrm>
          <a:prstGeom prst="rect">
            <a:avLst/>
          </a:prstGeom>
          <a:solidFill>
            <a:srgbClr val="DB2D3C"/>
          </a:solidFill>
        </p:spPr>
      </p:sp>
      <p:sp>
        <p:nvSpPr>
          <p:cNvPr id="14774" name="object_14775"/>
          <p:cNvSpPr/>
          <p:nvPr/>
        </p:nvSpPr>
        <p:spPr>
          <a:xfrm>
            <a:off x="14711371" y="3919980"/>
            <a:ext cx="296042" cy="21229"/>
          </a:xfrm>
          <a:prstGeom prst="rect">
            <a:avLst/>
          </a:prstGeom>
          <a:solidFill>
            <a:srgbClr val="35B77C"/>
          </a:solidFill>
        </p:spPr>
      </p:sp>
      <p:sp>
        <p:nvSpPr>
          <p:cNvPr id="14776" name="object_14777"/>
          <p:cNvSpPr/>
          <p:nvPr/>
        </p:nvSpPr>
        <p:spPr>
          <a:xfrm>
            <a:off x="14954341" y="3877523"/>
            <a:ext cx="106143" cy="106143"/>
          </a:xfrm>
          <a:prstGeom prst="ellipse">
            <a:avLst/>
          </a:prstGeom>
          <a:solidFill>
            <a:srgbClr val="35B77C"/>
          </a:solidFill>
        </p:spPr>
      </p:sp>
      <p:sp>
        <p:nvSpPr>
          <p:cNvPr id="14778" name="object_14779"/>
          <p:cNvSpPr/>
          <p:nvPr/>
        </p:nvSpPr>
        <p:spPr>
          <a:xfrm>
            <a:off x="13598226" y="3824451"/>
            <a:ext cx="0" cy="212287"/>
          </a:xfrm>
          <a:prstGeom prst="rect">
            <a:avLst/>
          </a:prstGeom>
          <a:ln w="10000">
            <a:solidFill>
              <a:srgbClr val="000000"/>
            </a:solidFill>
          </a:ln>
        </p:spPr>
      </p:sp>
      <p:sp>
        <p:nvSpPr>
          <p:cNvPr id="14780" name="object_14781"/>
          <p:cNvSpPr/>
          <p:nvPr/>
        </p:nvSpPr>
        <p:spPr>
          <a:xfrm>
            <a:off x="13743218" y="3824451"/>
            <a:ext cx="0" cy="212287"/>
          </a:xfrm>
          <a:prstGeom prst="rect">
            <a:avLst/>
          </a:prstGeom>
          <a:ln w="20000">
            <a:solidFill>
              <a:srgbClr val="000000"/>
            </a:solidFill>
          </a:ln>
        </p:spPr>
      </p:sp>
      <p:sp>
        <p:nvSpPr>
          <p:cNvPr id="14782" name="object_14783"/>
          <p:cNvSpPr/>
          <p:nvPr/>
        </p:nvSpPr>
        <p:spPr>
          <a:xfrm>
            <a:off x="14204326" y="3824451"/>
            <a:ext cx="0" cy="212287"/>
          </a:xfrm>
          <a:prstGeom prst="rect">
            <a:avLst/>
          </a:prstGeom>
          <a:ln w="10000">
            <a:solidFill>
              <a:srgbClr val="000000"/>
            </a:solidFill>
          </a:ln>
        </p:spPr>
      </p:sp>
      <p:sp>
        <p:nvSpPr>
          <p:cNvPr id="14784" name="object_14785"/>
          <p:cNvSpPr txBox="1"/>
          <p:nvPr/>
        </p:nvSpPr>
        <p:spPr>
          <a:xfrm>
            <a:off x="1600000" y="4461311"/>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flexible forms of work</a:t>
            </a:r>
          </a:p>
        </p:txBody>
      </p:sp>
      <p:sp>
        <p:nvSpPr>
          <p:cNvPr id="14786" name="object_14787"/>
          <p:cNvSpPr txBox="1"/>
          <p:nvPr/>
        </p:nvSpPr>
        <p:spPr>
          <a:xfrm>
            <a:off x="950000" y="4694827"/>
            <a:ext cx="594402" cy="594402"/>
          </a:xfrm>
          <a:prstGeom prst="ellipse">
            <a:avLst/>
          </a:prstGeom>
          <a:solidFill>
            <a:srgbClr val="49C0B6"/>
          </a:solidFill>
        </p:spPr>
        <p:txBody>
          <a:bodyPr wrap="square" lIns="0" tIns="0" rIns="0" bIns="0" rtlCol="0" anchor="ctr"/>
          <a:lstStyle/>
          <a:p>
            <a:pPr algn="ctr"/>
            <a:r>
              <a:rPr sz="2150" b="1" dirty="0">
                <a:solidFill>
                  <a:srgbClr val="FFFFFF"/>
                </a:solidFill>
                <a:latin typeface="Arial"/>
                <a:ea typeface="Arial"/>
              </a:rPr>
              <a:t>2</a:t>
            </a:r>
          </a:p>
        </p:txBody>
      </p:sp>
      <p:sp>
        <p:nvSpPr>
          <p:cNvPr id="14788" name="object_14789"/>
          <p:cNvSpPr txBox="1"/>
          <p:nvPr/>
        </p:nvSpPr>
        <p:spPr>
          <a:xfrm>
            <a:off x="6745326" y="4461311"/>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59%</a:t>
            </a:r>
          </a:p>
        </p:txBody>
      </p:sp>
      <p:sp>
        <p:nvSpPr>
          <p:cNvPr id="14790" name="object_14791"/>
          <p:cNvSpPr txBox="1"/>
          <p:nvPr/>
        </p:nvSpPr>
        <p:spPr>
          <a:xfrm>
            <a:off x="16702573" y="4461311"/>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342</a:t>
            </a:r>
          </a:p>
        </p:txBody>
      </p:sp>
      <p:sp>
        <p:nvSpPr>
          <p:cNvPr id="14792" name="object_14793"/>
          <p:cNvSpPr/>
          <p:nvPr/>
        </p:nvSpPr>
        <p:spPr>
          <a:xfrm>
            <a:off x="7945326" y="4779741"/>
            <a:ext cx="6098391" cy="424573"/>
          </a:xfrm>
          <a:prstGeom prst="rect">
            <a:avLst/>
          </a:prstGeom>
          <a:solidFill>
            <a:srgbClr val="243588"/>
          </a:solidFill>
        </p:spPr>
      </p:sp>
      <p:sp>
        <p:nvSpPr>
          <p:cNvPr id="14794" name="object_14795"/>
          <p:cNvSpPr/>
          <p:nvPr/>
        </p:nvSpPr>
        <p:spPr>
          <a:xfrm>
            <a:off x="11837535" y="4981413"/>
            <a:ext cx="2206182" cy="21229"/>
          </a:xfrm>
          <a:prstGeom prst="rect">
            <a:avLst/>
          </a:prstGeom>
          <a:solidFill>
            <a:srgbClr val="DB2D3C"/>
          </a:solidFill>
        </p:spPr>
      </p:sp>
      <p:sp>
        <p:nvSpPr>
          <p:cNvPr id="14796" name="object_14797"/>
          <p:cNvSpPr/>
          <p:nvPr/>
        </p:nvSpPr>
        <p:spPr>
          <a:xfrm>
            <a:off x="11784463" y="4938956"/>
            <a:ext cx="106143" cy="106143"/>
          </a:xfrm>
          <a:prstGeom prst="rect">
            <a:avLst/>
          </a:prstGeom>
          <a:solidFill>
            <a:srgbClr val="DB2D3C"/>
          </a:solidFill>
        </p:spPr>
      </p:sp>
      <p:sp>
        <p:nvSpPr>
          <p:cNvPr id="14798" name="object_14799"/>
          <p:cNvSpPr/>
          <p:nvPr/>
        </p:nvSpPr>
        <p:spPr>
          <a:xfrm>
            <a:off x="14043717" y="4981413"/>
            <a:ext cx="1541879" cy="21229"/>
          </a:xfrm>
          <a:prstGeom prst="rect">
            <a:avLst/>
          </a:prstGeom>
          <a:solidFill>
            <a:srgbClr val="35B77C"/>
          </a:solidFill>
        </p:spPr>
      </p:sp>
      <p:sp>
        <p:nvSpPr>
          <p:cNvPr id="14800" name="object_14801"/>
          <p:cNvSpPr/>
          <p:nvPr/>
        </p:nvSpPr>
        <p:spPr>
          <a:xfrm>
            <a:off x="15532524" y="4938956"/>
            <a:ext cx="106143" cy="106143"/>
          </a:xfrm>
          <a:prstGeom prst="ellipse">
            <a:avLst/>
          </a:prstGeom>
          <a:solidFill>
            <a:srgbClr val="35B77C"/>
          </a:solidFill>
        </p:spPr>
      </p:sp>
      <p:sp>
        <p:nvSpPr>
          <p:cNvPr id="14802" name="object_14803"/>
          <p:cNvSpPr/>
          <p:nvPr/>
        </p:nvSpPr>
        <p:spPr>
          <a:xfrm>
            <a:off x="14033982" y="4885884"/>
            <a:ext cx="0" cy="212287"/>
          </a:xfrm>
          <a:prstGeom prst="rect">
            <a:avLst/>
          </a:prstGeom>
          <a:ln w="10000">
            <a:solidFill>
              <a:srgbClr val="000000"/>
            </a:solidFill>
          </a:ln>
        </p:spPr>
      </p:sp>
      <p:sp>
        <p:nvSpPr>
          <p:cNvPr id="14804" name="object_14805"/>
          <p:cNvSpPr/>
          <p:nvPr/>
        </p:nvSpPr>
        <p:spPr>
          <a:xfrm>
            <a:off x="14466763" y="4885884"/>
            <a:ext cx="0" cy="212287"/>
          </a:xfrm>
          <a:prstGeom prst="rect">
            <a:avLst/>
          </a:prstGeom>
          <a:ln w="20000">
            <a:solidFill>
              <a:srgbClr val="000000"/>
            </a:solidFill>
          </a:ln>
        </p:spPr>
      </p:sp>
      <p:sp>
        <p:nvSpPr>
          <p:cNvPr id="14806" name="object_14807"/>
          <p:cNvSpPr/>
          <p:nvPr/>
        </p:nvSpPr>
        <p:spPr>
          <a:xfrm>
            <a:off x="14818943" y="4885884"/>
            <a:ext cx="0" cy="212287"/>
          </a:xfrm>
          <a:prstGeom prst="rect">
            <a:avLst/>
          </a:prstGeom>
          <a:ln w="10000">
            <a:solidFill>
              <a:srgbClr val="000000"/>
            </a:solidFill>
          </a:ln>
        </p:spPr>
      </p:sp>
      <p:sp>
        <p:nvSpPr>
          <p:cNvPr id="14808" name="object_14809"/>
          <p:cNvSpPr txBox="1"/>
          <p:nvPr/>
        </p:nvSpPr>
        <p:spPr>
          <a:xfrm>
            <a:off x="1600000" y="5522744"/>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fair remuneration</a:t>
            </a:r>
          </a:p>
        </p:txBody>
      </p:sp>
      <p:sp>
        <p:nvSpPr>
          <p:cNvPr id="14810" name="object_14811"/>
          <p:cNvSpPr txBox="1"/>
          <p:nvPr/>
        </p:nvSpPr>
        <p:spPr>
          <a:xfrm>
            <a:off x="950000" y="5756260"/>
            <a:ext cx="594402" cy="594402"/>
          </a:xfrm>
          <a:prstGeom prst="ellipse">
            <a:avLst/>
          </a:prstGeom>
          <a:solidFill>
            <a:srgbClr val="49C0B6"/>
          </a:solidFill>
        </p:spPr>
        <p:txBody>
          <a:bodyPr wrap="square" lIns="0" tIns="0" rIns="0" bIns="0" rtlCol="0" anchor="ctr"/>
          <a:lstStyle/>
          <a:p>
            <a:pPr algn="ctr"/>
            <a:r>
              <a:rPr sz="2150" b="1" dirty="0">
                <a:solidFill>
                  <a:srgbClr val="FFFFFF"/>
                </a:solidFill>
                <a:latin typeface="Arial"/>
                <a:ea typeface="Arial"/>
              </a:rPr>
              <a:t>3</a:t>
            </a:r>
          </a:p>
        </p:txBody>
      </p:sp>
      <p:sp>
        <p:nvSpPr>
          <p:cNvPr id="14812" name="object_14813"/>
          <p:cNvSpPr txBox="1"/>
          <p:nvPr/>
        </p:nvSpPr>
        <p:spPr>
          <a:xfrm>
            <a:off x="6745326" y="5522744"/>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49%</a:t>
            </a:r>
          </a:p>
        </p:txBody>
      </p:sp>
      <p:sp>
        <p:nvSpPr>
          <p:cNvPr id="14814" name="object_14815"/>
          <p:cNvSpPr txBox="1"/>
          <p:nvPr/>
        </p:nvSpPr>
        <p:spPr>
          <a:xfrm>
            <a:off x="16702573" y="5522744"/>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176</a:t>
            </a:r>
          </a:p>
        </p:txBody>
      </p:sp>
      <p:sp>
        <p:nvSpPr>
          <p:cNvPr id="14816" name="object_14817"/>
          <p:cNvSpPr/>
          <p:nvPr/>
        </p:nvSpPr>
        <p:spPr>
          <a:xfrm>
            <a:off x="7945326" y="5841174"/>
            <a:ext cx="4073311" cy="424573"/>
          </a:xfrm>
          <a:prstGeom prst="rect">
            <a:avLst/>
          </a:prstGeom>
          <a:solidFill>
            <a:srgbClr val="243588"/>
          </a:solidFill>
        </p:spPr>
      </p:sp>
      <p:sp>
        <p:nvSpPr>
          <p:cNvPr id="14818" name="object_14819"/>
          <p:cNvSpPr/>
          <p:nvPr/>
        </p:nvSpPr>
        <p:spPr>
          <a:xfrm>
            <a:off x="9700957" y="6042846"/>
            <a:ext cx="2317680" cy="21229"/>
          </a:xfrm>
          <a:prstGeom prst="rect">
            <a:avLst/>
          </a:prstGeom>
          <a:solidFill>
            <a:srgbClr val="DB2D3C"/>
          </a:solidFill>
        </p:spPr>
      </p:sp>
      <p:sp>
        <p:nvSpPr>
          <p:cNvPr id="14820" name="object_14821"/>
          <p:cNvSpPr/>
          <p:nvPr/>
        </p:nvSpPr>
        <p:spPr>
          <a:xfrm>
            <a:off x="9647885" y="6000389"/>
            <a:ext cx="106143" cy="106143"/>
          </a:xfrm>
          <a:prstGeom prst="rect">
            <a:avLst/>
          </a:prstGeom>
          <a:solidFill>
            <a:srgbClr val="DB2D3C"/>
          </a:solidFill>
        </p:spPr>
      </p:sp>
      <p:sp>
        <p:nvSpPr>
          <p:cNvPr id="14822" name="object_14823"/>
          <p:cNvSpPr/>
          <p:nvPr/>
        </p:nvSpPr>
        <p:spPr>
          <a:xfrm>
            <a:off x="12018637" y="6042846"/>
            <a:ext cx="2423523" cy="21229"/>
          </a:xfrm>
          <a:prstGeom prst="rect">
            <a:avLst/>
          </a:prstGeom>
          <a:solidFill>
            <a:srgbClr val="35B77C"/>
          </a:solidFill>
        </p:spPr>
      </p:sp>
      <p:sp>
        <p:nvSpPr>
          <p:cNvPr id="14824" name="object_14825"/>
          <p:cNvSpPr/>
          <p:nvPr/>
        </p:nvSpPr>
        <p:spPr>
          <a:xfrm>
            <a:off x="14389088" y="6000389"/>
            <a:ext cx="106143" cy="106143"/>
          </a:xfrm>
          <a:prstGeom prst="ellipse">
            <a:avLst/>
          </a:prstGeom>
          <a:solidFill>
            <a:srgbClr val="35B77C"/>
          </a:solidFill>
        </p:spPr>
      </p:sp>
      <p:sp>
        <p:nvSpPr>
          <p:cNvPr id="14826" name="object_14827"/>
          <p:cNvSpPr/>
          <p:nvPr/>
        </p:nvSpPr>
        <p:spPr>
          <a:xfrm>
            <a:off x="12114199" y="5947317"/>
            <a:ext cx="0" cy="212287"/>
          </a:xfrm>
          <a:prstGeom prst="rect">
            <a:avLst/>
          </a:prstGeom>
          <a:ln w="10000">
            <a:solidFill>
              <a:srgbClr val="000000"/>
            </a:solidFill>
          </a:ln>
        </p:spPr>
      </p:sp>
      <p:sp>
        <p:nvSpPr>
          <p:cNvPr id="14828" name="object_14829"/>
          <p:cNvSpPr/>
          <p:nvPr/>
        </p:nvSpPr>
        <p:spPr>
          <a:xfrm>
            <a:off x="12775261" y="5947317"/>
            <a:ext cx="0" cy="212287"/>
          </a:xfrm>
          <a:prstGeom prst="rect">
            <a:avLst/>
          </a:prstGeom>
          <a:ln w="20000">
            <a:solidFill>
              <a:srgbClr val="000000"/>
            </a:solidFill>
          </a:ln>
        </p:spPr>
      </p:sp>
      <p:sp>
        <p:nvSpPr>
          <p:cNvPr id="14830" name="object_14831"/>
          <p:cNvSpPr/>
          <p:nvPr/>
        </p:nvSpPr>
        <p:spPr>
          <a:xfrm>
            <a:off x="13259265" y="5947317"/>
            <a:ext cx="0" cy="212287"/>
          </a:xfrm>
          <a:prstGeom prst="rect">
            <a:avLst/>
          </a:prstGeom>
          <a:ln w="10000">
            <a:solidFill>
              <a:srgbClr val="000000"/>
            </a:solidFill>
          </a:ln>
        </p:spPr>
      </p:sp>
      <p:sp>
        <p:nvSpPr>
          <p:cNvPr id="14832" name="object_14833"/>
          <p:cNvSpPr txBox="1"/>
          <p:nvPr/>
        </p:nvSpPr>
        <p:spPr>
          <a:xfrm>
            <a:off x="1600000" y="6584177"/>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modern IT infrastructure</a:t>
            </a:r>
          </a:p>
        </p:txBody>
      </p:sp>
      <p:sp>
        <p:nvSpPr>
          <p:cNvPr id="14834" name="object_14835"/>
          <p:cNvSpPr txBox="1"/>
          <p:nvPr/>
        </p:nvSpPr>
        <p:spPr>
          <a:xfrm>
            <a:off x="950000" y="6817693"/>
            <a:ext cx="594402" cy="594402"/>
          </a:xfrm>
          <a:prstGeom prst="ellipse">
            <a:avLst/>
          </a:prstGeom>
          <a:solidFill>
            <a:srgbClr val="49C0B6"/>
          </a:solidFill>
        </p:spPr>
        <p:txBody>
          <a:bodyPr wrap="square" lIns="0" tIns="0" rIns="0" bIns="0" rtlCol="0" anchor="ctr"/>
          <a:lstStyle/>
          <a:p>
            <a:pPr algn="ctr"/>
            <a:r>
              <a:rPr sz="2150" b="1" dirty="0">
                <a:solidFill>
                  <a:srgbClr val="FFFFFF"/>
                </a:solidFill>
                <a:latin typeface="Arial"/>
                <a:ea typeface="Arial"/>
              </a:rPr>
              <a:t>4</a:t>
            </a:r>
          </a:p>
        </p:txBody>
      </p:sp>
      <p:sp>
        <p:nvSpPr>
          <p:cNvPr id="14836" name="object_14837"/>
          <p:cNvSpPr txBox="1"/>
          <p:nvPr/>
        </p:nvSpPr>
        <p:spPr>
          <a:xfrm>
            <a:off x="6745326" y="6584177"/>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68%</a:t>
            </a:r>
          </a:p>
        </p:txBody>
      </p:sp>
      <p:sp>
        <p:nvSpPr>
          <p:cNvPr id="14838" name="object_14839"/>
          <p:cNvSpPr txBox="1"/>
          <p:nvPr/>
        </p:nvSpPr>
        <p:spPr>
          <a:xfrm>
            <a:off x="16702573" y="6584177"/>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52</a:t>
            </a:r>
          </a:p>
        </p:txBody>
      </p:sp>
      <p:sp>
        <p:nvSpPr>
          <p:cNvPr id="14840" name="object_14841"/>
          <p:cNvSpPr/>
          <p:nvPr/>
        </p:nvSpPr>
        <p:spPr>
          <a:xfrm>
            <a:off x="7945326" y="6902607"/>
            <a:ext cx="5780590" cy="424573"/>
          </a:xfrm>
          <a:prstGeom prst="rect">
            <a:avLst/>
          </a:prstGeom>
          <a:solidFill>
            <a:srgbClr val="243588"/>
          </a:solidFill>
        </p:spPr>
      </p:sp>
      <p:sp>
        <p:nvSpPr>
          <p:cNvPr id="14842" name="object_14843"/>
          <p:cNvSpPr/>
          <p:nvPr/>
        </p:nvSpPr>
        <p:spPr>
          <a:xfrm>
            <a:off x="10993987" y="7104279"/>
            <a:ext cx="2731929" cy="21229"/>
          </a:xfrm>
          <a:prstGeom prst="rect">
            <a:avLst/>
          </a:prstGeom>
          <a:solidFill>
            <a:srgbClr val="DB2D3C"/>
          </a:solidFill>
        </p:spPr>
      </p:sp>
      <p:sp>
        <p:nvSpPr>
          <p:cNvPr id="14844" name="object_14845"/>
          <p:cNvSpPr/>
          <p:nvPr/>
        </p:nvSpPr>
        <p:spPr>
          <a:xfrm>
            <a:off x="10940915" y="7061822"/>
            <a:ext cx="106143" cy="106143"/>
          </a:xfrm>
          <a:prstGeom prst="rect">
            <a:avLst/>
          </a:prstGeom>
          <a:solidFill>
            <a:srgbClr val="DB2D3C"/>
          </a:solidFill>
        </p:spPr>
      </p:sp>
      <p:sp>
        <p:nvSpPr>
          <p:cNvPr id="14846" name="object_14847"/>
          <p:cNvSpPr/>
          <p:nvPr/>
        </p:nvSpPr>
        <p:spPr>
          <a:xfrm>
            <a:off x="13725916" y="7104279"/>
            <a:ext cx="1297856" cy="21229"/>
          </a:xfrm>
          <a:prstGeom prst="rect">
            <a:avLst/>
          </a:prstGeom>
          <a:solidFill>
            <a:srgbClr val="35B77C"/>
          </a:solidFill>
        </p:spPr>
      </p:sp>
      <p:sp>
        <p:nvSpPr>
          <p:cNvPr id="14848" name="object_14849"/>
          <p:cNvSpPr/>
          <p:nvPr/>
        </p:nvSpPr>
        <p:spPr>
          <a:xfrm>
            <a:off x="14970700" y="7061822"/>
            <a:ext cx="106143" cy="106143"/>
          </a:xfrm>
          <a:prstGeom prst="ellipse">
            <a:avLst/>
          </a:prstGeom>
          <a:solidFill>
            <a:srgbClr val="35B77C"/>
          </a:solidFill>
        </p:spPr>
      </p:sp>
      <p:sp>
        <p:nvSpPr>
          <p:cNvPr id="14850" name="object_14851"/>
          <p:cNvSpPr/>
          <p:nvPr/>
        </p:nvSpPr>
        <p:spPr>
          <a:xfrm>
            <a:off x="12997005" y="7008750"/>
            <a:ext cx="0" cy="212287"/>
          </a:xfrm>
          <a:prstGeom prst="rect">
            <a:avLst/>
          </a:prstGeom>
          <a:ln w="10000">
            <a:solidFill>
              <a:srgbClr val="000000"/>
            </a:solidFill>
          </a:ln>
        </p:spPr>
      </p:sp>
      <p:sp>
        <p:nvSpPr>
          <p:cNvPr id="14852" name="object_14853"/>
          <p:cNvSpPr/>
          <p:nvPr/>
        </p:nvSpPr>
        <p:spPr>
          <a:xfrm>
            <a:off x="13706178" y="7008750"/>
            <a:ext cx="0" cy="212287"/>
          </a:xfrm>
          <a:prstGeom prst="rect">
            <a:avLst/>
          </a:prstGeom>
          <a:ln w="20000">
            <a:solidFill>
              <a:srgbClr val="000000"/>
            </a:solidFill>
          </a:ln>
        </p:spPr>
      </p:sp>
      <p:sp>
        <p:nvSpPr>
          <p:cNvPr id="14854" name="object_14855"/>
          <p:cNvSpPr/>
          <p:nvPr/>
        </p:nvSpPr>
        <p:spPr>
          <a:xfrm>
            <a:off x="14046585" y="7008750"/>
            <a:ext cx="0" cy="212287"/>
          </a:xfrm>
          <a:prstGeom prst="rect">
            <a:avLst/>
          </a:prstGeom>
          <a:ln w="10000">
            <a:solidFill>
              <a:srgbClr val="000000"/>
            </a:solidFill>
          </a:ln>
        </p:spPr>
      </p:sp>
      <p:sp>
        <p:nvSpPr>
          <p:cNvPr id="14856" name="object_14857"/>
          <p:cNvSpPr txBox="1"/>
          <p:nvPr/>
        </p:nvSpPr>
        <p:spPr>
          <a:xfrm>
            <a:off x="1600000" y="7645610"/>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attention to health promotion</a:t>
            </a:r>
          </a:p>
        </p:txBody>
      </p:sp>
      <p:sp>
        <p:nvSpPr>
          <p:cNvPr id="14858" name="object_14859"/>
          <p:cNvSpPr txBox="1"/>
          <p:nvPr/>
        </p:nvSpPr>
        <p:spPr>
          <a:xfrm>
            <a:off x="950000" y="7879126"/>
            <a:ext cx="594402" cy="594402"/>
          </a:xfrm>
          <a:prstGeom prst="ellipse">
            <a:avLst/>
          </a:prstGeom>
          <a:solidFill>
            <a:srgbClr val="49C0B6"/>
          </a:solidFill>
        </p:spPr>
        <p:txBody>
          <a:bodyPr wrap="square" lIns="0" tIns="0" rIns="0" bIns="0" rtlCol="0" anchor="ctr"/>
          <a:lstStyle/>
          <a:p>
            <a:pPr algn="ctr"/>
            <a:r>
              <a:rPr sz="2150" b="1" dirty="0">
                <a:solidFill>
                  <a:srgbClr val="FFFFFF"/>
                </a:solidFill>
                <a:latin typeface="Arial"/>
                <a:ea typeface="Arial"/>
              </a:rPr>
              <a:t>5</a:t>
            </a:r>
          </a:p>
        </p:txBody>
      </p:sp>
      <p:sp>
        <p:nvSpPr>
          <p:cNvPr id="14860" name="object_14861"/>
          <p:cNvSpPr txBox="1"/>
          <p:nvPr/>
        </p:nvSpPr>
        <p:spPr>
          <a:xfrm>
            <a:off x="6745326" y="7645610"/>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48%</a:t>
            </a:r>
          </a:p>
        </p:txBody>
      </p:sp>
      <p:sp>
        <p:nvSpPr>
          <p:cNvPr id="14862" name="object_14863"/>
          <p:cNvSpPr txBox="1"/>
          <p:nvPr/>
        </p:nvSpPr>
        <p:spPr>
          <a:xfrm>
            <a:off x="16702573" y="7645610"/>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47</a:t>
            </a:r>
          </a:p>
        </p:txBody>
      </p:sp>
      <p:sp>
        <p:nvSpPr>
          <p:cNvPr id="14864" name="object_14865"/>
          <p:cNvSpPr/>
          <p:nvPr/>
        </p:nvSpPr>
        <p:spPr>
          <a:xfrm>
            <a:off x="7945326" y="7964040"/>
            <a:ext cx="4777486" cy="424573"/>
          </a:xfrm>
          <a:prstGeom prst="rect">
            <a:avLst/>
          </a:prstGeom>
          <a:solidFill>
            <a:srgbClr val="243588"/>
          </a:solidFill>
        </p:spPr>
      </p:sp>
      <p:sp>
        <p:nvSpPr>
          <p:cNvPr id="14866" name="object_14867"/>
          <p:cNvSpPr/>
          <p:nvPr/>
        </p:nvSpPr>
        <p:spPr>
          <a:xfrm>
            <a:off x="10317435" y="8165712"/>
            <a:ext cx="2405377" cy="21229"/>
          </a:xfrm>
          <a:prstGeom prst="rect">
            <a:avLst/>
          </a:prstGeom>
          <a:solidFill>
            <a:srgbClr val="DB2D3C"/>
          </a:solidFill>
        </p:spPr>
      </p:sp>
      <p:sp>
        <p:nvSpPr>
          <p:cNvPr id="14868" name="object_14869"/>
          <p:cNvSpPr/>
          <p:nvPr/>
        </p:nvSpPr>
        <p:spPr>
          <a:xfrm>
            <a:off x="10264363" y="8123255"/>
            <a:ext cx="106143" cy="106143"/>
          </a:xfrm>
          <a:prstGeom prst="rect">
            <a:avLst/>
          </a:prstGeom>
          <a:solidFill>
            <a:srgbClr val="DB2D3C"/>
          </a:solidFill>
        </p:spPr>
      </p:sp>
      <p:sp>
        <p:nvSpPr>
          <p:cNvPr id="14870" name="object_14871"/>
          <p:cNvSpPr/>
          <p:nvPr/>
        </p:nvSpPr>
        <p:spPr>
          <a:xfrm>
            <a:off x="12722812" y="8165712"/>
            <a:ext cx="2633951" cy="21229"/>
          </a:xfrm>
          <a:prstGeom prst="rect">
            <a:avLst/>
          </a:prstGeom>
          <a:solidFill>
            <a:srgbClr val="35B77C"/>
          </a:solidFill>
        </p:spPr>
      </p:sp>
      <p:sp>
        <p:nvSpPr>
          <p:cNvPr id="14872" name="object_14873"/>
          <p:cNvSpPr/>
          <p:nvPr/>
        </p:nvSpPr>
        <p:spPr>
          <a:xfrm>
            <a:off x="15303691" y="8123255"/>
            <a:ext cx="106143" cy="106143"/>
          </a:xfrm>
          <a:prstGeom prst="ellipse">
            <a:avLst/>
          </a:prstGeom>
          <a:solidFill>
            <a:srgbClr val="35B77C"/>
          </a:solidFill>
        </p:spPr>
      </p:sp>
      <p:sp>
        <p:nvSpPr>
          <p:cNvPr id="14874" name="object_14875"/>
          <p:cNvSpPr/>
          <p:nvPr/>
        </p:nvSpPr>
        <p:spPr>
          <a:xfrm>
            <a:off x="12123942" y="8070183"/>
            <a:ext cx="0" cy="212287"/>
          </a:xfrm>
          <a:prstGeom prst="rect">
            <a:avLst/>
          </a:prstGeom>
          <a:ln w="10000">
            <a:solidFill>
              <a:srgbClr val="000000"/>
            </a:solidFill>
          </a:ln>
        </p:spPr>
      </p:sp>
      <p:sp>
        <p:nvSpPr>
          <p:cNvPr id="14876" name="object_14877"/>
          <p:cNvSpPr/>
          <p:nvPr/>
        </p:nvSpPr>
        <p:spPr>
          <a:xfrm>
            <a:off x="12785105" y="8070183"/>
            <a:ext cx="0" cy="212287"/>
          </a:xfrm>
          <a:prstGeom prst="rect">
            <a:avLst/>
          </a:prstGeom>
          <a:ln w="20000">
            <a:solidFill>
              <a:srgbClr val="000000"/>
            </a:solidFill>
          </a:ln>
        </p:spPr>
      </p:sp>
      <p:sp>
        <p:nvSpPr>
          <p:cNvPr id="14878" name="object_14879"/>
          <p:cNvSpPr/>
          <p:nvPr/>
        </p:nvSpPr>
        <p:spPr>
          <a:xfrm>
            <a:off x="13610813" y="8070183"/>
            <a:ext cx="0" cy="212287"/>
          </a:xfrm>
          <a:prstGeom prst="rect">
            <a:avLst/>
          </a:prstGeom>
          <a:ln w="10000">
            <a:solidFill>
              <a:srgbClr val="000000"/>
            </a:solidFill>
          </a:ln>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36" name="object_1837"/>
          <p:cNvPicPr>
            <a:picLocks noChangeAspect="1"/>
          </p:cNvPicPr>
          <p:nvPr/>
        </p:nvPicPr>
        <p:blipFill>
          <a:blip r:embed="rId3"/>
          <a:stretch>
            <a:fillRect/>
          </a:stretch>
        </p:blipFill>
        <p:spPr>
          <a:xfrm>
            <a:off x="603250" y="519041"/>
            <a:ext cx="1098413" cy="1098413"/>
          </a:xfrm>
          <a:prstGeom prst="rect">
            <a:avLst/>
          </a:prstGeom>
        </p:spPr>
      </p:pic>
      <p:sp>
        <p:nvSpPr>
          <p:cNvPr id="1838" name="object_183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The navigation (1 / 2)</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840" name="1841">
            <a:hlinkClick r:id="rId4" action="ppaction://hlinksldjump" tooltip="Content"/>
          </p:cNvPr>
          <p:cNvGrpSpPr/>
          <p:nvPr/>
        </p:nvGrpSpPr>
        <p:grpSpPr>
          <a:xfrm>
            <a:off x="19403940" y="295737"/>
            <a:ext cx="350000" cy="350000"/>
            <a:chOff x="0" y="0"/>
            <a:chExt cx="0" cy="0"/>
          </a:xfrm>
        </p:grpSpPr>
        <p:sp>
          <p:nvSpPr>
            <p:cNvPr id="1842" name="1843"/>
            <p:cNvSpPr/>
            <p:nvPr/>
          </p:nvSpPr>
          <p:spPr>
            <a:xfrm>
              <a:off x="0" y="0"/>
              <a:ext cx="350000" cy="350000"/>
            </a:xfrm>
            <a:prstGeom prst="rect">
              <a:avLst/>
            </a:prstGeom>
            <a:noFill/>
            <a:ln w="30000" cap="flat" cmpd="sng" algn="ctr">
              <a:solidFill>
                <a:srgbClr val="707274"/>
              </a:solidFill>
            </a:ln>
          </p:spPr>
        </p:sp>
        <p:sp>
          <p:nvSpPr>
            <p:cNvPr id="1844" name="1845">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846" name="1847">
            <a:hlinkClick r:id="rId5" action="ppaction://hlinksldjump" tooltip="Project overview"/>
          </p:cNvPr>
          <p:cNvGrpSpPr/>
          <p:nvPr/>
        </p:nvGrpSpPr>
        <p:grpSpPr>
          <a:xfrm>
            <a:off x="18380322" y="295737"/>
            <a:ext cx="350000" cy="350000"/>
            <a:chOff x="0" y="0"/>
            <a:chExt cx="0" cy="0"/>
          </a:xfrm>
        </p:grpSpPr>
        <p:sp>
          <p:nvSpPr>
            <p:cNvPr id="1848" name="1849"/>
            <p:cNvSpPr/>
            <p:nvPr/>
          </p:nvSpPr>
          <p:spPr>
            <a:xfrm>
              <a:off x="0" y="0"/>
              <a:ext cx="350000" cy="350000"/>
            </a:xfrm>
            <a:prstGeom prst="rect">
              <a:avLst/>
            </a:prstGeom>
            <a:noFill/>
            <a:ln w="30000" cap="flat" cmpd="sng" algn="ctr">
              <a:solidFill>
                <a:srgbClr val="707274"/>
              </a:solidFill>
            </a:ln>
          </p:spPr>
        </p:sp>
        <p:sp>
          <p:nvSpPr>
            <p:cNvPr id="1850" name="1851"/>
            <p:cNvSpPr/>
            <p:nvPr/>
          </p:nvSpPr>
          <p:spPr>
            <a:xfrm>
              <a:off x="0" y="280000"/>
              <a:ext cx="350000" cy="0"/>
            </a:xfrm>
            <a:prstGeom prst="line">
              <a:avLst/>
            </a:prstGeom>
            <a:solidFill>
              <a:srgbClr val="000000"/>
            </a:solidFill>
            <a:ln w="11000" cap="flat" cmpd="sng" algn="ctr">
              <a:solidFill>
                <a:srgbClr val="707274"/>
              </a:solidFill>
            </a:ln>
          </p:spPr>
        </p:sp>
        <p:sp>
          <p:nvSpPr>
            <p:cNvPr id="1852" name="1853"/>
            <p:cNvSpPr/>
            <p:nvPr/>
          </p:nvSpPr>
          <p:spPr>
            <a:xfrm>
              <a:off x="175000" y="280000"/>
              <a:ext cx="0" cy="70000"/>
            </a:xfrm>
            <a:prstGeom prst="line">
              <a:avLst/>
            </a:prstGeom>
            <a:solidFill>
              <a:srgbClr val="000000"/>
            </a:solidFill>
            <a:ln w="11000" cap="flat" cmpd="sng" algn="ctr">
              <a:solidFill>
                <a:srgbClr val="707274"/>
              </a:solidFill>
            </a:ln>
          </p:spPr>
        </p:sp>
        <p:sp>
          <p:nvSpPr>
            <p:cNvPr id="1854" name="object_1855"/>
            <p:cNvSpPr/>
            <p:nvPr/>
          </p:nvSpPr>
          <p:spPr>
            <a:xfrm>
              <a:off x="50000" y="87500"/>
              <a:ext cx="75000" cy="75000"/>
            </a:xfrm>
            <a:prstGeom prst="ellipse">
              <a:avLst/>
            </a:prstGeom>
            <a:solidFill>
              <a:srgbClr val="707274"/>
            </a:solidFill>
          </p:spPr>
        </p:sp>
        <p:sp>
          <p:nvSpPr>
            <p:cNvPr id="1856" name="object_1857"/>
            <p:cNvSpPr/>
            <p:nvPr/>
          </p:nvSpPr>
          <p:spPr>
            <a:xfrm>
              <a:off x="137500" y="87500"/>
              <a:ext cx="75000" cy="75000"/>
            </a:xfrm>
            <a:prstGeom prst="ellipse">
              <a:avLst/>
            </a:prstGeom>
            <a:solidFill>
              <a:srgbClr val="707274"/>
            </a:solidFill>
          </p:spPr>
        </p:sp>
        <p:sp>
          <p:nvSpPr>
            <p:cNvPr id="1858" name="object_1859"/>
            <p:cNvSpPr/>
            <p:nvPr/>
          </p:nvSpPr>
          <p:spPr>
            <a:xfrm>
              <a:off x="225000" y="87500"/>
              <a:ext cx="75000" cy="75000"/>
            </a:xfrm>
            <a:prstGeom prst="ellipse">
              <a:avLst/>
            </a:prstGeom>
            <a:solidFill>
              <a:srgbClr val="707274"/>
            </a:solidFill>
          </p:spPr>
        </p:sp>
        <p:sp>
          <p:nvSpPr>
            <p:cNvPr id="1860" name="1861"/>
            <p:cNvSpPr/>
            <p:nvPr/>
          </p:nvSpPr>
          <p:spPr>
            <a:xfrm>
              <a:off x="105000" y="233333"/>
              <a:ext cx="140000" cy="0"/>
            </a:xfrm>
            <a:prstGeom prst="rect">
              <a:avLst/>
            </a:prstGeom>
            <a:noFill/>
            <a:ln w="30000" cap="flat" cmpd="sng" algn="ctr">
              <a:solidFill>
                <a:srgbClr val="707274"/>
              </a:solidFill>
            </a:ln>
          </p:spPr>
        </p:sp>
        <p:sp>
          <p:nvSpPr>
            <p:cNvPr id="1862" name="1863">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64" name="1865">
            <a:hlinkClick r:id="rId6" action="ppaction://hlinksldjump" tooltip="Response-Rate"/>
          </p:cNvPr>
          <p:cNvGrpSpPr/>
          <p:nvPr/>
        </p:nvGrpSpPr>
        <p:grpSpPr>
          <a:xfrm>
            <a:off x="17356704" y="295737"/>
            <a:ext cx="350000" cy="350000"/>
            <a:chOff x="0" y="0"/>
            <a:chExt cx="0" cy="0"/>
          </a:xfrm>
        </p:grpSpPr>
        <p:sp>
          <p:nvSpPr>
            <p:cNvPr id="1866" name="1867"/>
            <p:cNvSpPr/>
            <p:nvPr/>
          </p:nvSpPr>
          <p:spPr>
            <a:xfrm>
              <a:off x="0" y="0"/>
              <a:ext cx="350000" cy="350000"/>
            </a:xfrm>
            <a:prstGeom prst="rect">
              <a:avLst/>
            </a:prstGeom>
            <a:noFill/>
            <a:ln w="30000" cap="flat" cmpd="sng" algn="ctr">
              <a:solidFill>
                <a:srgbClr val="707274"/>
              </a:solidFill>
            </a:ln>
          </p:spPr>
        </p:sp>
        <p:sp>
          <p:nvSpPr>
            <p:cNvPr id="1868" name="1869">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870" name="object_1871">
            <a:hlinkClick r:id="rId7" action="ppaction://hlinksldjump" tooltip="Index overview"/>
          </p:cNvPr>
          <p:cNvGrpSpPr/>
          <p:nvPr/>
        </p:nvGrpSpPr>
        <p:grpSpPr>
          <a:xfrm>
            <a:off x="16333086" y="295737"/>
            <a:ext cx="511198" cy="515004"/>
            <a:chOff x="17809255" y="706508"/>
            <a:chExt cx="711198" cy="715004"/>
          </a:xfrm>
        </p:grpSpPr>
        <p:sp>
          <p:nvSpPr>
            <p:cNvPr id="1872" name="object_1873"/>
            <p:cNvSpPr/>
            <p:nvPr/>
          </p:nvSpPr>
          <p:spPr>
            <a:xfrm>
              <a:off x="17809255" y="706508"/>
              <a:ext cx="711198" cy="715004"/>
            </a:xfrm>
            <a:prstGeom prst="rect">
              <a:avLst/>
            </a:prstGeom>
            <a:solidFill>
              <a:srgbClr val="FFFFFF">
                <a:alpha val="500"/>
              </a:srgbClr>
            </a:solidFill>
            <a:ln>
              <a:noFill/>
            </a:ln>
          </p:spPr>
        </p:sp>
        <p:sp>
          <p:nvSpPr>
            <p:cNvPr id="1874" name="object_187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876" name="object_187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878" name="object_187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880" name="object_188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882" name="object_188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884" name="object_188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886" name="object_188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888" name="object_188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890" name="object_189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892" name="object_1893">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894" name="object_1895">
            <a:hlinkClick r:id="rId8" action="ppaction://hlinksldjump" tooltip="Dimensions"/>
          </p:cNvPr>
          <p:cNvGrpSpPr/>
          <p:nvPr/>
        </p:nvGrpSpPr>
        <p:grpSpPr>
          <a:xfrm>
            <a:off x="15309468" y="295737"/>
            <a:ext cx="350000" cy="350000"/>
            <a:chOff x="0" y="0"/>
            <a:chExt cx="0" cy="0"/>
          </a:xfrm>
        </p:grpSpPr>
        <p:sp>
          <p:nvSpPr>
            <p:cNvPr id="1896" name="object_1897"/>
            <p:cNvSpPr/>
            <p:nvPr/>
          </p:nvSpPr>
          <p:spPr>
            <a:xfrm>
              <a:off x="30600" y="27733"/>
              <a:ext cx="113800" cy="61200"/>
            </a:xfrm>
            <a:prstGeom prst="rect">
              <a:avLst/>
            </a:prstGeom>
            <a:solidFill>
              <a:srgbClr val="707274"/>
            </a:solidFill>
            <a:ln>
              <a:noFill/>
            </a:ln>
          </p:spPr>
        </p:sp>
        <p:sp>
          <p:nvSpPr>
            <p:cNvPr id="1898" name="object_1899"/>
            <p:cNvSpPr/>
            <p:nvPr/>
          </p:nvSpPr>
          <p:spPr>
            <a:xfrm>
              <a:off x="275600" y="27733"/>
              <a:ext cx="43800" cy="61200"/>
            </a:xfrm>
            <a:prstGeom prst="rect">
              <a:avLst/>
            </a:prstGeom>
            <a:solidFill>
              <a:srgbClr val="707274"/>
            </a:solidFill>
            <a:ln>
              <a:noFill/>
            </a:ln>
          </p:spPr>
        </p:sp>
        <p:sp>
          <p:nvSpPr>
            <p:cNvPr id="1900" name="object_1901"/>
            <p:cNvSpPr/>
            <p:nvPr/>
          </p:nvSpPr>
          <p:spPr>
            <a:xfrm>
              <a:off x="0" y="27733"/>
              <a:ext cx="61200" cy="61200"/>
            </a:xfrm>
            <a:prstGeom prst="ellipse">
              <a:avLst/>
            </a:prstGeom>
            <a:solidFill>
              <a:srgbClr val="707274"/>
            </a:solidFill>
            <a:ln>
              <a:noFill/>
            </a:ln>
          </p:spPr>
        </p:sp>
        <p:sp>
          <p:nvSpPr>
            <p:cNvPr id="1902" name="object_1903"/>
            <p:cNvSpPr/>
            <p:nvPr/>
          </p:nvSpPr>
          <p:spPr>
            <a:xfrm>
              <a:off x="113800" y="27733"/>
              <a:ext cx="61200" cy="61200"/>
            </a:xfrm>
            <a:prstGeom prst="ellipse">
              <a:avLst/>
            </a:prstGeom>
            <a:solidFill>
              <a:srgbClr val="707274"/>
            </a:solidFill>
            <a:ln>
              <a:noFill/>
            </a:ln>
          </p:spPr>
        </p:sp>
        <p:sp>
          <p:nvSpPr>
            <p:cNvPr id="1904" name="object_1905"/>
            <p:cNvSpPr/>
            <p:nvPr/>
          </p:nvSpPr>
          <p:spPr>
            <a:xfrm>
              <a:off x="288800" y="27733"/>
              <a:ext cx="61200" cy="61200"/>
            </a:xfrm>
            <a:prstGeom prst="ellipse">
              <a:avLst/>
            </a:prstGeom>
            <a:solidFill>
              <a:srgbClr val="707274"/>
            </a:solidFill>
            <a:ln>
              <a:noFill/>
            </a:ln>
          </p:spPr>
        </p:sp>
        <p:sp>
          <p:nvSpPr>
            <p:cNvPr id="1906" name="object_1907"/>
            <p:cNvSpPr/>
            <p:nvPr/>
          </p:nvSpPr>
          <p:spPr>
            <a:xfrm>
              <a:off x="245000" y="27733"/>
              <a:ext cx="61200" cy="61200"/>
            </a:xfrm>
            <a:prstGeom prst="ellipse">
              <a:avLst/>
            </a:prstGeom>
            <a:solidFill>
              <a:srgbClr val="707274"/>
            </a:solidFill>
            <a:ln>
              <a:noFill/>
            </a:ln>
          </p:spPr>
        </p:sp>
        <p:sp>
          <p:nvSpPr>
            <p:cNvPr id="1908" name="object_1909"/>
            <p:cNvSpPr/>
            <p:nvPr/>
          </p:nvSpPr>
          <p:spPr>
            <a:xfrm>
              <a:off x="30600" y="144400"/>
              <a:ext cx="43800" cy="61200"/>
            </a:xfrm>
            <a:prstGeom prst="rect">
              <a:avLst/>
            </a:prstGeom>
            <a:solidFill>
              <a:srgbClr val="707274"/>
            </a:solidFill>
            <a:ln>
              <a:noFill/>
            </a:ln>
          </p:spPr>
        </p:sp>
        <p:sp>
          <p:nvSpPr>
            <p:cNvPr id="1910" name="object_1911"/>
            <p:cNvSpPr/>
            <p:nvPr/>
          </p:nvSpPr>
          <p:spPr>
            <a:xfrm>
              <a:off x="205600" y="144400"/>
              <a:ext cx="113800" cy="61200"/>
            </a:xfrm>
            <a:prstGeom prst="rect">
              <a:avLst/>
            </a:prstGeom>
            <a:solidFill>
              <a:srgbClr val="707274"/>
            </a:solidFill>
            <a:ln>
              <a:noFill/>
            </a:ln>
          </p:spPr>
        </p:sp>
        <p:sp>
          <p:nvSpPr>
            <p:cNvPr id="1912" name="object_1913"/>
            <p:cNvSpPr/>
            <p:nvPr/>
          </p:nvSpPr>
          <p:spPr>
            <a:xfrm>
              <a:off x="0" y="144400"/>
              <a:ext cx="61200" cy="61200"/>
            </a:xfrm>
            <a:prstGeom prst="ellipse">
              <a:avLst/>
            </a:prstGeom>
            <a:solidFill>
              <a:srgbClr val="707274"/>
            </a:solidFill>
            <a:ln>
              <a:noFill/>
            </a:ln>
          </p:spPr>
        </p:sp>
        <p:sp>
          <p:nvSpPr>
            <p:cNvPr id="1914" name="object_1915"/>
            <p:cNvSpPr/>
            <p:nvPr/>
          </p:nvSpPr>
          <p:spPr>
            <a:xfrm>
              <a:off x="43800" y="144400"/>
              <a:ext cx="61200" cy="61200"/>
            </a:xfrm>
            <a:prstGeom prst="ellipse">
              <a:avLst/>
            </a:prstGeom>
            <a:solidFill>
              <a:srgbClr val="707274"/>
            </a:solidFill>
            <a:ln>
              <a:noFill/>
            </a:ln>
          </p:spPr>
        </p:sp>
        <p:sp>
          <p:nvSpPr>
            <p:cNvPr id="1916" name="object_1917"/>
            <p:cNvSpPr/>
            <p:nvPr/>
          </p:nvSpPr>
          <p:spPr>
            <a:xfrm>
              <a:off x="288800" y="144400"/>
              <a:ext cx="61200" cy="61200"/>
            </a:xfrm>
            <a:prstGeom prst="ellipse">
              <a:avLst/>
            </a:prstGeom>
            <a:solidFill>
              <a:srgbClr val="707274"/>
            </a:solidFill>
            <a:ln>
              <a:noFill/>
            </a:ln>
          </p:spPr>
        </p:sp>
        <p:sp>
          <p:nvSpPr>
            <p:cNvPr id="1918" name="object_1919"/>
            <p:cNvSpPr/>
            <p:nvPr/>
          </p:nvSpPr>
          <p:spPr>
            <a:xfrm>
              <a:off x="175000" y="144400"/>
              <a:ext cx="61200" cy="61200"/>
            </a:xfrm>
            <a:prstGeom prst="ellipse">
              <a:avLst/>
            </a:prstGeom>
            <a:solidFill>
              <a:srgbClr val="707274"/>
            </a:solidFill>
            <a:ln>
              <a:noFill/>
            </a:ln>
          </p:spPr>
        </p:sp>
        <p:sp>
          <p:nvSpPr>
            <p:cNvPr id="1920" name="object_1921"/>
            <p:cNvSpPr/>
            <p:nvPr/>
          </p:nvSpPr>
          <p:spPr>
            <a:xfrm>
              <a:off x="30600" y="261067"/>
              <a:ext cx="78800" cy="61200"/>
            </a:xfrm>
            <a:prstGeom prst="rect">
              <a:avLst/>
            </a:prstGeom>
            <a:solidFill>
              <a:srgbClr val="707274"/>
            </a:solidFill>
            <a:ln>
              <a:noFill/>
            </a:ln>
          </p:spPr>
        </p:sp>
        <p:sp>
          <p:nvSpPr>
            <p:cNvPr id="1922" name="object_1923"/>
            <p:cNvSpPr/>
            <p:nvPr/>
          </p:nvSpPr>
          <p:spPr>
            <a:xfrm>
              <a:off x="240600" y="261067"/>
              <a:ext cx="78800" cy="61200"/>
            </a:xfrm>
            <a:prstGeom prst="rect">
              <a:avLst/>
            </a:prstGeom>
            <a:solidFill>
              <a:srgbClr val="707274"/>
            </a:solidFill>
            <a:ln>
              <a:noFill/>
            </a:ln>
          </p:spPr>
        </p:sp>
        <p:sp>
          <p:nvSpPr>
            <p:cNvPr id="1924" name="object_1925"/>
            <p:cNvSpPr/>
            <p:nvPr/>
          </p:nvSpPr>
          <p:spPr>
            <a:xfrm>
              <a:off x="0" y="261067"/>
              <a:ext cx="61200" cy="61200"/>
            </a:xfrm>
            <a:prstGeom prst="ellipse">
              <a:avLst/>
            </a:prstGeom>
            <a:solidFill>
              <a:srgbClr val="707274"/>
            </a:solidFill>
            <a:ln>
              <a:noFill/>
            </a:ln>
          </p:spPr>
        </p:sp>
        <p:sp>
          <p:nvSpPr>
            <p:cNvPr id="1926" name="object_1927"/>
            <p:cNvSpPr/>
            <p:nvPr/>
          </p:nvSpPr>
          <p:spPr>
            <a:xfrm>
              <a:off x="78800" y="261067"/>
              <a:ext cx="61200" cy="61200"/>
            </a:xfrm>
            <a:prstGeom prst="ellipse">
              <a:avLst/>
            </a:prstGeom>
            <a:solidFill>
              <a:srgbClr val="707274"/>
            </a:solidFill>
            <a:ln>
              <a:noFill/>
            </a:ln>
          </p:spPr>
        </p:sp>
        <p:sp>
          <p:nvSpPr>
            <p:cNvPr id="1928" name="object_1929"/>
            <p:cNvSpPr/>
            <p:nvPr/>
          </p:nvSpPr>
          <p:spPr>
            <a:xfrm>
              <a:off x="288800" y="261067"/>
              <a:ext cx="61200" cy="61200"/>
            </a:xfrm>
            <a:prstGeom prst="ellipse">
              <a:avLst/>
            </a:prstGeom>
            <a:solidFill>
              <a:srgbClr val="707274"/>
            </a:solidFill>
            <a:ln>
              <a:noFill/>
            </a:ln>
          </p:spPr>
        </p:sp>
        <p:sp>
          <p:nvSpPr>
            <p:cNvPr id="1930" name="object_1931"/>
            <p:cNvSpPr/>
            <p:nvPr/>
          </p:nvSpPr>
          <p:spPr>
            <a:xfrm>
              <a:off x="210000" y="261067"/>
              <a:ext cx="61200" cy="61200"/>
            </a:xfrm>
            <a:prstGeom prst="ellipse">
              <a:avLst/>
            </a:prstGeom>
            <a:solidFill>
              <a:srgbClr val="707274"/>
            </a:solidFill>
            <a:ln>
              <a:noFill/>
            </a:ln>
          </p:spPr>
        </p:sp>
        <p:sp>
          <p:nvSpPr>
            <p:cNvPr id="1932" name="1933">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34" name="object_1935">
            <a:hlinkClick r:id="rId9" action="ppaction://hlinksldjump" tooltip="Portfolio of Action"/>
          </p:cNvPr>
          <p:cNvGrpSpPr/>
          <p:nvPr/>
        </p:nvGrpSpPr>
        <p:grpSpPr>
          <a:xfrm>
            <a:off x="19403940" y="887211"/>
            <a:ext cx="350000" cy="350000"/>
            <a:chOff x="0" y="0"/>
            <a:chExt cx="0" cy="0"/>
          </a:xfrm>
        </p:grpSpPr>
        <p:sp>
          <p:nvSpPr>
            <p:cNvPr id="1938" name="object_1939"/>
            <p:cNvSpPr/>
            <p:nvPr/>
          </p:nvSpPr>
          <p:spPr>
            <a:xfrm>
              <a:off x="11900" y="79800"/>
              <a:ext cx="51110" cy="51110"/>
            </a:xfrm>
            <a:prstGeom prst="ellipse">
              <a:avLst/>
            </a:prstGeom>
            <a:solidFill>
              <a:srgbClr val="707274"/>
            </a:solidFill>
          </p:spPr>
        </p:sp>
        <p:sp>
          <p:nvSpPr>
            <p:cNvPr id="1940" name="object_1941"/>
            <p:cNvSpPr/>
            <p:nvPr/>
          </p:nvSpPr>
          <p:spPr>
            <a:xfrm>
              <a:off x="121800" y="124250"/>
              <a:ext cx="51110" cy="51110"/>
            </a:xfrm>
            <a:prstGeom prst="ellipse">
              <a:avLst/>
            </a:prstGeom>
            <a:solidFill>
              <a:srgbClr val="707274"/>
            </a:solidFill>
          </p:spPr>
        </p:sp>
        <p:sp>
          <p:nvSpPr>
            <p:cNvPr id="1942" name="object_1943"/>
            <p:cNvSpPr/>
            <p:nvPr/>
          </p:nvSpPr>
          <p:spPr>
            <a:xfrm>
              <a:off x="244650" y="42700"/>
              <a:ext cx="51110" cy="51110"/>
            </a:xfrm>
            <a:prstGeom prst="ellipse">
              <a:avLst/>
            </a:prstGeom>
            <a:solidFill>
              <a:srgbClr val="707274"/>
            </a:solidFill>
          </p:spPr>
        </p:sp>
        <p:sp>
          <p:nvSpPr>
            <p:cNvPr id="1944" name="object_1945"/>
            <p:cNvSpPr/>
            <p:nvPr/>
          </p:nvSpPr>
          <p:spPr>
            <a:xfrm>
              <a:off x="282800" y="229250"/>
              <a:ext cx="51110" cy="51110"/>
            </a:xfrm>
            <a:prstGeom prst="ellipse">
              <a:avLst/>
            </a:prstGeom>
            <a:solidFill>
              <a:srgbClr val="707274"/>
            </a:solidFill>
          </p:spPr>
        </p:sp>
        <p:sp>
          <p:nvSpPr>
            <p:cNvPr id="1946" name="object_1947"/>
            <p:cNvSpPr/>
            <p:nvPr/>
          </p:nvSpPr>
          <p:spPr>
            <a:xfrm>
              <a:off x="79800" y="234500"/>
              <a:ext cx="51110" cy="51110"/>
            </a:xfrm>
            <a:prstGeom prst="ellipse">
              <a:avLst/>
            </a:prstGeom>
            <a:solidFill>
              <a:srgbClr val="707274"/>
            </a:solidFill>
          </p:spPr>
        </p:sp>
        <p:sp>
          <p:nvSpPr>
            <p:cNvPr id="1948" name="object_1949"/>
            <p:cNvSpPr/>
            <p:nvPr/>
          </p:nvSpPr>
          <p:spPr>
            <a:xfrm>
              <a:off x="105350" y="23800"/>
              <a:ext cx="51110" cy="51110"/>
            </a:xfrm>
            <a:prstGeom prst="ellipse">
              <a:avLst/>
            </a:prstGeom>
            <a:solidFill>
              <a:srgbClr val="707274"/>
            </a:solidFill>
          </p:spPr>
        </p:sp>
        <p:sp>
          <p:nvSpPr>
            <p:cNvPr id="1950" name="object_1951"/>
            <p:cNvSpPr/>
            <p:nvPr/>
          </p:nvSpPr>
          <p:spPr>
            <a:xfrm>
              <a:off x="232050" y="149450"/>
              <a:ext cx="51110" cy="51110"/>
            </a:xfrm>
            <a:prstGeom prst="ellipse">
              <a:avLst/>
            </a:prstGeom>
            <a:solidFill>
              <a:srgbClr val="707274"/>
            </a:solidFill>
          </p:spPr>
        </p:sp>
        <p:sp>
          <p:nvSpPr>
            <p:cNvPr id="1952" name="object_1953"/>
            <p:cNvSpPr/>
            <p:nvPr/>
          </p:nvSpPr>
          <p:spPr>
            <a:xfrm>
              <a:off x="0" y="175000"/>
              <a:ext cx="350000" cy="0"/>
            </a:xfrm>
            <a:prstGeom prst="rect">
              <a:avLst/>
            </a:prstGeom>
            <a:noFill/>
            <a:ln w="10470">
              <a:solidFill>
                <a:srgbClr val="707274"/>
              </a:solidFill>
            </a:ln>
          </p:spPr>
        </p:sp>
        <p:sp>
          <p:nvSpPr>
            <p:cNvPr id="1954" name="object_1955"/>
            <p:cNvSpPr/>
            <p:nvPr/>
          </p:nvSpPr>
          <p:spPr>
            <a:xfrm>
              <a:off x="175000" y="0"/>
              <a:ext cx="0" cy="350000"/>
            </a:xfrm>
            <a:prstGeom prst="rect">
              <a:avLst/>
            </a:prstGeom>
            <a:noFill/>
            <a:ln w="10470">
              <a:solidFill>
                <a:srgbClr val="707274"/>
              </a:solidFill>
            </a:ln>
          </p:spPr>
        </p:sp>
        <p:sp>
          <p:nvSpPr>
            <p:cNvPr id="1956" name="1957">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58" name="1959">
            <a:hlinkClick r:id="rId10" action="ppaction://hlinksldjump" tooltip="Semantic Differential"/>
          </p:cNvPr>
          <p:cNvGrpSpPr/>
          <p:nvPr/>
        </p:nvGrpSpPr>
        <p:grpSpPr>
          <a:xfrm>
            <a:off x="18380322" y="887211"/>
            <a:ext cx="561600" cy="648000"/>
            <a:chOff x="0" y="0"/>
            <a:chExt cx="0" cy="0"/>
          </a:xfrm>
        </p:grpSpPr>
        <p:sp>
          <p:nvSpPr>
            <p:cNvPr id="1960" name="1961"/>
            <p:cNvSpPr/>
            <p:nvPr/>
          </p:nvSpPr>
          <p:spPr>
            <a:xfrm>
              <a:off x="0" y="0"/>
              <a:ext cx="350000" cy="350000"/>
            </a:xfrm>
            <a:prstGeom prst="rect">
              <a:avLst/>
            </a:prstGeom>
            <a:noFill/>
            <a:ln w="30000" cap="flat" cmpd="sng" algn="ctr">
              <a:solidFill>
                <a:srgbClr val="707274"/>
              </a:solidFill>
            </a:ln>
          </p:spPr>
        </p:sp>
        <p:cxnSp>
          <p:nvCxnSpPr>
            <p:cNvPr id="1962" name="object_196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964" name="object_196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966" name="1967">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68" name="1969">
            <a:hlinkClick r:id="rId11" action="ppaction://hlinksldjump"/>
          </p:cNvPr>
          <p:cNvGrpSpPr/>
          <p:nvPr/>
        </p:nvGrpSpPr>
        <p:grpSpPr>
          <a:xfrm>
            <a:off x="17356704" y="887211"/>
            <a:ext cx="561600" cy="648000"/>
            <a:chOff x="0" y="0"/>
            <a:chExt cx="0" cy="0"/>
          </a:xfrm>
        </p:grpSpPr>
        <p:sp>
          <p:nvSpPr>
            <p:cNvPr id="1970" name="1971"/>
            <p:cNvSpPr/>
            <p:nvPr/>
          </p:nvSpPr>
          <p:spPr>
            <a:xfrm>
              <a:off x="0" y="0"/>
              <a:ext cx="350000" cy="350000"/>
            </a:xfrm>
            <a:prstGeom prst="rect">
              <a:avLst/>
            </a:prstGeom>
            <a:noFill/>
            <a:ln w="30000" cap="flat" cmpd="sng" algn="ctr">
              <a:solidFill>
                <a:srgbClr val="707274"/>
              </a:solidFill>
            </a:ln>
          </p:spPr>
        </p:sp>
        <p:sp>
          <p:nvSpPr>
            <p:cNvPr id="1972" name="object_197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974" name="object_1975"/>
            <p:cNvSpPr/>
            <p:nvPr/>
          </p:nvSpPr>
          <p:spPr>
            <a:xfrm>
              <a:off x="136856" y="41051"/>
              <a:ext cx="54000" cy="59400"/>
            </a:xfrm>
            <a:prstGeom prst="rect">
              <a:avLst/>
            </a:prstGeom>
            <a:solidFill>
              <a:srgbClr val="707274"/>
            </a:solidFill>
          </p:spPr>
        </p:sp>
        <p:sp>
          <p:nvSpPr>
            <p:cNvPr id="1976" name="object_1977"/>
            <p:cNvSpPr/>
            <p:nvPr/>
          </p:nvSpPr>
          <p:spPr>
            <a:xfrm>
              <a:off x="180596" y="70751"/>
              <a:ext cx="55300" cy="0"/>
            </a:xfrm>
            <a:prstGeom prst="line">
              <a:avLst/>
            </a:prstGeom>
            <a:solidFill>
              <a:srgbClr val="000000"/>
            </a:solidFill>
            <a:ln w="11000" cap="flat" cmpd="sng" algn="ctr">
              <a:solidFill>
                <a:srgbClr val="707274"/>
              </a:solidFill>
            </a:ln>
          </p:spPr>
        </p:sp>
        <p:sp>
          <p:nvSpPr>
            <p:cNvPr id="1978" name="object_1979"/>
            <p:cNvSpPr/>
            <p:nvPr/>
          </p:nvSpPr>
          <p:spPr>
            <a:xfrm>
              <a:off x="245893" y="41051"/>
              <a:ext cx="54000" cy="59400"/>
            </a:xfrm>
            <a:prstGeom prst="ellipse">
              <a:avLst/>
            </a:prstGeom>
            <a:solidFill>
              <a:srgbClr val="707274"/>
            </a:solidFill>
          </p:spPr>
        </p:sp>
        <p:sp>
          <p:nvSpPr>
            <p:cNvPr id="1980" name="object_1981"/>
            <p:cNvSpPr/>
            <p:nvPr/>
          </p:nvSpPr>
          <p:spPr>
            <a:xfrm>
              <a:off x="136856" y="143142"/>
              <a:ext cx="54000" cy="59400"/>
            </a:xfrm>
            <a:prstGeom prst="rect">
              <a:avLst/>
            </a:prstGeom>
            <a:solidFill>
              <a:srgbClr val="707274"/>
            </a:solidFill>
          </p:spPr>
        </p:sp>
        <p:sp>
          <p:nvSpPr>
            <p:cNvPr id="1982" name="object_1983"/>
            <p:cNvSpPr/>
            <p:nvPr/>
          </p:nvSpPr>
          <p:spPr>
            <a:xfrm>
              <a:off x="180596" y="172842"/>
              <a:ext cx="55300" cy="0"/>
            </a:xfrm>
            <a:prstGeom prst="line">
              <a:avLst/>
            </a:prstGeom>
            <a:solidFill>
              <a:srgbClr val="000000"/>
            </a:solidFill>
            <a:ln w="11000" cap="flat" cmpd="sng" algn="ctr">
              <a:solidFill>
                <a:srgbClr val="707274"/>
              </a:solidFill>
            </a:ln>
          </p:spPr>
        </p:sp>
        <p:sp>
          <p:nvSpPr>
            <p:cNvPr id="1984" name="object_1985"/>
            <p:cNvSpPr/>
            <p:nvPr/>
          </p:nvSpPr>
          <p:spPr>
            <a:xfrm>
              <a:off x="245893" y="143142"/>
              <a:ext cx="54000" cy="59400"/>
            </a:xfrm>
            <a:prstGeom prst="ellipse">
              <a:avLst/>
            </a:prstGeom>
            <a:solidFill>
              <a:srgbClr val="707274"/>
            </a:solidFill>
          </p:spPr>
        </p:sp>
        <p:sp>
          <p:nvSpPr>
            <p:cNvPr id="1986" name="object_1987"/>
            <p:cNvSpPr/>
            <p:nvPr/>
          </p:nvSpPr>
          <p:spPr>
            <a:xfrm>
              <a:off x="136856" y="237985"/>
              <a:ext cx="54000" cy="59400"/>
            </a:xfrm>
            <a:prstGeom prst="rect">
              <a:avLst/>
            </a:prstGeom>
            <a:solidFill>
              <a:srgbClr val="707274"/>
            </a:solidFill>
          </p:spPr>
        </p:sp>
        <p:sp>
          <p:nvSpPr>
            <p:cNvPr id="1988" name="object_1989"/>
            <p:cNvSpPr/>
            <p:nvPr/>
          </p:nvSpPr>
          <p:spPr>
            <a:xfrm>
              <a:off x="180596" y="267685"/>
              <a:ext cx="55300" cy="0"/>
            </a:xfrm>
            <a:prstGeom prst="line">
              <a:avLst/>
            </a:prstGeom>
            <a:solidFill>
              <a:srgbClr val="000000"/>
            </a:solidFill>
            <a:ln w="11000" cap="flat" cmpd="sng" algn="ctr">
              <a:solidFill>
                <a:srgbClr val="707274"/>
              </a:solidFill>
            </a:ln>
          </p:spPr>
        </p:sp>
        <p:sp>
          <p:nvSpPr>
            <p:cNvPr id="1990" name="object_1991"/>
            <p:cNvSpPr/>
            <p:nvPr/>
          </p:nvSpPr>
          <p:spPr>
            <a:xfrm>
              <a:off x="245893" y="237985"/>
              <a:ext cx="54000" cy="59400"/>
            </a:xfrm>
            <a:prstGeom prst="ellipse">
              <a:avLst/>
            </a:prstGeom>
            <a:solidFill>
              <a:srgbClr val="707274"/>
            </a:solidFill>
          </p:spPr>
        </p:sp>
        <p:sp>
          <p:nvSpPr>
            <p:cNvPr id="1992" name="1993">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94" name="object_1995">
            <a:hlinkClick r:id="rId12" action="ppaction://hlinksldjump" tooltip="Tabellenband Demoskopie"/>
          </p:cNvPr>
          <p:cNvGrpSpPr/>
          <p:nvPr/>
        </p:nvGrpSpPr>
        <p:grpSpPr>
          <a:xfrm>
            <a:off x="16333086" y="887211"/>
            <a:ext cx="350000" cy="350000"/>
            <a:chOff x="0" y="0"/>
            <a:chExt cx="0" cy="0"/>
          </a:xfrm>
        </p:grpSpPr>
        <p:sp>
          <p:nvSpPr>
            <p:cNvPr id="1998" name="object_1999"/>
            <p:cNvSpPr/>
            <p:nvPr/>
          </p:nvSpPr>
          <p:spPr>
            <a:xfrm>
              <a:off x="30600" y="27733"/>
              <a:ext cx="222300" cy="61200"/>
            </a:xfrm>
            <a:prstGeom prst="rect">
              <a:avLst/>
            </a:prstGeom>
            <a:solidFill>
              <a:srgbClr val="707274"/>
            </a:solidFill>
            <a:ln>
              <a:noFill/>
            </a:ln>
          </p:spPr>
        </p:sp>
        <p:sp>
          <p:nvSpPr>
            <p:cNvPr id="2000" name="object_2001"/>
            <p:cNvSpPr/>
            <p:nvPr/>
          </p:nvSpPr>
          <p:spPr>
            <a:xfrm>
              <a:off x="0" y="27733"/>
              <a:ext cx="61200" cy="61200"/>
            </a:xfrm>
            <a:prstGeom prst="ellipse">
              <a:avLst/>
            </a:prstGeom>
            <a:solidFill>
              <a:srgbClr val="707274"/>
            </a:solidFill>
            <a:ln>
              <a:noFill/>
            </a:ln>
          </p:spPr>
        </p:sp>
        <p:sp>
          <p:nvSpPr>
            <p:cNvPr id="2002" name="object_2003"/>
            <p:cNvSpPr/>
            <p:nvPr/>
          </p:nvSpPr>
          <p:spPr>
            <a:xfrm>
              <a:off x="222300" y="27733"/>
              <a:ext cx="61200" cy="61200"/>
            </a:xfrm>
            <a:prstGeom prst="ellipse">
              <a:avLst/>
            </a:prstGeom>
            <a:solidFill>
              <a:srgbClr val="707274"/>
            </a:solidFill>
            <a:ln>
              <a:noFill/>
            </a:ln>
          </p:spPr>
        </p:sp>
        <p:sp>
          <p:nvSpPr>
            <p:cNvPr id="2004" name="object_2005"/>
            <p:cNvSpPr/>
            <p:nvPr/>
          </p:nvSpPr>
          <p:spPr>
            <a:xfrm>
              <a:off x="30600" y="144400"/>
              <a:ext cx="141800" cy="61200"/>
            </a:xfrm>
            <a:prstGeom prst="rect">
              <a:avLst/>
            </a:prstGeom>
            <a:solidFill>
              <a:srgbClr val="707274"/>
            </a:solidFill>
            <a:ln>
              <a:noFill/>
            </a:ln>
          </p:spPr>
        </p:sp>
        <p:sp>
          <p:nvSpPr>
            <p:cNvPr id="2006" name="object_2007"/>
            <p:cNvSpPr/>
            <p:nvPr/>
          </p:nvSpPr>
          <p:spPr>
            <a:xfrm>
              <a:off x="0" y="144400"/>
              <a:ext cx="61200" cy="61200"/>
            </a:xfrm>
            <a:prstGeom prst="ellipse">
              <a:avLst/>
            </a:prstGeom>
            <a:solidFill>
              <a:srgbClr val="707274"/>
            </a:solidFill>
            <a:ln>
              <a:noFill/>
            </a:ln>
          </p:spPr>
        </p:sp>
        <p:sp>
          <p:nvSpPr>
            <p:cNvPr id="2008" name="object_2009"/>
            <p:cNvSpPr/>
            <p:nvPr/>
          </p:nvSpPr>
          <p:spPr>
            <a:xfrm>
              <a:off x="141800" y="144400"/>
              <a:ext cx="61200" cy="61200"/>
            </a:xfrm>
            <a:prstGeom prst="ellipse">
              <a:avLst/>
            </a:prstGeom>
            <a:solidFill>
              <a:srgbClr val="707274"/>
            </a:solidFill>
            <a:ln>
              <a:noFill/>
            </a:ln>
          </p:spPr>
        </p:sp>
        <p:sp>
          <p:nvSpPr>
            <p:cNvPr id="2010" name="object_2011"/>
            <p:cNvSpPr/>
            <p:nvPr/>
          </p:nvSpPr>
          <p:spPr>
            <a:xfrm>
              <a:off x="30600" y="261067"/>
              <a:ext cx="288800" cy="61200"/>
            </a:xfrm>
            <a:prstGeom prst="rect">
              <a:avLst/>
            </a:prstGeom>
            <a:solidFill>
              <a:srgbClr val="707274"/>
            </a:solidFill>
            <a:ln>
              <a:noFill/>
            </a:ln>
          </p:spPr>
        </p:sp>
        <p:sp>
          <p:nvSpPr>
            <p:cNvPr id="2012" name="object_2013"/>
            <p:cNvSpPr/>
            <p:nvPr/>
          </p:nvSpPr>
          <p:spPr>
            <a:xfrm>
              <a:off x="0" y="261067"/>
              <a:ext cx="61200" cy="61200"/>
            </a:xfrm>
            <a:prstGeom prst="ellipse">
              <a:avLst/>
            </a:prstGeom>
            <a:solidFill>
              <a:srgbClr val="707274"/>
            </a:solidFill>
            <a:ln>
              <a:noFill/>
            </a:ln>
          </p:spPr>
        </p:sp>
        <p:sp>
          <p:nvSpPr>
            <p:cNvPr id="2014" name="object_2015"/>
            <p:cNvSpPr/>
            <p:nvPr/>
          </p:nvSpPr>
          <p:spPr>
            <a:xfrm>
              <a:off x="288800" y="261067"/>
              <a:ext cx="61200" cy="61200"/>
            </a:xfrm>
            <a:prstGeom prst="ellipse">
              <a:avLst/>
            </a:prstGeom>
            <a:solidFill>
              <a:srgbClr val="707274"/>
            </a:solidFill>
            <a:ln>
              <a:noFill/>
            </a:ln>
          </p:spPr>
        </p:sp>
        <p:sp>
          <p:nvSpPr>
            <p:cNvPr id="2016" name="object_2017"/>
            <p:cNvSpPr/>
            <p:nvPr/>
          </p:nvSpPr>
          <p:spPr>
            <a:xfrm>
              <a:off x="263500" y="58333"/>
              <a:ext cx="0" cy="233333"/>
            </a:xfrm>
            <a:prstGeom prst="rect">
              <a:avLst/>
            </a:prstGeom>
            <a:noFill/>
            <a:ln w="10470">
              <a:solidFill>
                <a:srgbClr val="707274"/>
              </a:solidFill>
            </a:ln>
          </p:spPr>
        </p:sp>
        <p:sp>
          <p:nvSpPr>
            <p:cNvPr id="2018" name="201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020" name="object_2021"/>
          <p:cNvSpPr txBox="1"/>
          <p:nvPr/>
        </p:nvSpPr>
        <p:spPr>
          <a:xfrm>
            <a:off x="2010410" y="2600000"/>
            <a:ext cx="4181653" cy="1031413"/>
          </a:xfrm>
          <a:prstGeom prst="rect">
            <a:avLst/>
          </a:prstGeom>
        </p:spPr>
        <p:txBody>
          <a:bodyPr vert="horz" wrap="square" lIns="0" tIns="15240" rIns="0" bIns="0" rtlCol="0" anchor="ctr">
            <a:spAutoFit/>
          </a:bodyPr>
          <a:lstStyle/>
          <a:p>
            <a:pPr marL="180000">
              <a:lnSpc>
                <a:spcPct val="100000"/>
              </a:lnSpc>
              <a:spcBef>
                <a:spcPts val="120"/>
              </a:spcBef>
            </a:pPr>
            <a:r>
              <a:rPr sz="2400" spc="0" dirty="0">
                <a:solidFill>
                  <a:srgbClr val="494C4D"/>
                </a:solidFill>
                <a:latin typeface="Arial"/>
                <a:cs typeface="Arial"/>
              </a:rPr>
              <a:t>Content</a:t>
            </a:r>
            <a:endParaRPr sz="2400" dirty="0">
              <a:latin typeface="Arial"/>
              <a:cs typeface="Arial"/>
            </a:endParaRPr>
          </a:p>
        </p:txBody>
      </p:sp>
      <p:grpSp>
        <p:nvGrpSpPr>
          <p:cNvPr id="2022" name="2023">
            <a:hlinkClick r:id="rId13" action="ppaction://hlinksldjump"/>
          </p:cNvPr>
          <p:cNvGrpSpPr/>
          <p:nvPr/>
        </p:nvGrpSpPr>
        <p:grpSpPr>
          <a:xfrm>
            <a:off x="6821227" y="2940707"/>
            <a:ext cx="350000" cy="350000"/>
            <a:chOff x="0" y="0"/>
            <a:chExt cx="0" cy="0"/>
          </a:xfrm>
        </p:grpSpPr>
        <p:sp>
          <p:nvSpPr>
            <p:cNvPr id="2024" name="2025"/>
            <p:cNvSpPr/>
            <p:nvPr/>
          </p:nvSpPr>
          <p:spPr>
            <a:xfrm>
              <a:off x="0" y="0"/>
              <a:ext cx="350000" cy="350000"/>
            </a:xfrm>
            <a:prstGeom prst="rect">
              <a:avLst/>
            </a:prstGeom>
            <a:noFill/>
            <a:ln w="30000" cap="flat" cmpd="sng" algn="ctr">
              <a:solidFill>
                <a:srgbClr val="707274"/>
              </a:solidFill>
            </a:ln>
          </p:spPr>
        </p:sp>
        <p:sp>
          <p:nvSpPr>
            <p:cNvPr id="2026" name="2027">
              <a:hlinkClick r:id="rId13" action="ppaction://hlinksldjump"/>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sp>
        <p:nvSpPr>
          <p:cNvPr id="2028" name="object_2029"/>
          <p:cNvSpPr txBox="1"/>
          <p:nvPr/>
        </p:nvSpPr>
        <p:spPr>
          <a:xfrm>
            <a:off x="7800391" y="2600000"/>
            <a:ext cx="9649968" cy="1031413"/>
          </a:xfrm>
          <a:prstGeom prst="rect">
            <a:avLst/>
          </a:prstGeom>
        </p:spPr>
        <p:txBody>
          <a:bodyPr vert="horz" wrap="square" lIns="15240" tIns="15240" rIns="0" bIns="0" rtlCol="0" anchor="ctr">
            <a:spAutoFit/>
          </a:bodyPr>
          <a:lstStyle/>
          <a:p>
            <a:pPr marL="200000">
              <a:lnSpc>
                <a:spcPct val="100000"/>
              </a:lnSpc>
              <a:spcBef>
                <a:spcPts val="120"/>
              </a:spcBef>
            </a:pPr>
            <a:r>
              <a:rPr sz="2400" spc="0" dirty="0">
                <a:solidFill>
                  <a:srgbClr val="494C4D"/>
                </a:solidFill>
                <a:latin typeface="Arial"/>
                <a:cs typeface="Arial"/>
              </a:rPr>
              <a:t>The cockpit (= table of contents) shows the individual chapters of a report, which can be accessed directly with a mouse click.</a:t>
            </a:r>
            <a:endParaRPr sz="2400" dirty="0">
              <a:latin typeface="Arial"/>
              <a:cs typeface="Arial"/>
            </a:endParaRPr>
          </a:p>
        </p:txBody>
      </p:sp>
      <p:sp>
        <p:nvSpPr>
          <p:cNvPr id="2030" name="object_2031"/>
          <p:cNvSpPr/>
          <p:nvPr/>
        </p:nvSpPr>
        <p:spPr>
          <a:xfrm>
            <a:off x="2010410" y="3631413"/>
            <a:ext cx="16083280" cy="0"/>
          </a:xfrm>
          <a:prstGeom prst="rect">
            <a:avLst/>
          </a:prstGeom>
          <a:ln w="5235">
            <a:solidFill>
              <a:srgbClr val="000000"/>
            </a:solidFill>
          </a:ln>
        </p:spPr>
      </p:sp>
      <p:sp>
        <p:nvSpPr>
          <p:cNvPr id="2032" name="object_2033"/>
          <p:cNvSpPr txBox="1"/>
          <p:nvPr/>
        </p:nvSpPr>
        <p:spPr>
          <a:xfrm>
            <a:off x="2010410" y="3631413"/>
            <a:ext cx="4181653" cy="1031413"/>
          </a:xfrm>
          <a:prstGeom prst="rect">
            <a:avLst/>
          </a:prstGeom>
        </p:spPr>
        <p:txBody>
          <a:bodyPr vert="horz" wrap="square" lIns="0" tIns="15240" rIns="0" bIns="0" rtlCol="0" anchor="ctr">
            <a:spAutoFit/>
          </a:bodyPr>
          <a:lstStyle/>
          <a:p>
            <a:pPr marL="180000">
              <a:lnSpc>
                <a:spcPct val="100000"/>
              </a:lnSpc>
              <a:spcBef>
                <a:spcPts val="120"/>
              </a:spcBef>
            </a:pPr>
            <a:r>
              <a:rPr sz="2400" spc="0" dirty="0">
                <a:solidFill>
                  <a:srgbClr val="494C4D"/>
                </a:solidFill>
                <a:latin typeface="Arial"/>
                <a:cs typeface="Arial"/>
              </a:rPr>
              <a:t>Project overview</a:t>
            </a:r>
            <a:endParaRPr sz="2400" dirty="0">
              <a:latin typeface="Arial"/>
              <a:cs typeface="Arial"/>
            </a:endParaRPr>
          </a:p>
        </p:txBody>
      </p:sp>
      <p:grpSp>
        <p:nvGrpSpPr>
          <p:cNvPr id="2034" name="2035">
            <a:hlinkClick r:id="rId13" action="ppaction://hlinksldjump"/>
          </p:cNvPr>
          <p:cNvGrpSpPr/>
          <p:nvPr/>
        </p:nvGrpSpPr>
        <p:grpSpPr>
          <a:xfrm>
            <a:off x="6821227" y="3972120"/>
            <a:ext cx="350000" cy="350000"/>
            <a:chOff x="0" y="0"/>
            <a:chExt cx="0" cy="0"/>
          </a:xfrm>
        </p:grpSpPr>
        <p:sp>
          <p:nvSpPr>
            <p:cNvPr id="2036" name="2037"/>
            <p:cNvSpPr/>
            <p:nvPr/>
          </p:nvSpPr>
          <p:spPr>
            <a:xfrm>
              <a:off x="0" y="0"/>
              <a:ext cx="350000" cy="350000"/>
            </a:xfrm>
            <a:prstGeom prst="rect">
              <a:avLst/>
            </a:prstGeom>
            <a:noFill/>
            <a:ln w="30000" cap="flat" cmpd="sng" algn="ctr">
              <a:solidFill>
                <a:srgbClr val="707274"/>
              </a:solidFill>
            </a:ln>
          </p:spPr>
        </p:sp>
        <p:sp>
          <p:nvSpPr>
            <p:cNvPr id="2038" name="2039"/>
            <p:cNvSpPr/>
            <p:nvPr/>
          </p:nvSpPr>
          <p:spPr>
            <a:xfrm>
              <a:off x="0" y="280000"/>
              <a:ext cx="350000" cy="0"/>
            </a:xfrm>
            <a:prstGeom prst="line">
              <a:avLst/>
            </a:prstGeom>
            <a:solidFill>
              <a:srgbClr val="000000"/>
            </a:solidFill>
            <a:ln w="11000" cap="flat" cmpd="sng" algn="ctr">
              <a:solidFill>
                <a:srgbClr val="707274"/>
              </a:solidFill>
            </a:ln>
          </p:spPr>
        </p:sp>
        <p:sp>
          <p:nvSpPr>
            <p:cNvPr id="2040" name="2041"/>
            <p:cNvSpPr/>
            <p:nvPr/>
          </p:nvSpPr>
          <p:spPr>
            <a:xfrm>
              <a:off x="175000" y="280000"/>
              <a:ext cx="0" cy="70000"/>
            </a:xfrm>
            <a:prstGeom prst="line">
              <a:avLst/>
            </a:prstGeom>
            <a:solidFill>
              <a:srgbClr val="000000"/>
            </a:solidFill>
            <a:ln w="11000" cap="flat" cmpd="sng" algn="ctr">
              <a:solidFill>
                <a:srgbClr val="707274"/>
              </a:solidFill>
            </a:ln>
          </p:spPr>
        </p:sp>
        <p:sp>
          <p:nvSpPr>
            <p:cNvPr id="2042" name="object_2043"/>
            <p:cNvSpPr/>
            <p:nvPr/>
          </p:nvSpPr>
          <p:spPr>
            <a:xfrm>
              <a:off x="50000" y="87500"/>
              <a:ext cx="75000" cy="75000"/>
            </a:xfrm>
            <a:prstGeom prst="ellipse">
              <a:avLst/>
            </a:prstGeom>
            <a:solidFill>
              <a:srgbClr val="707274"/>
            </a:solidFill>
          </p:spPr>
        </p:sp>
        <p:sp>
          <p:nvSpPr>
            <p:cNvPr id="2044" name="object_2045"/>
            <p:cNvSpPr/>
            <p:nvPr/>
          </p:nvSpPr>
          <p:spPr>
            <a:xfrm>
              <a:off x="137500" y="87500"/>
              <a:ext cx="75000" cy="75000"/>
            </a:xfrm>
            <a:prstGeom prst="ellipse">
              <a:avLst/>
            </a:prstGeom>
            <a:solidFill>
              <a:srgbClr val="707274"/>
            </a:solidFill>
          </p:spPr>
        </p:sp>
        <p:sp>
          <p:nvSpPr>
            <p:cNvPr id="2046" name="object_2047"/>
            <p:cNvSpPr/>
            <p:nvPr/>
          </p:nvSpPr>
          <p:spPr>
            <a:xfrm>
              <a:off x="225000" y="87500"/>
              <a:ext cx="75000" cy="75000"/>
            </a:xfrm>
            <a:prstGeom prst="ellipse">
              <a:avLst/>
            </a:prstGeom>
            <a:solidFill>
              <a:srgbClr val="707274"/>
            </a:solidFill>
          </p:spPr>
        </p:sp>
        <p:sp>
          <p:nvSpPr>
            <p:cNvPr id="2048" name="2049"/>
            <p:cNvSpPr/>
            <p:nvPr/>
          </p:nvSpPr>
          <p:spPr>
            <a:xfrm>
              <a:off x="105000" y="233333"/>
              <a:ext cx="140000" cy="0"/>
            </a:xfrm>
            <a:prstGeom prst="rect">
              <a:avLst/>
            </a:prstGeom>
            <a:noFill/>
            <a:ln w="30000" cap="flat" cmpd="sng" algn="ctr">
              <a:solidFill>
                <a:srgbClr val="707274"/>
              </a:solidFill>
            </a:ln>
          </p:spPr>
        </p:sp>
        <p:sp>
          <p:nvSpPr>
            <p:cNvPr id="2050" name="2051">
              <a:hlinkClick r:id="rId13"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052" name="object_2053"/>
          <p:cNvSpPr txBox="1"/>
          <p:nvPr/>
        </p:nvSpPr>
        <p:spPr>
          <a:xfrm>
            <a:off x="7800391" y="3631413"/>
            <a:ext cx="9649968" cy="1031413"/>
          </a:xfrm>
          <a:prstGeom prst="rect">
            <a:avLst/>
          </a:prstGeom>
        </p:spPr>
        <p:txBody>
          <a:bodyPr vert="horz" wrap="square" lIns="15240" tIns="15240" rIns="0" bIns="0" rtlCol="0" anchor="ctr">
            <a:spAutoFit/>
          </a:bodyPr>
          <a:lstStyle/>
          <a:p>
            <a:pPr marL="200000">
              <a:lnSpc>
                <a:spcPct val="100000"/>
              </a:lnSpc>
              <a:spcBef>
                <a:spcPts val="120"/>
              </a:spcBef>
            </a:pPr>
            <a:r>
              <a:rPr sz="2400" spc="0" dirty="0">
                <a:solidFill>
                  <a:srgbClr val="494C4D"/>
                </a:solidFill>
                <a:latin typeface="Arial"/>
                <a:cs typeface="Arial"/>
              </a:rPr>
              <a:t>The project overview (=dashboard) contains the response rate, the overall index and the five strengths/improvement potentials.</a:t>
            </a:r>
            <a:endParaRPr sz="2400" dirty="0">
              <a:latin typeface="Arial"/>
              <a:cs typeface="Arial"/>
            </a:endParaRPr>
          </a:p>
        </p:txBody>
      </p:sp>
      <p:sp>
        <p:nvSpPr>
          <p:cNvPr id="2054" name="object_2055"/>
          <p:cNvSpPr/>
          <p:nvPr/>
        </p:nvSpPr>
        <p:spPr>
          <a:xfrm>
            <a:off x="2010410" y="4662826"/>
            <a:ext cx="16083280" cy="0"/>
          </a:xfrm>
          <a:prstGeom prst="rect">
            <a:avLst/>
          </a:prstGeom>
          <a:ln w="5235">
            <a:solidFill>
              <a:srgbClr val="000000"/>
            </a:solidFill>
          </a:ln>
        </p:spPr>
      </p:sp>
      <p:sp>
        <p:nvSpPr>
          <p:cNvPr id="2056" name="object_2057"/>
          <p:cNvSpPr txBox="1"/>
          <p:nvPr/>
        </p:nvSpPr>
        <p:spPr>
          <a:xfrm>
            <a:off x="2010410" y="4662826"/>
            <a:ext cx="4181653" cy="1031413"/>
          </a:xfrm>
          <a:prstGeom prst="rect">
            <a:avLst/>
          </a:prstGeom>
        </p:spPr>
        <p:txBody>
          <a:bodyPr vert="horz" wrap="square" lIns="0" tIns="15240" rIns="0" bIns="0" rtlCol="0" anchor="ctr">
            <a:spAutoFit/>
          </a:bodyPr>
          <a:lstStyle/>
          <a:p>
            <a:pPr marL="180000">
              <a:lnSpc>
                <a:spcPct val="100000"/>
              </a:lnSpc>
              <a:spcBef>
                <a:spcPts val="120"/>
              </a:spcBef>
            </a:pPr>
            <a:r>
              <a:rPr sz="2400" spc="0" dirty="0">
                <a:solidFill>
                  <a:srgbClr val="494C4D"/>
                </a:solidFill>
                <a:latin typeface="Arial"/>
                <a:cs typeface="Arial"/>
              </a:rPr>
              <a:t>Response-Rate</a:t>
            </a:r>
            <a:endParaRPr sz="2400" dirty="0">
              <a:latin typeface="Arial"/>
              <a:cs typeface="Arial"/>
            </a:endParaRPr>
          </a:p>
        </p:txBody>
      </p:sp>
      <p:grpSp>
        <p:nvGrpSpPr>
          <p:cNvPr id="2058" name="2059">
            <a:hlinkClick r:id="rId13" action="ppaction://hlinksldjump"/>
          </p:cNvPr>
          <p:cNvGrpSpPr/>
          <p:nvPr/>
        </p:nvGrpSpPr>
        <p:grpSpPr>
          <a:xfrm>
            <a:off x="6821227" y="5003533"/>
            <a:ext cx="350000" cy="350000"/>
            <a:chOff x="0" y="0"/>
            <a:chExt cx="0" cy="0"/>
          </a:xfrm>
        </p:grpSpPr>
        <p:sp>
          <p:nvSpPr>
            <p:cNvPr id="2060" name="2061"/>
            <p:cNvSpPr/>
            <p:nvPr/>
          </p:nvSpPr>
          <p:spPr>
            <a:xfrm>
              <a:off x="0" y="0"/>
              <a:ext cx="350000" cy="350000"/>
            </a:xfrm>
            <a:prstGeom prst="rect">
              <a:avLst/>
            </a:prstGeom>
            <a:noFill/>
            <a:ln w="30000" cap="flat" cmpd="sng" algn="ctr">
              <a:solidFill>
                <a:srgbClr val="707274"/>
              </a:solidFill>
            </a:ln>
          </p:spPr>
        </p:sp>
        <p:sp>
          <p:nvSpPr>
            <p:cNvPr id="2062" name="2063">
              <a:hlinkClick r:id="rId13" action="ppaction://hlinksldjump"/>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sp>
        <p:nvSpPr>
          <p:cNvPr id="2064" name="object_2065"/>
          <p:cNvSpPr txBox="1"/>
          <p:nvPr/>
        </p:nvSpPr>
        <p:spPr>
          <a:xfrm>
            <a:off x="7800391" y="4662826"/>
            <a:ext cx="9649968" cy="1031413"/>
          </a:xfrm>
          <a:prstGeom prst="rect">
            <a:avLst/>
          </a:prstGeom>
        </p:spPr>
        <p:txBody>
          <a:bodyPr vert="horz" wrap="square" lIns="15240" tIns="15240" rIns="0" bIns="0" rtlCol="0" anchor="ctr">
            <a:spAutoFit/>
          </a:bodyPr>
          <a:lstStyle/>
          <a:p>
            <a:pPr marL="200000">
              <a:lnSpc>
                <a:spcPct val="100000"/>
              </a:lnSpc>
              <a:spcBef>
                <a:spcPts val="120"/>
              </a:spcBef>
            </a:pPr>
            <a:r>
              <a:rPr sz="2400" spc="0" dirty="0">
                <a:solidFill>
                  <a:srgbClr val="494C4D"/>
                </a:solidFill>
                <a:latin typeface="Arial"/>
                <a:cs typeface="Arial"/>
              </a:rPr>
              <a:t>The response rate chart shows in detail the rate of invited survey participants who responded to the questionnaire.</a:t>
            </a:r>
            <a:endParaRPr sz="2400" dirty="0">
              <a:latin typeface="Arial"/>
              <a:cs typeface="Arial"/>
            </a:endParaRPr>
          </a:p>
        </p:txBody>
      </p:sp>
      <p:sp>
        <p:nvSpPr>
          <p:cNvPr id="2066" name="object_2067"/>
          <p:cNvSpPr/>
          <p:nvPr/>
        </p:nvSpPr>
        <p:spPr>
          <a:xfrm>
            <a:off x="2010410" y="5694239"/>
            <a:ext cx="16083280" cy="0"/>
          </a:xfrm>
          <a:prstGeom prst="rect">
            <a:avLst/>
          </a:prstGeom>
          <a:ln w="5235">
            <a:solidFill>
              <a:srgbClr val="000000"/>
            </a:solidFill>
          </a:ln>
        </p:spPr>
      </p:sp>
      <p:sp>
        <p:nvSpPr>
          <p:cNvPr id="2068" name="object_2069"/>
          <p:cNvSpPr txBox="1"/>
          <p:nvPr/>
        </p:nvSpPr>
        <p:spPr>
          <a:xfrm>
            <a:off x="2010410" y="5694239"/>
            <a:ext cx="4181653" cy="1031413"/>
          </a:xfrm>
          <a:prstGeom prst="rect">
            <a:avLst/>
          </a:prstGeom>
        </p:spPr>
        <p:txBody>
          <a:bodyPr vert="horz" wrap="square" lIns="0" tIns="15240" rIns="0" bIns="0" rtlCol="0" anchor="ctr">
            <a:spAutoFit/>
          </a:bodyPr>
          <a:lstStyle/>
          <a:p>
            <a:pPr marL="180000">
              <a:lnSpc>
                <a:spcPct val="100000"/>
              </a:lnSpc>
              <a:spcBef>
                <a:spcPts val="120"/>
              </a:spcBef>
            </a:pPr>
            <a:r>
              <a:rPr sz="2400" spc="0" dirty="0">
                <a:solidFill>
                  <a:srgbClr val="494C4D"/>
                </a:solidFill>
                <a:latin typeface="Arial"/>
                <a:cs typeface="Arial"/>
              </a:rPr>
              <a:t>Index overview</a:t>
            </a:r>
            <a:endParaRPr sz="2400" dirty="0">
              <a:latin typeface="Arial"/>
              <a:cs typeface="Arial"/>
            </a:endParaRPr>
          </a:p>
        </p:txBody>
      </p:sp>
      <p:grpSp>
        <p:nvGrpSpPr>
          <p:cNvPr id="2070" name="object_2071">
            <a:hlinkClick r:id="rId13" action="ppaction://hlinksldjump"/>
          </p:cNvPr>
          <p:cNvGrpSpPr/>
          <p:nvPr/>
        </p:nvGrpSpPr>
        <p:grpSpPr>
          <a:xfrm>
            <a:off x="6821227" y="6034946"/>
            <a:ext cx="511198" cy="515004"/>
            <a:chOff x="17809255" y="706508"/>
            <a:chExt cx="711198" cy="715004"/>
          </a:xfrm>
        </p:grpSpPr>
        <p:sp>
          <p:nvSpPr>
            <p:cNvPr id="2072" name="object_2073"/>
            <p:cNvSpPr/>
            <p:nvPr/>
          </p:nvSpPr>
          <p:spPr>
            <a:xfrm>
              <a:off x="17809255" y="706508"/>
              <a:ext cx="711198" cy="715004"/>
            </a:xfrm>
            <a:prstGeom prst="rect">
              <a:avLst/>
            </a:prstGeom>
            <a:solidFill>
              <a:srgbClr val="FFFFFF">
                <a:alpha val="500"/>
              </a:srgbClr>
            </a:solidFill>
            <a:ln>
              <a:noFill/>
            </a:ln>
          </p:spPr>
        </p:sp>
        <p:sp>
          <p:nvSpPr>
            <p:cNvPr id="2074" name="object_207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076" name="object_207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078" name="object_207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080" name="object_208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082" name="object_208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084" name="object_208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086" name="object_208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088" name="object_208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090" name="object_209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092" name="object_2093">
              <a:hlinkClick r:id="rId13" action="ppaction://hlinksldjump"/>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sp>
        <p:nvSpPr>
          <p:cNvPr id="2094" name="object_2095"/>
          <p:cNvSpPr txBox="1"/>
          <p:nvPr/>
        </p:nvSpPr>
        <p:spPr>
          <a:xfrm>
            <a:off x="7800391" y="5694239"/>
            <a:ext cx="9649968" cy="1031413"/>
          </a:xfrm>
          <a:prstGeom prst="rect">
            <a:avLst/>
          </a:prstGeom>
        </p:spPr>
        <p:txBody>
          <a:bodyPr vert="horz" wrap="square" lIns="15240" tIns="15240" rIns="0" bIns="0" rtlCol="0" anchor="ctr">
            <a:spAutoFit/>
          </a:bodyPr>
          <a:lstStyle/>
          <a:p>
            <a:pPr marL="200000">
              <a:lnSpc>
                <a:spcPct val="100000"/>
              </a:lnSpc>
              <a:spcBef>
                <a:spcPts val="120"/>
              </a:spcBef>
            </a:pPr>
            <a:r>
              <a:rPr sz="2400" spc="0" dirty="0">
                <a:solidFill>
                  <a:srgbClr val="494C4D"/>
                </a:solidFill>
                <a:latin typeface="Arial"/>
                <a:cs typeface="Arial"/>
              </a:rPr>
              <a:t>The index overview provides a rough overview of which questionnaire chapters are rated particularly well or critically.</a:t>
            </a:r>
            <a:endParaRPr sz="2400" dirty="0">
              <a:latin typeface="Arial"/>
              <a:cs typeface="Arial"/>
            </a:endParaRPr>
          </a:p>
        </p:txBody>
      </p:sp>
      <p:sp>
        <p:nvSpPr>
          <p:cNvPr id="2096" name="object_2097"/>
          <p:cNvSpPr/>
          <p:nvPr/>
        </p:nvSpPr>
        <p:spPr>
          <a:xfrm>
            <a:off x="2010410" y="6725652"/>
            <a:ext cx="16083280" cy="0"/>
          </a:xfrm>
          <a:prstGeom prst="rect">
            <a:avLst/>
          </a:prstGeom>
          <a:ln w="5235">
            <a:solidFill>
              <a:srgbClr val="000000"/>
            </a:solidFill>
          </a:ln>
        </p:spPr>
      </p:sp>
      <p:sp>
        <p:nvSpPr>
          <p:cNvPr id="2098" name="object_2099"/>
          <p:cNvSpPr txBox="1"/>
          <p:nvPr/>
        </p:nvSpPr>
        <p:spPr>
          <a:xfrm>
            <a:off x="2010410" y="6725652"/>
            <a:ext cx="4181653" cy="1031413"/>
          </a:xfrm>
          <a:prstGeom prst="rect">
            <a:avLst/>
          </a:prstGeom>
        </p:spPr>
        <p:txBody>
          <a:bodyPr vert="horz" wrap="square" lIns="0" tIns="15240" rIns="0" bIns="0" rtlCol="0" anchor="ctr">
            <a:spAutoFit/>
          </a:bodyPr>
          <a:lstStyle/>
          <a:p>
            <a:pPr marL="180000">
              <a:lnSpc>
                <a:spcPct val="100000"/>
              </a:lnSpc>
              <a:spcBef>
                <a:spcPts val="120"/>
              </a:spcBef>
            </a:pPr>
            <a:r>
              <a:rPr sz="2400" spc="0" dirty="0">
                <a:solidFill>
                  <a:srgbClr val="494C4D"/>
                </a:solidFill>
                <a:latin typeface="Arial"/>
                <a:cs typeface="Arial"/>
              </a:rPr>
              <a:t>Dimensions</a:t>
            </a:r>
            <a:endParaRPr sz="2400" dirty="0">
              <a:latin typeface="Arial"/>
              <a:cs typeface="Arial"/>
            </a:endParaRPr>
          </a:p>
        </p:txBody>
      </p:sp>
      <p:grpSp>
        <p:nvGrpSpPr>
          <p:cNvPr id="2100" name="object_2101">
            <a:hlinkClick r:id="rId13" action="ppaction://hlinksldjump"/>
          </p:cNvPr>
          <p:cNvGrpSpPr/>
          <p:nvPr/>
        </p:nvGrpSpPr>
        <p:grpSpPr>
          <a:xfrm>
            <a:off x="6821227" y="7066359"/>
            <a:ext cx="350000" cy="350000"/>
            <a:chOff x="0" y="0"/>
            <a:chExt cx="0" cy="0"/>
          </a:xfrm>
        </p:grpSpPr>
        <p:sp>
          <p:nvSpPr>
            <p:cNvPr id="2102" name="object_2103"/>
            <p:cNvSpPr/>
            <p:nvPr/>
          </p:nvSpPr>
          <p:spPr>
            <a:xfrm>
              <a:off x="30600" y="27733"/>
              <a:ext cx="113800" cy="61200"/>
            </a:xfrm>
            <a:prstGeom prst="rect">
              <a:avLst/>
            </a:prstGeom>
            <a:solidFill>
              <a:srgbClr val="707274"/>
            </a:solidFill>
            <a:ln>
              <a:noFill/>
            </a:ln>
          </p:spPr>
        </p:sp>
        <p:sp>
          <p:nvSpPr>
            <p:cNvPr id="2104" name="object_2105"/>
            <p:cNvSpPr/>
            <p:nvPr/>
          </p:nvSpPr>
          <p:spPr>
            <a:xfrm>
              <a:off x="275600" y="27733"/>
              <a:ext cx="43800" cy="61200"/>
            </a:xfrm>
            <a:prstGeom prst="rect">
              <a:avLst/>
            </a:prstGeom>
            <a:solidFill>
              <a:srgbClr val="707274"/>
            </a:solidFill>
            <a:ln>
              <a:noFill/>
            </a:ln>
          </p:spPr>
        </p:sp>
        <p:sp>
          <p:nvSpPr>
            <p:cNvPr id="2106" name="object_2107"/>
            <p:cNvSpPr/>
            <p:nvPr/>
          </p:nvSpPr>
          <p:spPr>
            <a:xfrm>
              <a:off x="0" y="27733"/>
              <a:ext cx="61200" cy="61200"/>
            </a:xfrm>
            <a:prstGeom prst="ellipse">
              <a:avLst/>
            </a:prstGeom>
            <a:solidFill>
              <a:srgbClr val="707274"/>
            </a:solidFill>
            <a:ln>
              <a:noFill/>
            </a:ln>
          </p:spPr>
        </p:sp>
        <p:sp>
          <p:nvSpPr>
            <p:cNvPr id="2108" name="object_2109"/>
            <p:cNvSpPr/>
            <p:nvPr/>
          </p:nvSpPr>
          <p:spPr>
            <a:xfrm>
              <a:off x="113800" y="27733"/>
              <a:ext cx="61200" cy="61200"/>
            </a:xfrm>
            <a:prstGeom prst="ellipse">
              <a:avLst/>
            </a:prstGeom>
            <a:solidFill>
              <a:srgbClr val="707274"/>
            </a:solidFill>
            <a:ln>
              <a:noFill/>
            </a:ln>
          </p:spPr>
        </p:sp>
        <p:sp>
          <p:nvSpPr>
            <p:cNvPr id="2110" name="object_2111"/>
            <p:cNvSpPr/>
            <p:nvPr/>
          </p:nvSpPr>
          <p:spPr>
            <a:xfrm>
              <a:off x="288800" y="27733"/>
              <a:ext cx="61200" cy="61200"/>
            </a:xfrm>
            <a:prstGeom prst="ellipse">
              <a:avLst/>
            </a:prstGeom>
            <a:solidFill>
              <a:srgbClr val="707274"/>
            </a:solidFill>
            <a:ln>
              <a:noFill/>
            </a:ln>
          </p:spPr>
        </p:sp>
        <p:sp>
          <p:nvSpPr>
            <p:cNvPr id="2112" name="object_2113"/>
            <p:cNvSpPr/>
            <p:nvPr/>
          </p:nvSpPr>
          <p:spPr>
            <a:xfrm>
              <a:off x="245000" y="27733"/>
              <a:ext cx="61200" cy="61200"/>
            </a:xfrm>
            <a:prstGeom prst="ellipse">
              <a:avLst/>
            </a:prstGeom>
            <a:solidFill>
              <a:srgbClr val="707274"/>
            </a:solidFill>
            <a:ln>
              <a:noFill/>
            </a:ln>
          </p:spPr>
        </p:sp>
        <p:sp>
          <p:nvSpPr>
            <p:cNvPr id="2114" name="object_2115"/>
            <p:cNvSpPr/>
            <p:nvPr/>
          </p:nvSpPr>
          <p:spPr>
            <a:xfrm>
              <a:off x="30600" y="144400"/>
              <a:ext cx="43800" cy="61200"/>
            </a:xfrm>
            <a:prstGeom prst="rect">
              <a:avLst/>
            </a:prstGeom>
            <a:solidFill>
              <a:srgbClr val="707274"/>
            </a:solidFill>
            <a:ln>
              <a:noFill/>
            </a:ln>
          </p:spPr>
        </p:sp>
        <p:sp>
          <p:nvSpPr>
            <p:cNvPr id="2116" name="object_2117"/>
            <p:cNvSpPr/>
            <p:nvPr/>
          </p:nvSpPr>
          <p:spPr>
            <a:xfrm>
              <a:off x="205600" y="144400"/>
              <a:ext cx="113800" cy="61200"/>
            </a:xfrm>
            <a:prstGeom prst="rect">
              <a:avLst/>
            </a:prstGeom>
            <a:solidFill>
              <a:srgbClr val="707274"/>
            </a:solidFill>
            <a:ln>
              <a:noFill/>
            </a:ln>
          </p:spPr>
        </p:sp>
        <p:sp>
          <p:nvSpPr>
            <p:cNvPr id="2118" name="object_2119"/>
            <p:cNvSpPr/>
            <p:nvPr/>
          </p:nvSpPr>
          <p:spPr>
            <a:xfrm>
              <a:off x="0" y="144400"/>
              <a:ext cx="61200" cy="61200"/>
            </a:xfrm>
            <a:prstGeom prst="ellipse">
              <a:avLst/>
            </a:prstGeom>
            <a:solidFill>
              <a:srgbClr val="707274"/>
            </a:solidFill>
            <a:ln>
              <a:noFill/>
            </a:ln>
          </p:spPr>
        </p:sp>
        <p:sp>
          <p:nvSpPr>
            <p:cNvPr id="2120" name="object_2121"/>
            <p:cNvSpPr/>
            <p:nvPr/>
          </p:nvSpPr>
          <p:spPr>
            <a:xfrm>
              <a:off x="43800" y="144400"/>
              <a:ext cx="61200" cy="61200"/>
            </a:xfrm>
            <a:prstGeom prst="ellipse">
              <a:avLst/>
            </a:prstGeom>
            <a:solidFill>
              <a:srgbClr val="707274"/>
            </a:solidFill>
            <a:ln>
              <a:noFill/>
            </a:ln>
          </p:spPr>
        </p:sp>
        <p:sp>
          <p:nvSpPr>
            <p:cNvPr id="2122" name="object_2123"/>
            <p:cNvSpPr/>
            <p:nvPr/>
          </p:nvSpPr>
          <p:spPr>
            <a:xfrm>
              <a:off x="288800" y="144400"/>
              <a:ext cx="61200" cy="61200"/>
            </a:xfrm>
            <a:prstGeom prst="ellipse">
              <a:avLst/>
            </a:prstGeom>
            <a:solidFill>
              <a:srgbClr val="707274"/>
            </a:solidFill>
            <a:ln>
              <a:noFill/>
            </a:ln>
          </p:spPr>
        </p:sp>
        <p:sp>
          <p:nvSpPr>
            <p:cNvPr id="2124" name="object_2125"/>
            <p:cNvSpPr/>
            <p:nvPr/>
          </p:nvSpPr>
          <p:spPr>
            <a:xfrm>
              <a:off x="175000" y="144400"/>
              <a:ext cx="61200" cy="61200"/>
            </a:xfrm>
            <a:prstGeom prst="ellipse">
              <a:avLst/>
            </a:prstGeom>
            <a:solidFill>
              <a:srgbClr val="707274"/>
            </a:solidFill>
            <a:ln>
              <a:noFill/>
            </a:ln>
          </p:spPr>
        </p:sp>
        <p:sp>
          <p:nvSpPr>
            <p:cNvPr id="2126" name="object_2127"/>
            <p:cNvSpPr/>
            <p:nvPr/>
          </p:nvSpPr>
          <p:spPr>
            <a:xfrm>
              <a:off x="30600" y="261067"/>
              <a:ext cx="78800" cy="61200"/>
            </a:xfrm>
            <a:prstGeom prst="rect">
              <a:avLst/>
            </a:prstGeom>
            <a:solidFill>
              <a:srgbClr val="707274"/>
            </a:solidFill>
            <a:ln>
              <a:noFill/>
            </a:ln>
          </p:spPr>
        </p:sp>
        <p:sp>
          <p:nvSpPr>
            <p:cNvPr id="2128" name="object_2129"/>
            <p:cNvSpPr/>
            <p:nvPr/>
          </p:nvSpPr>
          <p:spPr>
            <a:xfrm>
              <a:off x="240600" y="261067"/>
              <a:ext cx="78800" cy="61200"/>
            </a:xfrm>
            <a:prstGeom prst="rect">
              <a:avLst/>
            </a:prstGeom>
            <a:solidFill>
              <a:srgbClr val="707274"/>
            </a:solidFill>
            <a:ln>
              <a:noFill/>
            </a:ln>
          </p:spPr>
        </p:sp>
        <p:sp>
          <p:nvSpPr>
            <p:cNvPr id="2130" name="object_2131"/>
            <p:cNvSpPr/>
            <p:nvPr/>
          </p:nvSpPr>
          <p:spPr>
            <a:xfrm>
              <a:off x="0" y="261067"/>
              <a:ext cx="61200" cy="61200"/>
            </a:xfrm>
            <a:prstGeom prst="ellipse">
              <a:avLst/>
            </a:prstGeom>
            <a:solidFill>
              <a:srgbClr val="707274"/>
            </a:solidFill>
            <a:ln>
              <a:noFill/>
            </a:ln>
          </p:spPr>
        </p:sp>
        <p:sp>
          <p:nvSpPr>
            <p:cNvPr id="2132" name="object_2133"/>
            <p:cNvSpPr/>
            <p:nvPr/>
          </p:nvSpPr>
          <p:spPr>
            <a:xfrm>
              <a:off x="78800" y="261067"/>
              <a:ext cx="61200" cy="61200"/>
            </a:xfrm>
            <a:prstGeom prst="ellipse">
              <a:avLst/>
            </a:prstGeom>
            <a:solidFill>
              <a:srgbClr val="707274"/>
            </a:solidFill>
            <a:ln>
              <a:noFill/>
            </a:ln>
          </p:spPr>
        </p:sp>
        <p:sp>
          <p:nvSpPr>
            <p:cNvPr id="2134" name="object_2135"/>
            <p:cNvSpPr/>
            <p:nvPr/>
          </p:nvSpPr>
          <p:spPr>
            <a:xfrm>
              <a:off x="288800" y="261067"/>
              <a:ext cx="61200" cy="61200"/>
            </a:xfrm>
            <a:prstGeom prst="ellipse">
              <a:avLst/>
            </a:prstGeom>
            <a:solidFill>
              <a:srgbClr val="707274"/>
            </a:solidFill>
            <a:ln>
              <a:noFill/>
            </a:ln>
          </p:spPr>
        </p:sp>
        <p:sp>
          <p:nvSpPr>
            <p:cNvPr id="2136" name="object_2137"/>
            <p:cNvSpPr/>
            <p:nvPr/>
          </p:nvSpPr>
          <p:spPr>
            <a:xfrm>
              <a:off x="210000" y="261067"/>
              <a:ext cx="61200" cy="61200"/>
            </a:xfrm>
            <a:prstGeom prst="ellipse">
              <a:avLst/>
            </a:prstGeom>
            <a:solidFill>
              <a:srgbClr val="707274"/>
            </a:solidFill>
            <a:ln>
              <a:noFill/>
            </a:ln>
          </p:spPr>
        </p:sp>
        <p:sp>
          <p:nvSpPr>
            <p:cNvPr id="2138" name="2139">
              <a:hlinkClick r:id="rId13"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140" name="object_2141"/>
          <p:cNvSpPr txBox="1"/>
          <p:nvPr/>
        </p:nvSpPr>
        <p:spPr>
          <a:xfrm>
            <a:off x="7800391" y="6725652"/>
            <a:ext cx="9649968" cy="1031413"/>
          </a:xfrm>
          <a:prstGeom prst="rect">
            <a:avLst/>
          </a:prstGeom>
        </p:spPr>
        <p:txBody>
          <a:bodyPr vert="horz" wrap="square" lIns="15240" tIns="15240" rIns="0" bIns="0" rtlCol="0" anchor="ctr">
            <a:spAutoFit/>
          </a:bodyPr>
          <a:lstStyle/>
          <a:p>
            <a:pPr marL="200000">
              <a:lnSpc>
                <a:spcPct val="100000"/>
              </a:lnSpc>
              <a:spcBef>
                <a:spcPts val="120"/>
              </a:spcBef>
            </a:pPr>
            <a:r>
              <a:rPr sz="2400" spc="0" dirty="0">
                <a:solidFill>
                  <a:srgbClr val="494C4D"/>
                </a:solidFill>
                <a:latin typeface="Arial"/>
                <a:cs typeface="Arial"/>
              </a:rPr>
              <a:t>The dimension overview shows percentages of particularly agreeing (light) and disagreeing (dark) responses per dimension.</a:t>
            </a:r>
            <a:endParaRPr sz="2400" dirty="0">
              <a:latin typeface="Arial"/>
              <a:cs typeface="Arial"/>
            </a:endParaRPr>
          </a:p>
        </p:txBody>
      </p:sp>
      <p:sp>
        <p:nvSpPr>
          <p:cNvPr id="2142" name="object_2143"/>
          <p:cNvSpPr/>
          <p:nvPr/>
        </p:nvSpPr>
        <p:spPr>
          <a:xfrm>
            <a:off x="2010410" y="7757065"/>
            <a:ext cx="16083280" cy="0"/>
          </a:xfrm>
          <a:prstGeom prst="rect">
            <a:avLst/>
          </a:prstGeom>
          <a:ln w="5235">
            <a:solidFill>
              <a:srgbClr val="000000"/>
            </a:solidFill>
          </a:ln>
        </p:spPr>
      </p:sp>
      <p:sp>
        <p:nvSpPr>
          <p:cNvPr id="2144" name="object_2145"/>
          <p:cNvSpPr txBox="1"/>
          <p:nvPr/>
        </p:nvSpPr>
        <p:spPr>
          <a:xfrm>
            <a:off x="2010410" y="7757065"/>
            <a:ext cx="4181653" cy="1031413"/>
          </a:xfrm>
          <a:prstGeom prst="rect">
            <a:avLst/>
          </a:prstGeom>
        </p:spPr>
        <p:txBody>
          <a:bodyPr vert="horz" wrap="square" lIns="0" tIns="15240" rIns="0" bIns="0" rtlCol="0" anchor="ctr">
            <a:spAutoFit/>
          </a:bodyPr>
          <a:lstStyle/>
          <a:p>
            <a:pPr marL="180000">
              <a:lnSpc>
                <a:spcPct val="100000"/>
              </a:lnSpc>
              <a:spcBef>
                <a:spcPts val="120"/>
              </a:spcBef>
            </a:pPr>
            <a:r>
              <a:rPr sz="2400" spc="0" dirty="0">
                <a:solidFill>
                  <a:srgbClr val="494C4D"/>
                </a:solidFill>
                <a:latin typeface="Arial"/>
                <a:cs typeface="Arial"/>
              </a:rPr>
              <a:t>Action portfolio</a:t>
            </a:r>
            <a:endParaRPr sz="2400" dirty="0">
              <a:latin typeface="Arial"/>
              <a:cs typeface="Arial"/>
            </a:endParaRPr>
          </a:p>
        </p:txBody>
      </p:sp>
      <p:grpSp>
        <p:nvGrpSpPr>
          <p:cNvPr id="2146" name="object_2147">
            <a:hlinkClick r:id="rId13" action="ppaction://hlinksldjump"/>
          </p:cNvPr>
          <p:cNvGrpSpPr/>
          <p:nvPr/>
        </p:nvGrpSpPr>
        <p:grpSpPr>
          <a:xfrm>
            <a:off x="6821227" y="8097772"/>
            <a:ext cx="350000" cy="350000"/>
            <a:chOff x="0" y="0"/>
            <a:chExt cx="0" cy="0"/>
          </a:xfrm>
        </p:grpSpPr>
        <p:sp>
          <p:nvSpPr>
            <p:cNvPr id="2150" name="object_2151"/>
            <p:cNvSpPr/>
            <p:nvPr/>
          </p:nvSpPr>
          <p:spPr>
            <a:xfrm>
              <a:off x="11900" y="79800"/>
              <a:ext cx="51110" cy="51110"/>
            </a:xfrm>
            <a:prstGeom prst="ellipse">
              <a:avLst/>
            </a:prstGeom>
            <a:solidFill>
              <a:srgbClr val="707274"/>
            </a:solidFill>
          </p:spPr>
        </p:sp>
        <p:sp>
          <p:nvSpPr>
            <p:cNvPr id="2152" name="object_2153"/>
            <p:cNvSpPr/>
            <p:nvPr/>
          </p:nvSpPr>
          <p:spPr>
            <a:xfrm>
              <a:off x="121800" y="124250"/>
              <a:ext cx="51110" cy="51110"/>
            </a:xfrm>
            <a:prstGeom prst="ellipse">
              <a:avLst/>
            </a:prstGeom>
            <a:solidFill>
              <a:srgbClr val="707274"/>
            </a:solidFill>
          </p:spPr>
        </p:sp>
        <p:sp>
          <p:nvSpPr>
            <p:cNvPr id="2154" name="object_2155"/>
            <p:cNvSpPr/>
            <p:nvPr/>
          </p:nvSpPr>
          <p:spPr>
            <a:xfrm>
              <a:off x="244650" y="42700"/>
              <a:ext cx="51110" cy="51110"/>
            </a:xfrm>
            <a:prstGeom prst="ellipse">
              <a:avLst/>
            </a:prstGeom>
            <a:solidFill>
              <a:srgbClr val="707274"/>
            </a:solidFill>
          </p:spPr>
        </p:sp>
        <p:sp>
          <p:nvSpPr>
            <p:cNvPr id="2156" name="object_2157"/>
            <p:cNvSpPr/>
            <p:nvPr/>
          </p:nvSpPr>
          <p:spPr>
            <a:xfrm>
              <a:off x="282800" y="229250"/>
              <a:ext cx="51110" cy="51110"/>
            </a:xfrm>
            <a:prstGeom prst="ellipse">
              <a:avLst/>
            </a:prstGeom>
            <a:solidFill>
              <a:srgbClr val="707274"/>
            </a:solidFill>
          </p:spPr>
        </p:sp>
        <p:sp>
          <p:nvSpPr>
            <p:cNvPr id="2158" name="object_2159"/>
            <p:cNvSpPr/>
            <p:nvPr/>
          </p:nvSpPr>
          <p:spPr>
            <a:xfrm>
              <a:off x="79800" y="234500"/>
              <a:ext cx="51110" cy="51110"/>
            </a:xfrm>
            <a:prstGeom prst="ellipse">
              <a:avLst/>
            </a:prstGeom>
            <a:solidFill>
              <a:srgbClr val="707274"/>
            </a:solidFill>
          </p:spPr>
        </p:sp>
        <p:sp>
          <p:nvSpPr>
            <p:cNvPr id="2160" name="object_2161"/>
            <p:cNvSpPr/>
            <p:nvPr/>
          </p:nvSpPr>
          <p:spPr>
            <a:xfrm>
              <a:off x="105350" y="23800"/>
              <a:ext cx="51110" cy="51110"/>
            </a:xfrm>
            <a:prstGeom prst="ellipse">
              <a:avLst/>
            </a:prstGeom>
            <a:solidFill>
              <a:srgbClr val="707274"/>
            </a:solidFill>
          </p:spPr>
        </p:sp>
        <p:sp>
          <p:nvSpPr>
            <p:cNvPr id="2162" name="object_2163"/>
            <p:cNvSpPr/>
            <p:nvPr/>
          </p:nvSpPr>
          <p:spPr>
            <a:xfrm>
              <a:off x="232050" y="149450"/>
              <a:ext cx="51110" cy="51110"/>
            </a:xfrm>
            <a:prstGeom prst="ellipse">
              <a:avLst/>
            </a:prstGeom>
            <a:solidFill>
              <a:srgbClr val="707274"/>
            </a:solidFill>
          </p:spPr>
        </p:sp>
        <p:sp>
          <p:nvSpPr>
            <p:cNvPr id="2164" name="object_2165"/>
            <p:cNvSpPr/>
            <p:nvPr/>
          </p:nvSpPr>
          <p:spPr>
            <a:xfrm>
              <a:off x="0" y="175000"/>
              <a:ext cx="350000" cy="0"/>
            </a:xfrm>
            <a:prstGeom prst="rect">
              <a:avLst/>
            </a:prstGeom>
            <a:noFill/>
            <a:ln w="10470">
              <a:solidFill>
                <a:srgbClr val="707274"/>
              </a:solidFill>
            </a:ln>
          </p:spPr>
        </p:sp>
        <p:sp>
          <p:nvSpPr>
            <p:cNvPr id="2166" name="object_2167"/>
            <p:cNvSpPr/>
            <p:nvPr/>
          </p:nvSpPr>
          <p:spPr>
            <a:xfrm>
              <a:off x="175000" y="0"/>
              <a:ext cx="0" cy="350000"/>
            </a:xfrm>
            <a:prstGeom prst="rect">
              <a:avLst/>
            </a:prstGeom>
            <a:noFill/>
            <a:ln w="10470">
              <a:solidFill>
                <a:srgbClr val="707274"/>
              </a:solidFill>
            </a:ln>
          </p:spPr>
        </p:sp>
        <p:sp>
          <p:nvSpPr>
            <p:cNvPr id="2168" name="2169">
              <a:hlinkClick r:id="rId13"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170" name="object_2171"/>
          <p:cNvSpPr txBox="1"/>
          <p:nvPr/>
        </p:nvSpPr>
        <p:spPr>
          <a:xfrm>
            <a:off x="7800391" y="7757065"/>
            <a:ext cx="9649968" cy="1031413"/>
          </a:xfrm>
          <a:prstGeom prst="rect">
            <a:avLst/>
          </a:prstGeom>
        </p:spPr>
        <p:txBody>
          <a:bodyPr vert="horz" wrap="square" lIns="15240" tIns="15240" rIns="0" bIns="0" rtlCol="0" anchor="ctr">
            <a:spAutoFit/>
          </a:bodyPr>
          <a:lstStyle/>
          <a:p>
            <a:pPr marL="200000">
              <a:lnSpc>
                <a:spcPct val="100000"/>
              </a:lnSpc>
              <a:spcBef>
                <a:spcPts val="120"/>
              </a:spcBef>
            </a:pPr>
            <a:r>
              <a:rPr sz="2400" spc="0" dirty="0">
                <a:solidFill>
                  <a:srgbClr val="494C4D"/>
                </a:solidFill>
                <a:latin typeface="Arial"/>
                <a:cs typeface="Arial"/>
              </a:rPr>
              <a:t>The action portfolio shows the degree of agreement for all aspects on the x-axis and their importance on the y-axis.</a:t>
            </a:r>
            <a:endParaRPr sz="2400" dirty="0">
              <a:latin typeface="Arial"/>
              <a:cs typeface="Arial"/>
            </a:endParaRPr>
          </a:p>
        </p:txBody>
      </p:sp>
      <p:sp>
        <p:nvSpPr>
          <p:cNvPr id="2172" name="object_2173"/>
          <p:cNvSpPr/>
          <p:nvPr/>
        </p:nvSpPr>
        <p:spPr>
          <a:xfrm>
            <a:off x="2010410" y="8788478"/>
            <a:ext cx="16083280" cy="0"/>
          </a:xfrm>
          <a:prstGeom prst="rect">
            <a:avLst/>
          </a:prstGeom>
          <a:ln w="5235">
            <a:solidFill>
              <a:srgbClr val="000000"/>
            </a:solidFill>
          </a:ln>
        </p:spPr>
      </p:sp>
      <p:sp>
        <p:nvSpPr>
          <p:cNvPr id="2174" name="object_2175"/>
          <p:cNvSpPr txBox="1"/>
          <p:nvPr/>
        </p:nvSpPr>
        <p:spPr>
          <a:xfrm>
            <a:off x="2010410" y="8788478"/>
            <a:ext cx="4181653" cy="1031413"/>
          </a:xfrm>
          <a:prstGeom prst="rect">
            <a:avLst/>
          </a:prstGeom>
        </p:spPr>
        <p:txBody>
          <a:bodyPr vert="horz" wrap="square" lIns="0" tIns="15240" rIns="0" bIns="0" rtlCol="0" anchor="ctr">
            <a:spAutoFit/>
          </a:bodyPr>
          <a:lstStyle/>
          <a:p>
            <a:pPr marL="180000">
              <a:lnSpc>
                <a:spcPct val="100000"/>
              </a:lnSpc>
              <a:spcBef>
                <a:spcPts val="120"/>
              </a:spcBef>
            </a:pPr>
            <a:r>
              <a:rPr sz="2400" spc="0" dirty="0">
                <a:solidFill>
                  <a:srgbClr val="494C4D"/>
                </a:solidFill>
                <a:latin typeface="Arial"/>
                <a:cs typeface="Arial"/>
              </a:rPr>
              <a:t>Aspect charts</a:t>
            </a:r>
            <a:endParaRPr sz="2400" dirty="0">
              <a:latin typeface="Arial"/>
              <a:cs typeface="Arial"/>
            </a:endParaRPr>
          </a:p>
        </p:txBody>
      </p:sp>
      <p:grpSp>
        <p:nvGrpSpPr>
          <p:cNvPr id="2176" name="2177">
            <a:hlinkClick r:id="rId13" action="ppaction://hlinksldjump"/>
          </p:cNvPr>
          <p:cNvGrpSpPr/>
          <p:nvPr/>
        </p:nvGrpSpPr>
        <p:grpSpPr>
          <a:xfrm>
            <a:off x="6821227" y="9129185"/>
            <a:ext cx="350000" cy="350000"/>
            <a:chOff x="0" y="0"/>
            <a:chExt cx="0" cy="0"/>
          </a:xfrm>
        </p:grpSpPr>
        <p:sp>
          <p:nvSpPr>
            <p:cNvPr id="2178" name="2179"/>
            <p:cNvSpPr/>
            <p:nvPr/>
          </p:nvSpPr>
          <p:spPr>
            <a:xfrm>
              <a:off x="0" y="0"/>
              <a:ext cx="350000" cy="350000"/>
            </a:xfrm>
            <a:prstGeom prst="rect">
              <a:avLst/>
            </a:prstGeom>
            <a:noFill/>
            <a:ln w="30000" cap="flat" cmpd="sng" algn="ctr">
              <a:solidFill>
                <a:srgbClr val="707274"/>
              </a:solidFill>
            </a:ln>
          </p:spPr>
        </p:sp>
        <p:sp>
          <p:nvSpPr>
            <p:cNvPr id="2180" name="2181"/>
            <p:cNvSpPr/>
            <p:nvPr/>
          </p:nvSpPr>
          <p:spPr>
            <a:xfrm>
              <a:off x="70000" y="0"/>
              <a:ext cx="210000" cy="0"/>
            </a:xfrm>
            <a:prstGeom prst="line">
              <a:avLst/>
            </a:prstGeom>
            <a:solidFill>
              <a:srgbClr val="000000"/>
            </a:solidFill>
            <a:ln w="11000" cap="flat" cmpd="sng" algn="ctr">
              <a:solidFill>
                <a:srgbClr val="707274"/>
              </a:solidFill>
            </a:ln>
          </p:spPr>
        </p:sp>
        <p:sp>
          <p:nvSpPr>
            <p:cNvPr id="2182" name="2183"/>
            <p:cNvSpPr/>
            <p:nvPr/>
          </p:nvSpPr>
          <p:spPr>
            <a:xfrm>
              <a:off x="70000" y="58333"/>
              <a:ext cx="210000" cy="0"/>
            </a:xfrm>
            <a:prstGeom prst="line">
              <a:avLst/>
            </a:prstGeom>
            <a:solidFill>
              <a:srgbClr val="000000"/>
            </a:solidFill>
            <a:ln w="11000" cap="flat" cmpd="sng" algn="ctr">
              <a:solidFill>
                <a:srgbClr val="707274"/>
              </a:solidFill>
            </a:ln>
          </p:spPr>
        </p:sp>
        <p:sp>
          <p:nvSpPr>
            <p:cNvPr id="2184" name="2185"/>
            <p:cNvSpPr/>
            <p:nvPr/>
          </p:nvSpPr>
          <p:spPr>
            <a:xfrm>
              <a:off x="70000" y="116667"/>
              <a:ext cx="210000" cy="0"/>
            </a:xfrm>
            <a:prstGeom prst="line">
              <a:avLst/>
            </a:prstGeom>
            <a:solidFill>
              <a:srgbClr val="000000"/>
            </a:solidFill>
            <a:ln w="11000" cap="flat" cmpd="sng" algn="ctr">
              <a:solidFill>
                <a:srgbClr val="707274"/>
              </a:solidFill>
            </a:ln>
          </p:spPr>
        </p:sp>
        <p:sp>
          <p:nvSpPr>
            <p:cNvPr id="2186" name="2187"/>
            <p:cNvSpPr/>
            <p:nvPr/>
          </p:nvSpPr>
          <p:spPr>
            <a:xfrm>
              <a:off x="70000" y="175000"/>
              <a:ext cx="210000" cy="0"/>
            </a:xfrm>
            <a:prstGeom prst="line">
              <a:avLst/>
            </a:prstGeom>
            <a:solidFill>
              <a:srgbClr val="000000"/>
            </a:solidFill>
            <a:ln w="11000" cap="flat" cmpd="sng" algn="ctr">
              <a:solidFill>
                <a:srgbClr val="707274"/>
              </a:solidFill>
            </a:ln>
          </p:spPr>
        </p:sp>
        <p:sp>
          <p:nvSpPr>
            <p:cNvPr id="2188" name="2189"/>
            <p:cNvSpPr/>
            <p:nvPr/>
          </p:nvSpPr>
          <p:spPr>
            <a:xfrm>
              <a:off x="70000" y="233333"/>
              <a:ext cx="210000" cy="0"/>
            </a:xfrm>
            <a:prstGeom prst="line">
              <a:avLst/>
            </a:prstGeom>
            <a:solidFill>
              <a:srgbClr val="000000"/>
            </a:solidFill>
            <a:ln w="11000" cap="flat" cmpd="sng" algn="ctr">
              <a:solidFill>
                <a:srgbClr val="707274"/>
              </a:solidFill>
            </a:ln>
          </p:spPr>
        </p:sp>
        <p:sp>
          <p:nvSpPr>
            <p:cNvPr id="2190" name="2191"/>
            <p:cNvSpPr/>
            <p:nvPr/>
          </p:nvSpPr>
          <p:spPr>
            <a:xfrm>
              <a:off x="70000" y="291667"/>
              <a:ext cx="210000" cy="0"/>
            </a:xfrm>
            <a:prstGeom prst="line">
              <a:avLst/>
            </a:prstGeom>
            <a:solidFill>
              <a:srgbClr val="000000"/>
            </a:solidFill>
            <a:ln w="11000" cap="flat" cmpd="sng" algn="ctr">
              <a:solidFill>
                <a:srgbClr val="707274"/>
              </a:solidFill>
            </a:ln>
          </p:spPr>
        </p:sp>
        <p:sp>
          <p:nvSpPr>
            <p:cNvPr id="2192" name="2193"/>
            <p:cNvSpPr/>
            <p:nvPr/>
          </p:nvSpPr>
          <p:spPr>
            <a:xfrm>
              <a:off x="70000" y="350000"/>
              <a:ext cx="210000" cy="0"/>
            </a:xfrm>
            <a:prstGeom prst="line">
              <a:avLst/>
            </a:prstGeom>
            <a:solidFill>
              <a:srgbClr val="000000"/>
            </a:solidFill>
            <a:ln w="11000" cap="flat" cmpd="sng" algn="ctr">
              <a:solidFill>
                <a:srgbClr val="707274"/>
              </a:solidFill>
            </a:ln>
          </p:spPr>
        </p:sp>
        <p:sp>
          <p:nvSpPr>
            <p:cNvPr id="2194" name="2195">
              <a:hlinkClick r:id="rId13"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196" name="object_2197"/>
          <p:cNvSpPr txBox="1"/>
          <p:nvPr/>
        </p:nvSpPr>
        <p:spPr>
          <a:xfrm>
            <a:off x="7800391" y="8788478"/>
            <a:ext cx="9649968" cy="1031413"/>
          </a:xfrm>
          <a:prstGeom prst="rect">
            <a:avLst/>
          </a:prstGeom>
        </p:spPr>
        <p:txBody>
          <a:bodyPr vert="horz" wrap="square" lIns="15240" tIns="15240" rIns="0" bIns="0" rtlCol="0" anchor="ctr">
            <a:spAutoFit/>
          </a:bodyPr>
          <a:lstStyle/>
          <a:p>
            <a:pPr marL="200000">
              <a:lnSpc>
                <a:spcPct val="100000"/>
              </a:lnSpc>
              <a:spcBef>
                <a:spcPts val="120"/>
              </a:spcBef>
            </a:pPr>
            <a:r>
              <a:rPr sz="2400" spc="0" dirty="0">
                <a:solidFill>
                  <a:srgbClr val="494C4D"/>
                </a:solidFill>
                <a:latin typeface="Arial"/>
                <a:cs typeface="Arial"/>
              </a:rPr>
              <a:t>Aspect charts show the response distribution from full agreement to full disagreement in detail, as well as the wording and index.
</a:t>
            </a:r>
            <a:endParaRPr sz="2400" dirty="0">
              <a:latin typeface="Arial"/>
              <a:cs typeface="Arial"/>
            </a:endParaRPr>
          </a:p>
        </p:txBody>
      </p:sp>
      <p:sp>
        <p:nvSpPr>
          <p:cNvPr id="2198" name="object_2199"/>
          <p:cNvSpPr/>
          <p:nvPr/>
        </p:nvSpPr>
        <p:spPr>
          <a:xfrm>
            <a:off x="6192063" y="2600000"/>
            <a:ext cx="0" cy="7219891"/>
          </a:xfrm>
          <a:prstGeom prst="rect">
            <a:avLst/>
          </a:prstGeom>
          <a:ln w="5235">
            <a:solidFill>
              <a:srgbClr val="000000"/>
            </a:solidFill>
          </a:ln>
        </p:spPr>
      </p:sp>
      <p:sp>
        <p:nvSpPr>
          <p:cNvPr id="2200" name="object_2201"/>
          <p:cNvSpPr/>
          <p:nvPr/>
        </p:nvSpPr>
        <p:spPr>
          <a:xfrm>
            <a:off x="7800391" y="2600000"/>
            <a:ext cx="0" cy="7219891"/>
          </a:xfrm>
          <a:prstGeom prst="rect">
            <a:avLst/>
          </a:prstGeom>
          <a:ln w="5235">
            <a:solidFill>
              <a:srgbClr val="000000"/>
            </a:solidFill>
          </a:ln>
        </p:spPr>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88" name="object_14889"/>
          <p:cNvSpPr>
            <a:spLocks noGrp="1"/>
          </p:cNvSpPr>
          <p:nvPr/>
        </p:nvSpPr>
        <p:spPr>
          <a:xfrm>
            <a:off x="757390" y="680607"/>
            <a:ext cx="733425" cy="733425"/>
          </a:xfrm>
          <a:prstGeom prst="rect">
            <a:avLst/>
          </a:prstGeom>
          <a:ln w="125650">
            <a:solidFill>
              <a:srgbClr val="B26256"/>
            </a:solidFill>
          </a:ln>
        </p:spPr>
        <p:txBody>
          <a:bodyPr wrap="square" lIns="0" tIns="0" rIns="0" bIns="0" rtlCol="0"/>
          <a:lstStyle/>
          <a:p>
            <a:endParaRPr/>
          </a:p>
        </p:txBody>
      </p:sp>
      <p:sp>
        <p:nvSpPr>
          <p:cNvPr id="14890" name="object_1489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Corporate Culture | External Benchmarking</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4892" name="14893">
            <a:hlinkClick r:id="rId3" action="ppaction://hlinksldjump" tooltip="Content"/>
          </p:cNvPr>
          <p:cNvGrpSpPr/>
          <p:nvPr/>
        </p:nvGrpSpPr>
        <p:grpSpPr>
          <a:xfrm>
            <a:off x="19403940" y="295737"/>
            <a:ext cx="350000" cy="350000"/>
            <a:chOff x="0" y="0"/>
            <a:chExt cx="0" cy="0"/>
          </a:xfrm>
        </p:grpSpPr>
        <p:sp>
          <p:nvSpPr>
            <p:cNvPr id="14894" name="14895"/>
            <p:cNvSpPr/>
            <p:nvPr/>
          </p:nvSpPr>
          <p:spPr>
            <a:xfrm>
              <a:off x="0" y="0"/>
              <a:ext cx="350000" cy="350000"/>
            </a:xfrm>
            <a:prstGeom prst="rect">
              <a:avLst/>
            </a:prstGeom>
            <a:noFill/>
            <a:ln w="30000" cap="flat" cmpd="sng" algn="ctr">
              <a:solidFill>
                <a:srgbClr val="707274"/>
              </a:solidFill>
            </a:ln>
          </p:spPr>
        </p:sp>
        <p:sp>
          <p:nvSpPr>
            <p:cNvPr id="14896" name="14897">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4898" name="14899">
            <a:hlinkClick r:id="rId4" action="ppaction://hlinksldjump" tooltip="Project overview"/>
          </p:cNvPr>
          <p:cNvGrpSpPr/>
          <p:nvPr/>
        </p:nvGrpSpPr>
        <p:grpSpPr>
          <a:xfrm>
            <a:off x="18380322" y="295737"/>
            <a:ext cx="350000" cy="350000"/>
            <a:chOff x="0" y="0"/>
            <a:chExt cx="0" cy="0"/>
          </a:xfrm>
        </p:grpSpPr>
        <p:sp>
          <p:nvSpPr>
            <p:cNvPr id="14900" name="14901"/>
            <p:cNvSpPr/>
            <p:nvPr/>
          </p:nvSpPr>
          <p:spPr>
            <a:xfrm>
              <a:off x="0" y="0"/>
              <a:ext cx="350000" cy="350000"/>
            </a:xfrm>
            <a:prstGeom prst="rect">
              <a:avLst/>
            </a:prstGeom>
            <a:noFill/>
            <a:ln w="30000" cap="flat" cmpd="sng" algn="ctr">
              <a:solidFill>
                <a:srgbClr val="707274"/>
              </a:solidFill>
            </a:ln>
          </p:spPr>
        </p:sp>
        <p:sp>
          <p:nvSpPr>
            <p:cNvPr id="14902" name="14903"/>
            <p:cNvSpPr/>
            <p:nvPr/>
          </p:nvSpPr>
          <p:spPr>
            <a:xfrm>
              <a:off x="0" y="280000"/>
              <a:ext cx="350000" cy="0"/>
            </a:xfrm>
            <a:prstGeom prst="line">
              <a:avLst/>
            </a:prstGeom>
            <a:solidFill>
              <a:srgbClr val="000000"/>
            </a:solidFill>
            <a:ln w="11000" cap="flat" cmpd="sng" algn="ctr">
              <a:solidFill>
                <a:srgbClr val="707274"/>
              </a:solidFill>
            </a:ln>
          </p:spPr>
        </p:sp>
        <p:sp>
          <p:nvSpPr>
            <p:cNvPr id="14904" name="14905"/>
            <p:cNvSpPr/>
            <p:nvPr/>
          </p:nvSpPr>
          <p:spPr>
            <a:xfrm>
              <a:off x="175000" y="280000"/>
              <a:ext cx="0" cy="70000"/>
            </a:xfrm>
            <a:prstGeom prst="line">
              <a:avLst/>
            </a:prstGeom>
            <a:solidFill>
              <a:srgbClr val="000000"/>
            </a:solidFill>
            <a:ln w="11000" cap="flat" cmpd="sng" algn="ctr">
              <a:solidFill>
                <a:srgbClr val="707274"/>
              </a:solidFill>
            </a:ln>
          </p:spPr>
        </p:sp>
        <p:sp>
          <p:nvSpPr>
            <p:cNvPr id="14906" name="object_14907"/>
            <p:cNvSpPr/>
            <p:nvPr/>
          </p:nvSpPr>
          <p:spPr>
            <a:xfrm>
              <a:off x="50000" y="87500"/>
              <a:ext cx="75000" cy="75000"/>
            </a:xfrm>
            <a:prstGeom prst="ellipse">
              <a:avLst/>
            </a:prstGeom>
            <a:solidFill>
              <a:srgbClr val="707274"/>
            </a:solidFill>
          </p:spPr>
        </p:sp>
        <p:sp>
          <p:nvSpPr>
            <p:cNvPr id="14908" name="object_14909"/>
            <p:cNvSpPr/>
            <p:nvPr/>
          </p:nvSpPr>
          <p:spPr>
            <a:xfrm>
              <a:off x="137500" y="87500"/>
              <a:ext cx="75000" cy="75000"/>
            </a:xfrm>
            <a:prstGeom prst="ellipse">
              <a:avLst/>
            </a:prstGeom>
            <a:solidFill>
              <a:srgbClr val="707274"/>
            </a:solidFill>
          </p:spPr>
        </p:sp>
        <p:sp>
          <p:nvSpPr>
            <p:cNvPr id="14910" name="object_14911"/>
            <p:cNvSpPr/>
            <p:nvPr/>
          </p:nvSpPr>
          <p:spPr>
            <a:xfrm>
              <a:off x="225000" y="87500"/>
              <a:ext cx="75000" cy="75000"/>
            </a:xfrm>
            <a:prstGeom prst="ellipse">
              <a:avLst/>
            </a:prstGeom>
            <a:solidFill>
              <a:srgbClr val="707274"/>
            </a:solidFill>
          </p:spPr>
        </p:sp>
        <p:sp>
          <p:nvSpPr>
            <p:cNvPr id="14912" name="14913"/>
            <p:cNvSpPr/>
            <p:nvPr/>
          </p:nvSpPr>
          <p:spPr>
            <a:xfrm>
              <a:off x="105000" y="233333"/>
              <a:ext cx="140000" cy="0"/>
            </a:xfrm>
            <a:prstGeom prst="rect">
              <a:avLst/>
            </a:prstGeom>
            <a:noFill/>
            <a:ln w="30000" cap="flat" cmpd="sng" algn="ctr">
              <a:solidFill>
                <a:srgbClr val="707274"/>
              </a:solidFill>
            </a:ln>
          </p:spPr>
        </p:sp>
        <p:sp>
          <p:nvSpPr>
            <p:cNvPr id="14914" name="14915">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916" name="14917">
            <a:hlinkClick r:id="rId5" action="ppaction://hlinksldjump" tooltip="Response-Rate"/>
          </p:cNvPr>
          <p:cNvGrpSpPr/>
          <p:nvPr/>
        </p:nvGrpSpPr>
        <p:grpSpPr>
          <a:xfrm>
            <a:off x="17356704" y="295737"/>
            <a:ext cx="350000" cy="350000"/>
            <a:chOff x="0" y="0"/>
            <a:chExt cx="0" cy="0"/>
          </a:xfrm>
        </p:grpSpPr>
        <p:sp>
          <p:nvSpPr>
            <p:cNvPr id="14918" name="14919"/>
            <p:cNvSpPr/>
            <p:nvPr/>
          </p:nvSpPr>
          <p:spPr>
            <a:xfrm>
              <a:off x="0" y="0"/>
              <a:ext cx="350000" cy="350000"/>
            </a:xfrm>
            <a:prstGeom prst="rect">
              <a:avLst/>
            </a:prstGeom>
            <a:noFill/>
            <a:ln w="30000" cap="flat" cmpd="sng" algn="ctr">
              <a:solidFill>
                <a:srgbClr val="707274"/>
              </a:solidFill>
            </a:ln>
          </p:spPr>
        </p:sp>
        <p:sp>
          <p:nvSpPr>
            <p:cNvPr id="14920" name="1492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4922" name="object_14923">
            <a:hlinkClick r:id="rId6" action="ppaction://hlinksldjump" tooltip="Index overview"/>
          </p:cNvPr>
          <p:cNvGrpSpPr/>
          <p:nvPr/>
        </p:nvGrpSpPr>
        <p:grpSpPr>
          <a:xfrm>
            <a:off x="16333086" y="295737"/>
            <a:ext cx="511198" cy="515004"/>
            <a:chOff x="17809255" y="706508"/>
            <a:chExt cx="711198" cy="715004"/>
          </a:xfrm>
        </p:grpSpPr>
        <p:sp>
          <p:nvSpPr>
            <p:cNvPr id="14924" name="object_14925"/>
            <p:cNvSpPr/>
            <p:nvPr/>
          </p:nvSpPr>
          <p:spPr>
            <a:xfrm>
              <a:off x="17809255" y="706508"/>
              <a:ext cx="711198" cy="715004"/>
            </a:xfrm>
            <a:prstGeom prst="rect">
              <a:avLst/>
            </a:prstGeom>
            <a:solidFill>
              <a:srgbClr val="FFFFFF">
                <a:alpha val="500"/>
              </a:srgbClr>
            </a:solidFill>
            <a:ln>
              <a:noFill/>
            </a:ln>
          </p:spPr>
        </p:sp>
        <p:sp>
          <p:nvSpPr>
            <p:cNvPr id="14926" name="object_1492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4928" name="object_1492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4930" name="object_1493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4932" name="object_1493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4934" name="object_1493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4936" name="object_1493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4938" name="object_1493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4940" name="object_1494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4942" name="object_1494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4944" name="object_14945">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4946" name="object_14947">
            <a:hlinkClick r:id="rId7" action="ppaction://hlinksldjump" tooltip="Dimensions"/>
          </p:cNvPr>
          <p:cNvGrpSpPr/>
          <p:nvPr/>
        </p:nvGrpSpPr>
        <p:grpSpPr>
          <a:xfrm>
            <a:off x="15309468" y="295737"/>
            <a:ext cx="350000" cy="350000"/>
            <a:chOff x="0" y="0"/>
            <a:chExt cx="0" cy="0"/>
          </a:xfrm>
        </p:grpSpPr>
        <p:sp>
          <p:nvSpPr>
            <p:cNvPr id="14948" name="object_14949"/>
            <p:cNvSpPr/>
            <p:nvPr/>
          </p:nvSpPr>
          <p:spPr>
            <a:xfrm>
              <a:off x="30600" y="27733"/>
              <a:ext cx="113800" cy="61200"/>
            </a:xfrm>
            <a:prstGeom prst="rect">
              <a:avLst/>
            </a:prstGeom>
            <a:solidFill>
              <a:srgbClr val="707274"/>
            </a:solidFill>
            <a:ln>
              <a:noFill/>
            </a:ln>
          </p:spPr>
        </p:sp>
        <p:sp>
          <p:nvSpPr>
            <p:cNvPr id="14950" name="object_14951"/>
            <p:cNvSpPr/>
            <p:nvPr/>
          </p:nvSpPr>
          <p:spPr>
            <a:xfrm>
              <a:off x="275600" y="27733"/>
              <a:ext cx="43800" cy="61200"/>
            </a:xfrm>
            <a:prstGeom prst="rect">
              <a:avLst/>
            </a:prstGeom>
            <a:solidFill>
              <a:srgbClr val="707274"/>
            </a:solidFill>
            <a:ln>
              <a:noFill/>
            </a:ln>
          </p:spPr>
        </p:sp>
        <p:sp>
          <p:nvSpPr>
            <p:cNvPr id="14952" name="object_14953"/>
            <p:cNvSpPr/>
            <p:nvPr/>
          </p:nvSpPr>
          <p:spPr>
            <a:xfrm>
              <a:off x="0" y="27733"/>
              <a:ext cx="61200" cy="61200"/>
            </a:xfrm>
            <a:prstGeom prst="ellipse">
              <a:avLst/>
            </a:prstGeom>
            <a:solidFill>
              <a:srgbClr val="707274"/>
            </a:solidFill>
            <a:ln>
              <a:noFill/>
            </a:ln>
          </p:spPr>
        </p:sp>
        <p:sp>
          <p:nvSpPr>
            <p:cNvPr id="14954" name="object_14955"/>
            <p:cNvSpPr/>
            <p:nvPr/>
          </p:nvSpPr>
          <p:spPr>
            <a:xfrm>
              <a:off x="113800" y="27733"/>
              <a:ext cx="61200" cy="61200"/>
            </a:xfrm>
            <a:prstGeom prst="ellipse">
              <a:avLst/>
            </a:prstGeom>
            <a:solidFill>
              <a:srgbClr val="707274"/>
            </a:solidFill>
            <a:ln>
              <a:noFill/>
            </a:ln>
          </p:spPr>
        </p:sp>
        <p:sp>
          <p:nvSpPr>
            <p:cNvPr id="14956" name="object_14957"/>
            <p:cNvSpPr/>
            <p:nvPr/>
          </p:nvSpPr>
          <p:spPr>
            <a:xfrm>
              <a:off x="288800" y="27733"/>
              <a:ext cx="61200" cy="61200"/>
            </a:xfrm>
            <a:prstGeom prst="ellipse">
              <a:avLst/>
            </a:prstGeom>
            <a:solidFill>
              <a:srgbClr val="707274"/>
            </a:solidFill>
            <a:ln>
              <a:noFill/>
            </a:ln>
          </p:spPr>
        </p:sp>
        <p:sp>
          <p:nvSpPr>
            <p:cNvPr id="14958" name="object_14959"/>
            <p:cNvSpPr/>
            <p:nvPr/>
          </p:nvSpPr>
          <p:spPr>
            <a:xfrm>
              <a:off x="245000" y="27733"/>
              <a:ext cx="61200" cy="61200"/>
            </a:xfrm>
            <a:prstGeom prst="ellipse">
              <a:avLst/>
            </a:prstGeom>
            <a:solidFill>
              <a:srgbClr val="707274"/>
            </a:solidFill>
            <a:ln>
              <a:noFill/>
            </a:ln>
          </p:spPr>
        </p:sp>
        <p:sp>
          <p:nvSpPr>
            <p:cNvPr id="14960" name="object_14961"/>
            <p:cNvSpPr/>
            <p:nvPr/>
          </p:nvSpPr>
          <p:spPr>
            <a:xfrm>
              <a:off x="30600" y="144400"/>
              <a:ext cx="43800" cy="61200"/>
            </a:xfrm>
            <a:prstGeom prst="rect">
              <a:avLst/>
            </a:prstGeom>
            <a:solidFill>
              <a:srgbClr val="707274"/>
            </a:solidFill>
            <a:ln>
              <a:noFill/>
            </a:ln>
          </p:spPr>
        </p:sp>
        <p:sp>
          <p:nvSpPr>
            <p:cNvPr id="14962" name="object_14963"/>
            <p:cNvSpPr/>
            <p:nvPr/>
          </p:nvSpPr>
          <p:spPr>
            <a:xfrm>
              <a:off x="205600" y="144400"/>
              <a:ext cx="113800" cy="61200"/>
            </a:xfrm>
            <a:prstGeom prst="rect">
              <a:avLst/>
            </a:prstGeom>
            <a:solidFill>
              <a:srgbClr val="707274"/>
            </a:solidFill>
            <a:ln>
              <a:noFill/>
            </a:ln>
          </p:spPr>
        </p:sp>
        <p:sp>
          <p:nvSpPr>
            <p:cNvPr id="14964" name="object_14965"/>
            <p:cNvSpPr/>
            <p:nvPr/>
          </p:nvSpPr>
          <p:spPr>
            <a:xfrm>
              <a:off x="0" y="144400"/>
              <a:ext cx="61200" cy="61200"/>
            </a:xfrm>
            <a:prstGeom prst="ellipse">
              <a:avLst/>
            </a:prstGeom>
            <a:solidFill>
              <a:srgbClr val="707274"/>
            </a:solidFill>
            <a:ln>
              <a:noFill/>
            </a:ln>
          </p:spPr>
        </p:sp>
        <p:sp>
          <p:nvSpPr>
            <p:cNvPr id="14966" name="object_14967"/>
            <p:cNvSpPr/>
            <p:nvPr/>
          </p:nvSpPr>
          <p:spPr>
            <a:xfrm>
              <a:off x="43800" y="144400"/>
              <a:ext cx="61200" cy="61200"/>
            </a:xfrm>
            <a:prstGeom prst="ellipse">
              <a:avLst/>
            </a:prstGeom>
            <a:solidFill>
              <a:srgbClr val="707274"/>
            </a:solidFill>
            <a:ln>
              <a:noFill/>
            </a:ln>
          </p:spPr>
        </p:sp>
        <p:sp>
          <p:nvSpPr>
            <p:cNvPr id="14968" name="object_14969"/>
            <p:cNvSpPr/>
            <p:nvPr/>
          </p:nvSpPr>
          <p:spPr>
            <a:xfrm>
              <a:off x="288800" y="144400"/>
              <a:ext cx="61200" cy="61200"/>
            </a:xfrm>
            <a:prstGeom prst="ellipse">
              <a:avLst/>
            </a:prstGeom>
            <a:solidFill>
              <a:srgbClr val="707274"/>
            </a:solidFill>
            <a:ln>
              <a:noFill/>
            </a:ln>
          </p:spPr>
        </p:sp>
        <p:sp>
          <p:nvSpPr>
            <p:cNvPr id="14970" name="object_14971"/>
            <p:cNvSpPr/>
            <p:nvPr/>
          </p:nvSpPr>
          <p:spPr>
            <a:xfrm>
              <a:off x="175000" y="144400"/>
              <a:ext cx="61200" cy="61200"/>
            </a:xfrm>
            <a:prstGeom prst="ellipse">
              <a:avLst/>
            </a:prstGeom>
            <a:solidFill>
              <a:srgbClr val="707274"/>
            </a:solidFill>
            <a:ln>
              <a:noFill/>
            </a:ln>
          </p:spPr>
        </p:sp>
        <p:sp>
          <p:nvSpPr>
            <p:cNvPr id="14972" name="object_14973"/>
            <p:cNvSpPr/>
            <p:nvPr/>
          </p:nvSpPr>
          <p:spPr>
            <a:xfrm>
              <a:off x="30600" y="261067"/>
              <a:ext cx="78800" cy="61200"/>
            </a:xfrm>
            <a:prstGeom prst="rect">
              <a:avLst/>
            </a:prstGeom>
            <a:solidFill>
              <a:srgbClr val="707274"/>
            </a:solidFill>
            <a:ln>
              <a:noFill/>
            </a:ln>
          </p:spPr>
        </p:sp>
        <p:sp>
          <p:nvSpPr>
            <p:cNvPr id="14974" name="object_14975"/>
            <p:cNvSpPr/>
            <p:nvPr/>
          </p:nvSpPr>
          <p:spPr>
            <a:xfrm>
              <a:off x="240600" y="261067"/>
              <a:ext cx="78800" cy="61200"/>
            </a:xfrm>
            <a:prstGeom prst="rect">
              <a:avLst/>
            </a:prstGeom>
            <a:solidFill>
              <a:srgbClr val="707274"/>
            </a:solidFill>
            <a:ln>
              <a:noFill/>
            </a:ln>
          </p:spPr>
        </p:sp>
        <p:sp>
          <p:nvSpPr>
            <p:cNvPr id="14976" name="object_14977"/>
            <p:cNvSpPr/>
            <p:nvPr/>
          </p:nvSpPr>
          <p:spPr>
            <a:xfrm>
              <a:off x="0" y="261067"/>
              <a:ext cx="61200" cy="61200"/>
            </a:xfrm>
            <a:prstGeom prst="ellipse">
              <a:avLst/>
            </a:prstGeom>
            <a:solidFill>
              <a:srgbClr val="707274"/>
            </a:solidFill>
            <a:ln>
              <a:noFill/>
            </a:ln>
          </p:spPr>
        </p:sp>
        <p:sp>
          <p:nvSpPr>
            <p:cNvPr id="14978" name="object_14979"/>
            <p:cNvSpPr/>
            <p:nvPr/>
          </p:nvSpPr>
          <p:spPr>
            <a:xfrm>
              <a:off x="78800" y="261067"/>
              <a:ext cx="61200" cy="61200"/>
            </a:xfrm>
            <a:prstGeom prst="ellipse">
              <a:avLst/>
            </a:prstGeom>
            <a:solidFill>
              <a:srgbClr val="707274"/>
            </a:solidFill>
            <a:ln>
              <a:noFill/>
            </a:ln>
          </p:spPr>
        </p:sp>
        <p:sp>
          <p:nvSpPr>
            <p:cNvPr id="14980" name="object_14981"/>
            <p:cNvSpPr/>
            <p:nvPr/>
          </p:nvSpPr>
          <p:spPr>
            <a:xfrm>
              <a:off x="288800" y="261067"/>
              <a:ext cx="61200" cy="61200"/>
            </a:xfrm>
            <a:prstGeom prst="ellipse">
              <a:avLst/>
            </a:prstGeom>
            <a:solidFill>
              <a:srgbClr val="707274"/>
            </a:solidFill>
            <a:ln>
              <a:noFill/>
            </a:ln>
          </p:spPr>
        </p:sp>
        <p:sp>
          <p:nvSpPr>
            <p:cNvPr id="14982" name="object_14983"/>
            <p:cNvSpPr/>
            <p:nvPr/>
          </p:nvSpPr>
          <p:spPr>
            <a:xfrm>
              <a:off x="210000" y="261067"/>
              <a:ext cx="61200" cy="61200"/>
            </a:xfrm>
            <a:prstGeom prst="ellipse">
              <a:avLst/>
            </a:prstGeom>
            <a:solidFill>
              <a:srgbClr val="707274"/>
            </a:solidFill>
            <a:ln>
              <a:noFill/>
            </a:ln>
          </p:spPr>
        </p:sp>
        <p:sp>
          <p:nvSpPr>
            <p:cNvPr id="14984" name="14985">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4986" name="object_14987">
            <a:hlinkClick r:id="rId8" action="ppaction://hlinksldjump" tooltip="Portfolio of Action"/>
          </p:cNvPr>
          <p:cNvGrpSpPr/>
          <p:nvPr/>
        </p:nvGrpSpPr>
        <p:grpSpPr>
          <a:xfrm>
            <a:off x="19403940" y="887211"/>
            <a:ext cx="350000" cy="350000"/>
            <a:chOff x="0" y="0"/>
            <a:chExt cx="0" cy="0"/>
          </a:xfrm>
        </p:grpSpPr>
        <p:sp>
          <p:nvSpPr>
            <p:cNvPr id="14990" name="object_14991"/>
            <p:cNvSpPr/>
            <p:nvPr/>
          </p:nvSpPr>
          <p:spPr>
            <a:xfrm>
              <a:off x="11900" y="79800"/>
              <a:ext cx="51110" cy="51110"/>
            </a:xfrm>
            <a:prstGeom prst="ellipse">
              <a:avLst/>
            </a:prstGeom>
            <a:solidFill>
              <a:srgbClr val="707274"/>
            </a:solidFill>
          </p:spPr>
        </p:sp>
        <p:sp>
          <p:nvSpPr>
            <p:cNvPr id="14992" name="object_14993"/>
            <p:cNvSpPr/>
            <p:nvPr/>
          </p:nvSpPr>
          <p:spPr>
            <a:xfrm>
              <a:off x="121800" y="124250"/>
              <a:ext cx="51110" cy="51110"/>
            </a:xfrm>
            <a:prstGeom prst="ellipse">
              <a:avLst/>
            </a:prstGeom>
            <a:solidFill>
              <a:srgbClr val="707274"/>
            </a:solidFill>
          </p:spPr>
        </p:sp>
        <p:sp>
          <p:nvSpPr>
            <p:cNvPr id="14994" name="object_14995"/>
            <p:cNvSpPr/>
            <p:nvPr/>
          </p:nvSpPr>
          <p:spPr>
            <a:xfrm>
              <a:off x="244650" y="42700"/>
              <a:ext cx="51110" cy="51110"/>
            </a:xfrm>
            <a:prstGeom prst="ellipse">
              <a:avLst/>
            </a:prstGeom>
            <a:solidFill>
              <a:srgbClr val="707274"/>
            </a:solidFill>
          </p:spPr>
        </p:sp>
        <p:sp>
          <p:nvSpPr>
            <p:cNvPr id="14996" name="object_14997"/>
            <p:cNvSpPr/>
            <p:nvPr/>
          </p:nvSpPr>
          <p:spPr>
            <a:xfrm>
              <a:off x="282800" y="229250"/>
              <a:ext cx="51110" cy="51110"/>
            </a:xfrm>
            <a:prstGeom prst="ellipse">
              <a:avLst/>
            </a:prstGeom>
            <a:solidFill>
              <a:srgbClr val="707274"/>
            </a:solidFill>
          </p:spPr>
        </p:sp>
        <p:sp>
          <p:nvSpPr>
            <p:cNvPr id="14998" name="object_14999"/>
            <p:cNvSpPr/>
            <p:nvPr/>
          </p:nvSpPr>
          <p:spPr>
            <a:xfrm>
              <a:off x="79800" y="234500"/>
              <a:ext cx="51110" cy="51110"/>
            </a:xfrm>
            <a:prstGeom prst="ellipse">
              <a:avLst/>
            </a:prstGeom>
            <a:solidFill>
              <a:srgbClr val="707274"/>
            </a:solidFill>
          </p:spPr>
        </p:sp>
        <p:sp>
          <p:nvSpPr>
            <p:cNvPr id="15000" name="object_15001"/>
            <p:cNvSpPr/>
            <p:nvPr/>
          </p:nvSpPr>
          <p:spPr>
            <a:xfrm>
              <a:off x="105350" y="23800"/>
              <a:ext cx="51110" cy="51110"/>
            </a:xfrm>
            <a:prstGeom prst="ellipse">
              <a:avLst/>
            </a:prstGeom>
            <a:solidFill>
              <a:srgbClr val="707274"/>
            </a:solidFill>
          </p:spPr>
        </p:sp>
        <p:sp>
          <p:nvSpPr>
            <p:cNvPr id="15002" name="object_15003"/>
            <p:cNvSpPr/>
            <p:nvPr/>
          </p:nvSpPr>
          <p:spPr>
            <a:xfrm>
              <a:off x="232050" y="149450"/>
              <a:ext cx="51110" cy="51110"/>
            </a:xfrm>
            <a:prstGeom prst="ellipse">
              <a:avLst/>
            </a:prstGeom>
            <a:solidFill>
              <a:srgbClr val="707274"/>
            </a:solidFill>
          </p:spPr>
        </p:sp>
        <p:sp>
          <p:nvSpPr>
            <p:cNvPr id="15004" name="object_15005"/>
            <p:cNvSpPr/>
            <p:nvPr/>
          </p:nvSpPr>
          <p:spPr>
            <a:xfrm>
              <a:off x="0" y="175000"/>
              <a:ext cx="350000" cy="0"/>
            </a:xfrm>
            <a:prstGeom prst="rect">
              <a:avLst/>
            </a:prstGeom>
            <a:noFill/>
            <a:ln w="10470">
              <a:solidFill>
                <a:srgbClr val="707274"/>
              </a:solidFill>
            </a:ln>
          </p:spPr>
        </p:sp>
        <p:sp>
          <p:nvSpPr>
            <p:cNvPr id="15006" name="object_15007"/>
            <p:cNvSpPr/>
            <p:nvPr/>
          </p:nvSpPr>
          <p:spPr>
            <a:xfrm>
              <a:off x="175000" y="0"/>
              <a:ext cx="0" cy="350000"/>
            </a:xfrm>
            <a:prstGeom prst="rect">
              <a:avLst/>
            </a:prstGeom>
            <a:noFill/>
            <a:ln w="10470">
              <a:solidFill>
                <a:srgbClr val="707274"/>
              </a:solidFill>
            </a:ln>
          </p:spPr>
        </p:sp>
        <p:sp>
          <p:nvSpPr>
            <p:cNvPr id="15008" name="15009">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010" name="15011">
            <a:hlinkClick r:id="rId9" action="ppaction://hlinksldjump" tooltip="Semantic Differential"/>
          </p:cNvPr>
          <p:cNvGrpSpPr/>
          <p:nvPr/>
        </p:nvGrpSpPr>
        <p:grpSpPr>
          <a:xfrm>
            <a:off x="18380322" y="887211"/>
            <a:ext cx="561600" cy="648000"/>
            <a:chOff x="0" y="0"/>
            <a:chExt cx="0" cy="0"/>
          </a:xfrm>
        </p:grpSpPr>
        <p:sp>
          <p:nvSpPr>
            <p:cNvPr id="15012" name="15013"/>
            <p:cNvSpPr/>
            <p:nvPr/>
          </p:nvSpPr>
          <p:spPr>
            <a:xfrm>
              <a:off x="0" y="0"/>
              <a:ext cx="350000" cy="350000"/>
            </a:xfrm>
            <a:prstGeom prst="rect">
              <a:avLst/>
            </a:prstGeom>
            <a:noFill/>
            <a:ln w="30000" cap="flat" cmpd="sng" algn="ctr">
              <a:solidFill>
                <a:srgbClr val="707274"/>
              </a:solidFill>
            </a:ln>
          </p:spPr>
        </p:sp>
        <p:cxnSp>
          <p:nvCxnSpPr>
            <p:cNvPr id="15014" name="object_1501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5016" name="object_1501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5018" name="15019">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020" name="15021">
            <a:hlinkClick r:id="rId10" action="ppaction://hlinksldjump"/>
          </p:cNvPr>
          <p:cNvGrpSpPr/>
          <p:nvPr/>
        </p:nvGrpSpPr>
        <p:grpSpPr>
          <a:xfrm>
            <a:off x="17356704" y="887211"/>
            <a:ext cx="561600" cy="648000"/>
            <a:chOff x="0" y="0"/>
            <a:chExt cx="0" cy="0"/>
          </a:xfrm>
        </p:grpSpPr>
        <p:sp>
          <p:nvSpPr>
            <p:cNvPr id="15022" name="15023"/>
            <p:cNvSpPr/>
            <p:nvPr/>
          </p:nvSpPr>
          <p:spPr>
            <a:xfrm>
              <a:off x="0" y="0"/>
              <a:ext cx="350000" cy="350000"/>
            </a:xfrm>
            <a:prstGeom prst="rect">
              <a:avLst/>
            </a:prstGeom>
            <a:noFill/>
            <a:ln w="30000" cap="flat" cmpd="sng" algn="ctr">
              <a:solidFill>
                <a:srgbClr val="707274"/>
              </a:solidFill>
            </a:ln>
          </p:spPr>
        </p:sp>
        <p:sp>
          <p:nvSpPr>
            <p:cNvPr id="15024" name="object_1502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5026" name="object_15027"/>
            <p:cNvSpPr/>
            <p:nvPr/>
          </p:nvSpPr>
          <p:spPr>
            <a:xfrm>
              <a:off x="136856" y="41051"/>
              <a:ext cx="54000" cy="59400"/>
            </a:xfrm>
            <a:prstGeom prst="rect">
              <a:avLst/>
            </a:prstGeom>
            <a:solidFill>
              <a:srgbClr val="707274"/>
            </a:solidFill>
          </p:spPr>
        </p:sp>
        <p:sp>
          <p:nvSpPr>
            <p:cNvPr id="15028" name="object_15029"/>
            <p:cNvSpPr/>
            <p:nvPr/>
          </p:nvSpPr>
          <p:spPr>
            <a:xfrm>
              <a:off x="180596" y="70751"/>
              <a:ext cx="55300" cy="0"/>
            </a:xfrm>
            <a:prstGeom prst="line">
              <a:avLst/>
            </a:prstGeom>
            <a:solidFill>
              <a:srgbClr val="000000"/>
            </a:solidFill>
            <a:ln w="11000" cap="flat" cmpd="sng" algn="ctr">
              <a:solidFill>
                <a:srgbClr val="707274"/>
              </a:solidFill>
            </a:ln>
          </p:spPr>
        </p:sp>
        <p:sp>
          <p:nvSpPr>
            <p:cNvPr id="15030" name="object_15031"/>
            <p:cNvSpPr/>
            <p:nvPr/>
          </p:nvSpPr>
          <p:spPr>
            <a:xfrm>
              <a:off x="245893" y="41051"/>
              <a:ext cx="54000" cy="59400"/>
            </a:xfrm>
            <a:prstGeom prst="ellipse">
              <a:avLst/>
            </a:prstGeom>
            <a:solidFill>
              <a:srgbClr val="707274"/>
            </a:solidFill>
          </p:spPr>
        </p:sp>
        <p:sp>
          <p:nvSpPr>
            <p:cNvPr id="15032" name="object_15033"/>
            <p:cNvSpPr/>
            <p:nvPr/>
          </p:nvSpPr>
          <p:spPr>
            <a:xfrm>
              <a:off x="136856" y="143142"/>
              <a:ext cx="54000" cy="59400"/>
            </a:xfrm>
            <a:prstGeom prst="rect">
              <a:avLst/>
            </a:prstGeom>
            <a:solidFill>
              <a:srgbClr val="707274"/>
            </a:solidFill>
          </p:spPr>
        </p:sp>
        <p:sp>
          <p:nvSpPr>
            <p:cNvPr id="15034" name="object_15035"/>
            <p:cNvSpPr/>
            <p:nvPr/>
          </p:nvSpPr>
          <p:spPr>
            <a:xfrm>
              <a:off x="180596" y="172842"/>
              <a:ext cx="55300" cy="0"/>
            </a:xfrm>
            <a:prstGeom prst="line">
              <a:avLst/>
            </a:prstGeom>
            <a:solidFill>
              <a:srgbClr val="000000"/>
            </a:solidFill>
            <a:ln w="11000" cap="flat" cmpd="sng" algn="ctr">
              <a:solidFill>
                <a:srgbClr val="707274"/>
              </a:solidFill>
            </a:ln>
          </p:spPr>
        </p:sp>
        <p:sp>
          <p:nvSpPr>
            <p:cNvPr id="15036" name="object_15037"/>
            <p:cNvSpPr/>
            <p:nvPr/>
          </p:nvSpPr>
          <p:spPr>
            <a:xfrm>
              <a:off x="245893" y="143142"/>
              <a:ext cx="54000" cy="59400"/>
            </a:xfrm>
            <a:prstGeom prst="ellipse">
              <a:avLst/>
            </a:prstGeom>
            <a:solidFill>
              <a:srgbClr val="707274"/>
            </a:solidFill>
          </p:spPr>
        </p:sp>
        <p:sp>
          <p:nvSpPr>
            <p:cNvPr id="15038" name="object_15039"/>
            <p:cNvSpPr/>
            <p:nvPr/>
          </p:nvSpPr>
          <p:spPr>
            <a:xfrm>
              <a:off x="136856" y="237985"/>
              <a:ext cx="54000" cy="59400"/>
            </a:xfrm>
            <a:prstGeom prst="rect">
              <a:avLst/>
            </a:prstGeom>
            <a:solidFill>
              <a:srgbClr val="707274"/>
            </a:solidFill>
          </p:spPr>
        </p:sp>
        <p:sp>
          <p:nvSpPr>
            <p:cNvPr id="15040" name="object_15041"/>
            <p:cNvSpPr/>
            <p:nvPr/>
          </p:nvSpPr>
          <p:spPr>
            <a:xfrm>
              <a:off x="180596" y="267685"/>
              <a:ext cx="55300" cy="0"/>
            </a:xfrm>
            <a:prstGeom prst="line">
              <a:avLst/>
            </a:prstGeom>
            <a:solidFill>
              <a:srgbClr val="000000"/>
            </a:solidFill>
            <a:ln w="11000" cap="flat" cmpd="sng" algn="ctr">
              <a:solidFill>
                <a:srgbClr val="707274"/>
              </a:solidFill>
            </a:ln>
          </p:spPr>
        </p:sp>
        <p:sp>
          <p:nvSpPr>
            <p:cNvPr id="15042" name="object_15043"/>
            <p:cNvSpPr/>
            <p:nvPr/>
          </p:nvSpPr>
          <p:spPr>
            <a:xfrm>
              <a:off x="245893" y="237985"/>
              <a:ext cx="54000" cy="59400"/>
            </a:xfrm>
            <a:prstGeom prst="ellipse">
              <a:avLst/>
            </a:prstGeom>
            <a:solidFill>
              <a:srgbClr val="707274"/>
            </a:solidFill>
          </p:spPr>
        </p:sp>
        <p:sp>
          <p:nvSpPr>
            <p:cNvPr id="15044" name="15045">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046" name="15047">
            <a:hlinkClick r:id="rId11" action="ppaction://hlinksldjump" tooltip="Aspektkarte"/>
          </p:cNvPr>
          <p:cNvGrpSpPr/>
          <p:nvPr/>
        </p:nvGrpSpPr>
        <p:grpSpPr>
          <a:xfrm>
            <a:off x="16333086" y="887211"/>
            <a:ext cx="350000" cy="350000"/>
            <a:chOff x="0" y="0"/>
            <a:chExt cx="0" cy="0"/>
          </a:xfrm>
        </p:grpSpPr>
        <p:sp>
          <p:nvSpPr>
            <p:cNvPr id="15048" name="15049"/>
            <p:cNvSpPr/>
            <p:nvPr/>
          </p:nvSpPr>
          <p:spPr>
            <a:xfrm>
              <a:off x="0" y="0"/>
              <a:ext cx="350000" cy="350000"/>
            </a:xfrm>
            <a:prstGeom prst="rect">
              <a:avLst/>
            </a:prstGeom>
            <a:noFill/>
            <a:ln w="30000" cap="flat" cmpd="sng" algn="ctr">
              <a:solidFill>
                <a:srgbClr val="707274"/>
              </a:solidFill>
            </a:ln>
          </p:spPr>
        </p:sp>
        <p:sp>
          <p:nvSpPr>
            <p:cNvPr id="15050" name="15051"/>
            <p:cNvSpPr/>
            <p:nvPr/>
          </p:nvSpPr>
          <p:spPr>
            <a:xfrm>
              <a:off x="70000" y="0"/>
              <a:ext cx="210000" cy="0"/>
            </a:xfrm>
            <a:prstGeom prst="line">
              <a:avLst/>
            </a:prstGeom>
            <a:solidFill>
              <a:srgbClr val="000000"/>
            </a:solidFill>
            <a:ln w="11000" cap="flat" cmpd="sng" algn="ctr">
              <a:solidFill>
                <a:srgbClr val="707274"/>
              </a:solidFill>
            </a:ln>
          </p:spPr>
        </p:sp>
        <p:sp>
          <p:nvSpPr>
            <p:cNvPr id="15052" name="15053"/>
            <p:cNvSpPr/>
            <p:nvPr/>
          </p:nvSpPr>
          <p:spPr>
            <a:xfrm>
              <a:off x="70000" y="58333"/>
              <a:ext cx="210000" cy="0"/>
            </a:xfrm>
            <a:prstGeom prst="line">
              <a:avLst/>
            </a:prstGeom>
            <a:solidFill>
              <a:srgbClr val="000000"/>
            </a:solidFill>
            <a:ln w="11000" cap="flat" cmpd="sng" algn="ctr">
              <a:solidFill>
                <a:srgbClr val="707274"/>
              </a:solidFill>
            </a:ln>
          </p:spPr>
        </p:sp>
        <p:sp>
          <p:nvSpPr>
            <p:cNvPr id="15054" name="15055"/>
            <p:cNvSpPr/>
            <p:nvPr/>
          </p:nvSpPr>
          <p:spPr>
            <a:xfrm>
              <a:off x="70000" y="116667"/>
              <a:ext cx="210000" cy="0"/>
            </a:xfrm>
            <a:prstGeom prst="line">
              <a:avLst/>
            </a:prstGeom>
            <a:solidFill>
              <a:srgbClr val="000000"/>
            </a:solidFill>
            <a:ln w="11000" cap="flat" cmpd="sng" algn="ctr">
              <a:solidFill>
                <a:srgbClr val="707274"/>
              </a:solidFill>
            </a:ln>
          </p:spPr>
        </p:sp>
        <p:sp>
          <p:nvSpPr>
            <p:cNvPr id="15056" name="15057"/>
            <p:cNvSpPr/>
            <p:nvPr/>
          </p:nvSpPr>
          <p:spPr>
            <a:xfrm>
              <a:off x="70000" y="175000"/>
              <a:ext cx="210000" cy="0"/>
            </a:xfrm>
            <a:prstGeom prst="line">
              <a:avLst/>
            </a:prstGeom>
            <a:solidFill>
              <a:srgbClr val="000000"/>
            </a:solidFill>
            <a:ln w="11000" cap="flat" cmpd="sng" algn="ctr">
              <a:solidFill>
                <a:srgbClr val="707274"/>
              </a:solidFill>
            </a:ln>
          </p:spPr>
        </p:sp>
        <p:sp>
          <p:nvSpPr>
            <p:cNvPr id="15058" name="15059"/>
            <p:cNvSpPr/>
            <p:nvPr/>
          </p:nvSpPr>
          <p:spPr>
            <a:xfrm>
              <a:off x="70000" y="233333"/>
              <a:ext cx="210000" cy="0"/>
            </a:xfrm>
            <a:prstGeom prst="line">
              <a:avLst/>
            </a:prstGeom>
            <a:solidFill>
              <a:srgbClr val="000000"/>
            </a:solidFill>
            <a:ln w="11000" cap="flat" cmpd="sng" algn="ctr">
              <a:solidFill>
                <a:srgbClr val="707274"/>
              </a:solidFill>
            </a:ln>
          </p:spPr>
        </p:sp>
        <p:sp>
          <p:nvSpPr>
            <p:cNvPr id="15060" name="15061"/>
            <p:cNvSpPr/>
            <p:nvPr/>
          </p:nvSpPr>
          <p:spPr>
            <a:xfrm>
              <a:off x="70000" y="291667"/>
              <a:ext cx="210000" cy="0"/>
            </a:xfrm>
            <a:prstGeom prst="line">
              <a:avLst/>
            </a:prstGeom>
            <a:solidFill>
              <a:srgbClr val="000000"/>
            </a:solidFill>
            <a:ln w="11000" cap="flat" cmpd="sng" algn="ctr">
              <a:solidFill>
                <a:srgbClr val="707274"/>
              </a:solidFill>
            </a:ln>
          </p:spPr>
        </p:sp>
        <p:sp>
          <p:nvSpPr>
            <p:cNvPr id="15062" name="15063"/>
            <p:cNvSpPr/>
            <p:nvPr/>
          </p:nvSpPr>
          <p:spPr>
            <a:xfrm>
              <a:off x="70000" y="350000"/>
              <a:ext cx="210000" cy="0"/>
            </a:xfrm>
            <a:prstGeom prst="line">
              <a:avLst/>
            </a:prstGeom>
            <a:solidFill>
              <a:srgbClr val="000000"/>
            </a:solidFill>
            <a:ln w="11000" cap="flat" cmpd="sng" algn="ctr">
              <a:solidFill>
                <a:srgbClr val="707274"/>
              </a:solidFill>
            </a:ln>
          </p:spPr>
        </p:sp>
        <p:sp>
          <p:nvSpPr>
            <p:cNvPr id="15064" name="15065">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066" name="object_15067">
            <a:hlinkClick r:id="rId12" action="ppaction://hlinksldjump" tooltip="Tabellenband Demoskopie"/>
          </p:cNvPr>
          <p:cNvGrpSpPr/>
          <p:nvPr/>
        </p:nvGrpSpPr>
        <p:grpSpPr>
          <a:xfrm>
            <a:off x="15309468" y="887211"/>
            <a:ext cx="350000" cy="350000"/>
            <a:chOff x="0" y="0"/>
            <a:chExt cx="0" cy="0"/>
          </a:xfrm>
        </p:grpSpPr>
        <p:sp>
          <p:nvSpPr>
            <p:cNvPr id="15070" name="object_15071"/>
            <p:cNvSpPr/>
            <p:nvPr/>
          </p:nvSpPr>
          <p:spPr>
            <a:xfrm>
              <a:off x="30600" y="27733"/>
              <a:ext cx="222300" cy="61200"/>
            </a:xfrm>
            <a:prstGeom prst="rect">
              <a:avLst/>
            </a:prstGeom>
            <a:solidFill>
              <a:srgbClr val="707274"/>
            </a:solidFill>
            <a:ln>
              <a:noFill/>
            </a:ln>
          </p:spPr>
        </p:sp>
        <p:sp>
          <p:nvSpPr>
            <p:cNvPr id="15072" name="object_15073"/>
            <p:cNvSpPr/>
            <p:nvPr/>
          </p:nvSpPr>
          <p:spPr>
            <a:xfrm>
              <a:off x="0" y="27733"/>
              <a:ext cx="61200" cy="61200"/>
            </a:xfrm>
            <a:prstGeom prst="ellipse">
              <a:avLst/>
            </a:prstGeom>
            <a:solidFill>
              <a:srgbClr val="707274"/>
            </a:solidFill>
            <a:ln>
              <a:noFill/>
            </a:ln>
          </p:spPr>
        </p:sp>
        <p:sp>
          <p:nvSpPr>
            <p:cNvPr id="15074" name="object_15075"/>
            <p:cNvSpPr/>
            <p:nvPr/>
          </p:nvSpPr>
          <p:spPr>
            <a:xfrm>
              <a:off x="222300" y="27733"/>
              <a:ext cx="61200" cy="61200"/>
            </a:xfrm>
            <a:prstGeom prst="ellipse">
              <a:avLst/>
            </a:prstGeom>
            <a:solidFill>
              <a:srgbClr val="707274"/>
            </a:solidFill>
            <a:ln>
              <a:noFill/>
            </a:ln>
          </p:spPr>
        </p:sp>
        <p:sp>
          <p:nvSpPr>
            <p:cNvPr id="15076" name="object_15077"/>
            <p:cNvSpPr/>
            <p:nvPr/>
          </p:nvSpPr>
          <p:spPr>
            <a:xfrm>
              <a:off x="30600" y="144400"/>
              <a:ext cx="141800" cy="61200"/>
            </a:xfrm>
            <a:prstGeom prst="rect">
              <a:avLst/>
            </a:prstGeom>
            <a:solidFill>
              <a:srgbClr val="707274"/>
            </a:solidFill>
            <a:ln>
              <a:noFill/>
            </a:ln>
          </p:spPr>
        </p:sp>
        <p:sp>
          <p:nvSpPr>
            <p:cNvPr id="15078" name="object_15079"/>
            <p:cNvSpPr/>
            <p:nvPr/>
          </p:nvSpPr>
          <p:spPr>
            <a:xfrm>
              <a:off x="0" y="144400"/>
              <a:ext cx="61200" cy="61200"/>
            </a:xfrm>
            <a:prstGeom prst="ellipse">
              <a:avLst/>
            </a:prstGeom>
            <a:solidFill>
              <a:srgbClr val="707274"/>
            </a:solidFill>
            <a:ln>
              <a:noFill/>
            </a:ln>
          </p:spPr>
        </p:sp>
        <p:sp>
          <p:nvSpPr>
            <p:cNvPr id="15080" name="object_15081"/>
            <p:cNvSpPr/>
            <p:nvPr/>
          </p:nvSpPr>
          <p:spPr>
            <a:xfrm>
              <a:off x="141800" y="144400"/>
              <a:ext cx="61200" cy="61200"/>
            </a:xfrm>
            <a:prstGeom prst="ellipse">
              <a:avLst/>
            </a:prstGeom>
            <a:solidFill>
              <a:srgbClr val="707274"/>
            </a:solidFill>
            <a:ln>
              <a:noFill/>
            </a:ln>
          </p:spPr>
        </p:sp>
        <p:sp>
          <p:nvSpPr>
            <p:cNvPr id="15082" name="object_15083"/>
            <p:cNvSpPr/>
            <p:nvPr/>
          </p:nvSpPr>
          <p:spPr>
            <a:xfrm>
              <a:off x="30600" y="261067"/>
              <a:ext cx="288800" cy="61200"/>
            </a:xfrm>
            <a:prstGeom prst="rect">
              <a:avLst/>
            </a:prstGeom>
            <a:solidFill>
              <a:srgbClr val="707274"/>
            </a:solidFill>
            <a:ln>
              <a:noFill/>
            </a:ln>
          </p:spPr>
        </p:sp>
        <p:sp>
          <p:nvSpPr>
            <p:cNvPr id="15084" name="object_15085"/>
            <p:cNvSpPr/>
            <p:nvPr/>
          </p:nvSpPr>
          <p:spPr>
            <a:xfrm>
              <a:off x="0" y="261067"/>
              <a:ext cx="61200" cy="61200"/>
            </a:xfrm>
            <a:prstGeom prst="ellipse">
              <a:avLst/>
            </a:prstGeom>
            <a:solidFill>
              <a:srgbClr val="707274"/>
            </a:solidFill>
            <a:ln>
              <a:noFill/>
            </a:ln>
          </p:spPr>
        </p:sp>
        <p:sp>
          <p:nvSpPr>
            <p:cNvPr id="15086" name="object_15087"/>
            <p:cNvSpPr/>
            <p:nvPr/>
          </p:nvSpPr>
          <p:spPr>
            <a:xfrm>
              <a:off x="288800" y="261067"/>
              <a:ext cx="61200" cy="61200"/>
            </a:xfrm>
            <a:prstGeom prst="ellipse">
              <a:avLst/>
            </a:prstGeom>
            <a:solidFill>
              <a:srgbClr val="707274"/>
            </a:solidFill>
            <a:ln>
              <a:noFill/>
            </a:ln>
          </p:spPr>
        </p:sp>
        <p:sp>
          <p:nvSpPr>
            <p:cNvPr id="15088" name="object_15089"/>
            <p:cNvSpPr/>
            <p:nvPr/>
          </p:nvSpPr>
          <p:spPr>
            <a:xfrm>
              <a:off x="263500" y="58333"/>
              <a:ext cx="0" cy="233333"/>
            </a:xfrm>
            <a:prstGeom prst="rect">
              <a:avLst/>
            </a:prstGeom>
            <a:noFill/>
            <a:ln w="10470">
              <a:solidFill>
                <a:srgbClr val="707274"/>
              </a:solidFill>
            </a:ln>
          </p:spPr>
        </p:sp>
        <p:sp>
          <p:nvSpPr>
            <p:cNvPr id="15090" name="1509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5092" name="object_15093"/>
          <p:cNvSpPr txBox="1"/>
          <p:nvPr/>
        </p:nvSpPr>
        <p:spPr>
          <a:xfrm>
            <a:off x="6745326" y="2933766"/>
            <a:ext cx="900000" cy="316112"/>
          </a:xfrm>
          <a:prstGeom prst="rect">
            <a:avLst/>
          </a:prstGeom>
        </p:spPr>
        <p:txBody>
          <a:bodyPr vert="horz" wrap="square" lIns="0" tIns="15875" rIns="0" bIns="0" rtlCol="0">
            <a:spAutoFit/>
          </a:bodyPr>
          <a:lstStyle/>
          <a:p>
            <a:pPr algn="ctr"/>
            <a:r>
              <a:rPr sz="2450" spc="5" dirty="0">
                <a:solidFill>
                  <a:srgbClr val="515455"/>
                </a:solidFill>
                <a:latin typeface="Arial"/>
                <a:cs typeface="Arial"/>
              </a:rPr>
              <a:t>DPE</a:t>
            </a:r>
          </a:p>
        </p:txBody>
      </p:sp>
      <p:sp>
        <p:nvSpPr>
          <p:cNvPr id="15094" name="object_15095"/>
          <p:cNvSpPr txBox="1"/>
          <p:nvPr/>
        </p:nvSpPr>
        <p:spPr>
          <a:xfrm>
            <a:off x="7355631"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5096" name="object_15097"/>
          <p:cNvSpPr/>
          <p:nvPr/>
        </p:nvSpPr>
        <p:spPr>
          <a:xfrm>
            <a:off x="7945326" y="3399878"/>
            <a:ext cx="0" cy="5307165"/>
          </a:xfrm>
          <a:prstGeom prst="rect">
            <a:avLst/>
          </a:prstGeom>
          <a:ln w="5235">
            <a:solidFill>
              <a:srgbClr val="000000"/>
            </a:solidFill>
          </a:ln>
        </p:spPr>
      </p:sp>
      <p:sp>
        <p:nvSpPr>
          <p:cNvPr id="15098" name="object_15099"/>
          <p:cNvSpPr txBox="1"/>
          <p:nvPr/>
        </p:nvSpPr>
        <p:spPr>
          <a:xfrm>
            <a:off x="9037080"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5100" name="object_15101"/>
          <p:cNvSpPr/>
          <p:nvPr/>
        </p:nvSpPr>
        <p:spPr>
          <a:xfrm>
            <a:off x="9626775" y="3399878"/>
            <a:ext cx="0" cy="5307165"/>
          </a:xfrm>
          <a:prstGeom prst="rect">
            <a:avLst/>
          </a:prstGeom>
          <a:ln w="5235">
            <a:solidFill>
              <a:srgbClr val="767A7C"/>
            </a:solidFill>
          </a:ln>
        </p:spPr>
      </p:sp>
      <p:sp>
        <p:nvSpPr>
          <p:cNvPr id="15102" name="object_15103"/>
          <p:cNvSpPr txBox="1"/>
          <p:nvPr/>
        </p:nvSpPr>
        <p:spPr>
          <a:xfrm>
            <a:off x="10718530"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5104" name="object_15105"/>
          <p:cNvSpPr/>
          <p:nvPr/>
        </p:nvSpPr>
        <p:spPr>
          <a:xfrm>
            <a:off x="11308225" y="3399878"/>
            <a:ext cx="0" cy="5307165"/>
          </a:xfrm>
          <a:prstGeom prst="rect">
            <a:avLst/>
          </a:prstGeom>
          <a:ln w="5235">
            <a:solidFill>
              <a:srgbClr val="767A7C"/>
            </a:solidFill>
          </a:ln>
        </p:spPr>
      </p:sp>
      <p:sp>
        <p:nvSpPr>
          <p:cNvPr id="15106" name="object_15107"/>
          <p:cNvSpPr txBox="1"/>
          <p:nvPr/>
        </p:nvSpPr>
        <p:spPr>
          <a:xfrm>
            <a:off x="12399979"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5108" name="object_15109"/>
          <p:cNvSpPr/>
          <p:nvPr/>
        </p:nvSpPr>
        <p:spPr>
          <a:xfrm>
            <a:off x="12989674" y="3399878"/>
            <a:ext cx="0" cy="5307165"/>
          </a:xfrm>
          <a:prstGeom prst="rect">
            <a:avLst/>
          </a:prstGeom>
          <a:ln w="5235">
            <a:solidFill>
              <a:srgbClr val="767A7C"/>
            </a:solidFill>
          </a:ln>
        </p:spPr>
      </p:sp>
      <p:sp>
        <p:nvSpPr>
          <p:cNvPr id="15110" name="object_15111"/>
          <p:cNvSpPr txBox="1"/>
          <p:nvPr/>
        </p:nvSpPr>
        <p:spPr>
          <a:xfrm>
            <a:off x="14081429"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5112" name="object_15113"/>
          <p:cNvSpPr/>
          <p:nvPr/>
        </p:nvSpPr>
        <p:spPr>
          <a:xfrm>
            <a:off x="14671124" y="3399878"/>
            <a:ext cx="0" cy="5307165"/>
          </a:xfrm>
          <a:prstGeom prst="rect">
            <a:avLst/>
          </a:prstGeom>
          <a:ln w="5235">
            <a:solidFill>
              <a:srgbClr val="767A7C"/>
            </a:solidFill>
          </a:ln>
        </p:spPr>
      </p:sp>
      <p:sp>
        <p:nvSpPr>
          <p:cNvPr id="15114" name="object_15115"/>
          <p:cNvSpPr txBox="1"/>
          <p:nvPr/>
        </p:nvSpPr>
        <p:spPr>
          <a:xfrm>
            <a:off x="15762878"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5116" name="object_15117"/>
          <p:cNvSpPr/>
          <p:nvPr/>
        </p:nvSpPr>
        <p:spPr>
          <a:xfrm>
            <a:off x="16352573" y="3399878"/>
            <a:ext cx="0" cy="5307165"/>
          </a:xfrm>
          <a:prstGeom prst="rect">
            <a:avLst/>
          </a:prstGeom>
          <a:ln w="5235">
            <a:solidFill>
              <a:srgbClr val="000000"/>
            </a:solidFill>
          </a:ln>
        </p:spPr>
      </p:sp>
      <p:sp>
        <p:nvSpPr>
          <p:cNvPr id="14882" name="object_14883"/>
          <p:cNvSpPr/>
          <p:nvPr/>
        </p:nvSpPr>
        <p:spPr>
          <a:xfrm>
            <a:off x="7945326" y="3242398"/>
            <a:ext cx="5128421" cy="157480"/>
          </a:xfrm>
          <a:prstGeom prst="rect">
            <a:avLst/>
          </a:prstGeom>
          <a:solidFill>
            <a:srgbClr val="DB2D3C"/>
          </a:solidFill>
        </p:spPr>
      </p:sp>
      <p:sp>
        <p:nvSpPr>
          <p:cNvPr id="14884" name="object_14885"/>
          <p:cNvSpPr/>
          <p:nvPr/>
        </p:nvSpPr>
        <p:spPr>
          <a:xfrm>
            <a:off x="13073747" y="3242398"/>
            <a:ext cx="1008870" cy="157480"/>
          </a:xfrm>
          <a:prstGeom prst="rect">
            <a:avLst/>
          </a:prstGeom>
          <a:solidFill>
            <a:srgbClr val="FABC46"/>
          </a:solidFill>
        </p:spPr>
      </p:sp>
      <p:sp>
        <p:nvSpPr>
          <p:cNvPr id="14886" name="object_14887"/>
          <p:cNvSpPr/>
          <p:nvPr/>
        </p:nvSpPr>
        <p:spPr>
          <a:xfrm>
            <a:off x="14082617" y="3242398"/>
            <a:ext cx="2269957" cy="157480"/>
          </a:xfrm>
          <a:prstGeom prst="rect">
            <a:avLst/>
          </a:prstGeom>
          <a:solidFill>
            <a:srgbClr val="35B77C"/>
          </a:solidFill>
        </p:spPr>
      </p:sp>
      <p:sp>
        <p:nvSpPr>
          <p:cNvPr id="15118" name="object_15119"/>
          <p:cNvSpPr txBox="1"/>
          <p:nvPr/>
        </p:nvSpPr>
        <p:spPr>
          <a:xfrm>
            <a:off x="1600000" y="3399878"/>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cooperation</a:t>
            </a:r>
          </a:p>
        </p:txBody>
      </p:sp>
      <p:sp>
        <p:nvSpPr>
          <p:cNvPr id="15120" name="object_15121"/>
          <p:cNvSpPr txBox="1"/>
          <p:nvPr/>
        </p:nvSpPr>
        <p:spPr>
          <a:xfrm>
            <a:off x="950000" y="3633394"/>
            <a:ext cx="594402" cy="594402"/>
          </a:xfrm>
          <a:prstGeom prst="ellipse">
            <a:avLst/>
          </a:prstGeom>
          <a:solidFill>
            <a:srgbClr val="B26256"/>
          </a:solidFill>
        </p:spPr>
        <p:txBody>
          <a:bodyPr wrap="square" lIns="0" tIns="0" rIns="0" bIns="0" rtlCol="0" anchor="ctr"/>
          <a:lstStyle/>
          <a:p>
            <a:pPr algn="ctr"/>
            <a:r>
              <a:rPr sz="2150" b="1" dirty="0">
                <a:solidFill>
                  <a:srgbClr val="FFFFFF"/>
                </a:solidFill>
                <a:latin typeface="Arial"/>
                <a:ea typeface="Arial"/>
              </a:rPr>
              <a:t>6</a:t>
            </a:r>
          </a:p>
        </p:txBody>
      </p:sp>
      <p:sp>
        <p:nvSpPr>
          <p:cNvPr id="15122" name="object_15123"/>
          <p:cNvSpPr txBox="1"/>
          <p:nvPr/>
        </p:nvSpPr>
        <p:spPr>
          <a:xfrm>
            <a:off x="6745326" y="3399878"/>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70%</a:t>
            </a:r>
          </a:p>
        </p:txBody>
      </p:sp>
      <p:sp>
        <p:nvSpPr>
          <p:cNvPr id="15124" name="object_15125"/>
          <p:cNvSpPr txBox="1"/>
          <p:nvPr/>
        </p:nvSpPr>
        <p:spPr>
          <a:xfrm>
            <a:off x="16702573" y="3399878"/>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173</a:t>
            </a:r>
          </a:p>
        </p:txBody>
      </p:sp>
      <p:sp>
        <p:nvSpPr>
          <p:cNvPr id="15126" name="object_15127"/>
          <p:cNvSpPr/>
          <p:nvPr/>
        </p:nvSpPr>
        <p:spPr>
          <a:xfrm>
            <a:off x="7945326" y="3718308"/>
            <a:ext cx="6739637" cy="424573"/>
          </a:xfrm>
          <a:prstGeom prst="rect">
            <a:avLst/>
          </a:prstGeom>
          <a:solidFill>
            <a:srgbClr val="243588"/>
          </a:solidFill>
        </p:spPr>
      </p:sp>
      <p:sp>
        <p:nvSpPr>
          <p:cNvPr id="15128" name="object_15129"/>
          <p:cNvSpPr/>
          <p:nvPr/>
        </p:nvSpPr>
        <p:spPr>
          <a:xfrm>
            <a:off x="12569312" y="3919980"/>
            <a:ext cx="2115651" cy="21229"/>
          </a:xfrm>
          <a:prstGeom prst="rect">
            <a:avLst/>
          </a:prstGeom>
          <a:solidFill>
            <a:srgbClr val="DB2D3C"/>
          </a:solidFill>
        </p:spPr>
      </p:sp>
      <p:sp>
        <p:nvSpPr>
          <p:cNvPr id="15130" name="object_15131"/>
          <p:cNvSpPr/>
          <p:nvPr/>
        </p:nvSpPr>
        <p:spPr>
          <a:xfrm>
            <a:off x="12516240" y="3877523"/>
            <a:ext cx="106143" cy="106143"/>
          </a:xfrm>
          <a:prstGeom prst="rect">
            <a:avLst/>
          </a:prstGeom>
          <a:solidFill>
            <a:srgbClr val="DB2D3C"/>
          </a:solidFill>
        </p:spPr>
      </p:sp>
      <p:sp>
        <p:nvSpPr>
          <p:cNvPr id="15132" name="object_15133"/>
          <p:cNvSpPr/>
          <p:nvPr/>
        </p:nvSpPr>
        <p:spPr>
          <a:xfrm>
            <a:off x="14684963" y="3919980"/>
            <a:ext cx="906116" cy="21229"/>
          </a:xfrm>
          <a:prstGeom prst="rect">
            <a:avLst/>
          </a:prstGeom>
          <a:solidFill>
            <a:srgbClr val="35B77C"/>
          </a:solidFill>
        </p:spPr>
      </p:sp>
      <p:sp>
        <p:nvSpPr>
          <p:cNvPr id="15134" name="object_15135"/>
          <p:cNvSpPr/>
          <p:nvPr/>
        </p:nvSpPr>
        <p:spPr>
          <a:xfrm>
            <a:off x="15538007" y="3877523"/>
            <a:ext cx="106143" cy="106143"/>
          </a:xfrm>
          <a:prstGeom prst="ellipse">
            <a:avLst/>
          </a:prstGeom>
          <a:solidFill>
            <a:srgbClr val="35B77C"/>
          </a:solidFill>
        </p:spPr>
      </p:sp>
      <p:sp>
        <p:nvSpPr>
          <p:cNvPr id="15136" name="object_15137"/>
          <p:cNvSpPr/>
          <p:nvPr/>
        </p:nvSpPr>
        <p:spPr>
          <a:xfrm>
            <a:off x="14250761" y="3824451"/>
            <a:ext cx="0" cy="212287"/>
          </a:xfrm>
          <a:prstGeom prst="rect">
            <a:avLst/>
          </a:prstGeom>
          <a:ln w="10000">
            <a:solidFill>
              <a:srgbClr val="000000"/>
            </a:solidFill>
          </a:ln>
        </p:spPr>
      </p:sp>
      <p:sp>
        <p:nvSpPr>
          <p:cNvPr id="15138" name="object_15139"/>
          <p:cNvSpPr/>
          <p:nvPr/>
        </p:nvSpPr>
        <p:spPr>
          <a:xfrm>
            <a:off x="14642510" y="3824451"/>
            <a:ext cx="0" cy="212287"/>
          </a:xfrm>
          <a:prstGeom prst="rect">
            <a:avLst/>
          </a:prstGeom>
          <a:ln w="20000">
            <a:solidFill>
              <a:srgbClr val="000000"/>
            </a:solidFill>
          </a:ln>
        </p:spPr>
      </p:sp>
      <p:sp>
        <p:nvSpPr>
          <p:cNvPr id="15140" name="object_15141"/>
          <p:cNvSpPr/>
          <p:nvPr/>
        </p:nvSpPr>
        <p:spPr>
          <a:xfrm>
            <a:off x="14839972" y="3824451"/>
            <a:ext cx="0" cy="212287"/>
          </a:xfrm>
          <a:prstGeom prst="rect">
            <a:avLst/>
          </a:prstGeom>
          <a:ln w="10000">
            <a:solidFill>
              <a:srgbClr val="000000"/>
            </a:solidFill>
          </a:ln>
        </p:spPr>
      </p:sp>
      <p:sp>
        <p:nvSpPr>
          <p:cNvPr id="15142" name="object_15143"/>
          <p:cNvSpPr txBox="1"/>
          <p:nvPr/>
        </p:nvSpPr>
        <p:spPr>
          <a:xfrm>
            <a:off x="1600000" y="4461311"/>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knowledge management</a:t>
            </a:r>
          </a:p>
        </p:txBody>
      </p:sp>
      <p:sp>
        <p:nvSpPr>
          <p:cNvPr id="15144" name="object_15145"/>
          <p:cNvSpPr txBox="1"/>
          <p:nvPr/>
        </p:nvSpPr>
        <p:spPr>
          <a:xfrm>
            <a:off x="950000" y="4694827"/>
            <a:ext cx="594402" cy="594402"/>
          </a:xfrm>
          <a:prstGeom prst="ellipse">
            <a:avLst/>
          </a:prstGeom>
          <a:solidFill>
            <a:srgbClr val="B26256"/>
          </a:solidFill>
        </p:spPr>
        <p:txBody>
          <a:bodyPr wrap="square" lIns="0" tIns="0" rIns="0" bIns="0" rtlCol="0" anchor="ctr"/>
          <a:lstStyle/>
          <a:p>
            <a:pPr algn="ctr"/>
            <a:r>
              <a:rPr sz="2150" b="1" dirty="0">
                <a:solidFill>
                  <a:srgbClr val="FFFFFF"/>
                </a:solidFill>
                <a:latin typeface="Arial"/>
                <a:ea typeface="Arial"/>
              </a:rPr>
              <a:t>7</a:t>
            </a:r>
          </a:p>
        </p:txBody>
      </p:sp>
      <p:sp>
        <p:nvSpPr>
          <p:cNvPr id="15146" name="object_15147"/>
          <p:cNvSpPr txBox="1"/>
          <p:nvPr/>
        </p:nvSpPr>
        <p:spPr>
          <a:xfrm>
            <a:off x="6745326" y="4461311"/>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82%</a:t>
            </a:r>
          </a:p>
        </p:txBody>
      </p:sp>
      <p:sp>
        <p:nvSpPr>
          <p:cNvPr id="15148" name="object_15149"/>
          <p:cNvSpPr txBox="1"/>
          <p:nvPr/>
        </p:nvSpPr>
        <p:spPr>
          <a:xfrm>
            <a:off x="16702573" y="4461311"/>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13</a:t>
            </a:r>
          </a:p>
        </p:txBody>
      </p:sp>
      <p:sp>
        <p:nvSpPr>
          <p:cNvPr id="15150" name="object_15151"/>
          <p:cNvSpPr/>
          <p:nvPr/>
        </p:nvSpPr>
        <p:spPr>
          <a:xfrm>
            <a:off x="7945326" y="4779741"/>
            <a:ext cx="5781750" cy="424573"/>
          </a:xfrm>
          <a:prstGeom prst="rect">
            <a:avLst/>
          </a:prstGeom>
          <a:solidFill>
            <a:srgbClr val="243588"/>
          </a:solidFill>
        </p:spPr>
      </p:sp>
      <p:sp>
        <p:nvSpPr>
          <p:cNvPr id="15152" name="object_15153"/>
          <p:cNvSpPr/>
          <p:nvPr/>
        </p:nvSpPr>
        <p:spPr>
          <a:xfrm>
            <a:off x="11100923" y="4981413"/>
            <a:ext cx="2626153" cy="21229"/>
          </a:xfrm>
          <a:prstGeom prst="rect">
            <a:avLst/>
          </a:prstGeom>
          <a:solidFill>
            <a:srgbClr val="DB2D3C"/>
          </a:solidFill>
        </p:spPr>
      </p:sp>
      <p:sp>
        <p:nvSpPr>
          <p:cNvPr id="15154" name="object_15155"/>
          <p:cNvSpPr/>
          <p:nvPr/>
        </p:nvSpPr>
        <p:spPr>
          <a:xfrm>
            <a:off x="11047851" y="4938956"/>
            <a:ext cx="106143" cy="106143"/>
          </a:xfrm>
          <a:prstGeom prst="rect">
            <a:avLst/>
          </a:prstGeom>
          <a:solidFill>
            <a:srgbClr val="DB2D3C"/>
          </a:solidFill>
        </p:spPr>
      </p:sp>
      <p:sp>
        <p:nvSpPr>
          <p:cNvPr id="15156" name="object_15157"/>
          <p:cNvSpPr/>
          <p:nvPr/>
        </p:nvSpPr>
        <p:spPr>
          <a:xfrm>
            <a:off x="13727076" y="4981413"/>
            <a:ext cx="578597" cy="21229"/>
          </a:xfrm>
          <a:prstGeom prst="rect">
            <a:avLst/>
          </a:prstGeom>
          <a:solidFill>
            <a:srgbClr val="35B77C"/>
          </a:solidFill>
        </p:spPr>
      </p:sp>
      <p:sp>
        <p:nvSpPr>
          <p:cNvPr id="15158" name="object_15159"/>
          <p:cNvSpPr/>
          <p:nvPr/>
        </p:nvSpPr>
        <p:spPr>
          <a:xfrm>
            <a:off x="14252601" y="4938956"/>
            <a:ext cx="106143" cy="106143"/>
          </a:xfrm>
          <a:prstGeom prst="ellipse">
            <a:avLst/>
          </a:prstGeom>
          <a:solidFill>
            <a:srgbClr val="35B77C"/>
          </a:solidFill>
        </p:spPr>
      </p:sp>
      <p:sp>
        <p:nvSpPr>
          <p:cNvPr id="15160" name="object_15161"/>
          <p:cNvSpPr/>
          <p:nvPr/>
        </p:nvSpPr>
        <p:spPr>
          <a:xfrm>
            <a:off x="11945137" y="4885884"/>
            <a:ext cx="0" cy="212287"/>
          </a:xfrm>
          <a:prstGeom prst="rect">
            <a:avLst/>
          </a:prstGeom>
          <a:ln w="10000">
            <a:solidFill>
              <a:srgbClr val="000000"/>
            </a:solidFill>
          </a:ln>
        </p:spPr>
      </p:sp>
      <p:sp>
        <p:nvSpPr>
          <p:cNvPr id="15162" name="object_15163"/>
          <p:cNvSpPr/>
          <p:nvPr/>
        </p:nvSpPr>
        <p:spPr>
          <a:xfrm>
            <a:off x="13169437" y="4885884"/>
            <a:ext cx="0" cy="212287"/>
          </a:xfrm>
          <a:prstGeom prst="rect">
            <a:avLst/>
          </a:prstGeom>
          <a:ln w="20000">
            <a:solidFill>
              <a:srgbClr val="000000"/>
            </a:solidFill>
          </a:ln>
        </p:spPr>
      </p:sp>
      <p:sp>
        <p:nvSpPr>
          <p:cNvPr id="15164" name="object_15165"/>
          <p:cNvSpPr/>
          <p:nvPr/>
        </p:nvSpPr>
        <p:spPr>
          <a:xfrm>
            <a:off x="13696710" y="4885884"/>
            <a:ext cx="0" cy="212287"/>
          </a:xfrm>
          <a:prstGeom prst="rect">
            <a:avLst/>
          </a:prstGeom>
          <a:ln w="10000">
            <a:solidFill>
              <a:srgbClr val="000000"/>
            </a:solidFill>
          </a:ln>
        </p:spPr>
      </p:sp>
      <p:sp>
        <p:nvSpPr>
          <p:cNvPr id="15166" name="object_15167"/>
          <p:cNvSpPr txBox="1"/>
          <p:nvPr/>
        </p:nvSpPr>
        <p:spPr>
          <a:xfrm>
            <a:off x="1600000" y="5522744"/>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internal communication</a:t>
            </a:r>
          </a:p>
        </p:txBody>
      </p:sp>
      <p:sp>
        <p:nvSpPr>
          <p:cNvPr id="15168" name="object_15169"/>
          <p:cNvSpPr txBox="1"/>
          <p:nvPr/>
        </p:nvSpPr>
        <p:spPr>
          <a:xfrm>
            <a:off x="950000" y="5756260"/>
            <a:ext cx="594402" cy="594402"/>
          </a:xfrm>
          <a:prstGeom prst="ellipse">
            <a:avLst/>
          </a:prstGeom>
          <a:solidFill>
            <a:srgbClr val="B26256"/>
          </a:solidFill>
        </p:spPr>
        <p:txBody>
          <a:bodyPr wrap="square" lIns="0" tIns="0" rIns="0" bIns="0" rtlCol="0" anchor="ctr"/>
          <a:lstStyle/>
          <a:p>
            <a:pPr algn="ctr"/>
            <a:r>
              <a:rPr sz="2150" b="1" dirty="0">
                <a:solidFill>
                  <a:srgbClr val="FFFFFF"/>
                </a:solidFill>
                <a:latin typeface="Arial"/>
                <a:ea typeface="Arial"/>
              </a:rPr>
              <a:t>8</a:t>
            </a:r>
          </a:p>
        </p:txBody>
      </p:sp>
      <p:sp>
        <p:nvSpPr>
          <p:cNvPr id="15170" name="object_15171"/>
          <p:cNvSpPr txBox="1"/>
          <p:nvPr/>
        </p:nvSpPr>
        <p:spPr>
          <a:xfrm>
            <a:off x="6745326" y="5522744"/>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20%</a:t>
            </a:r>
          </a:p>
        </p:txBody>
      </p:sp>
      <p:sp>
        <p:nvSpPr>
          <p:cNvPr id="15172" name="object_15173"/>
          <p:cNvSpPr txBox="1"/>
          <p:nvPr/>
        </p:nvSpPr>
        <p:spPr>
          <a:xfrm>
            <a:off x="16702573" y="5522744"/>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61</a:t>
            </a:r>
          </a:p>
        </p:txBody>
      </p:sp>
      <p:sp>
        <p:nvSpPr>
          <p:cNvPr id="15174" name="object_15175"/>
          <p:cNvSpPr/>
          <p:nvPr/>
        </p:nvSpPr>
        <p:spPr>
          <a:xfrm>
            <a:off x="7945326" y="5841174"/>
            <a:ext cx="4102066" cy="424573"/>
          </a:xfrm>
          <a:prstGeom prst="rect">
            <a:avLst/>
          </a:prstGeom>
          <a:solidFill>
            <a:srgbClr val="243588"/>
          </a:solidFill>
        </p:spPr>
      </p:sp>
      <p:sp>
        <p:nvSpPr>
          <p:cNvPr id="15176" name="object_15177"/>
          <p:cNvSpPr/>
          <p:nvPr/>
        </p:nvSpPr>
        <p:spPr>
          <a:xfrm>
            <a:off x="11457687" y="6042846"/>
            <a:ext cx="589705" cy="21229"/>
          </a:xfrm>
          <a:prstGeom prst="rect">
            <a:avLst/>
          </a:prstGeom>
          <a:solidFill>
            <a:srgbClr val="DB2D3C"/>
          </a:solidFill>
        </p:spPr>
      </p:sp>
      <p:sp>
        <p:nvSpPr>
          <p:cNvPr id="15178" name="object_15179"/>
          <p:cNvSpPr/>
          <p:nvPr/>
        </p:nvSpPr>
        <p:spPr>
          <a:xfrm>
            <a:off x="11404615" y="6000389"/>
            <a:ext cx="106143" cy="106143"/>
          </a:xfrm>
          <a:prstGeom prst="rect">
            <a:avLst/>
          </a:prstGeom>
          <a:solidFill>
            <a:srgbClr val="DB2D3C"/>
          </a:solidFill>
        </p:spPr>
      </p:sp>
      <p:sp>
        <p:nvSpPr>
          <p:cNvPr id="15180" name="object_15181"/>
          <p:cNvSpPr/>
          <p:nvPr/>
        </p:nvSpPr>
        <p:spPr>
          <a:xfrm>
            <a:off x="12047392" y="6042846"/>
            <a:ext cx="2287442" cy="21229"/>
          </a:xfrm>
          <a:prstGeom prst="rect">
            <a:avLst/>
          </a:prstGeom>
          <a:solidFill>
            <a:srgbClr val="35B77C"/>
          </a:solidFill>
        </p:spPr>
      </p:sp>
      <p:sp>
        <p:nvSpPr>
          <p:cNvPr id="15182" name="object_15183"/>
          <p:cNvSpPr/>
          <p:nvPr/>
        </p:nvSpPr>
        <p:spPr>
          <a:xfrm>
            <a:off x="14281762" y="6000389"/>
            <a:ext cx="106143" cy="106143"/>
          </a:xfrm>
          <a:prstGeom prst="ellipse">
            <a:avLst/>
          </a:prstGeom>
          <a:solidFill>
            <a:srgbClr val="35B77C"/>
          </a:solidFill>
        </p:spPr>
      </p:sp>
      <p:sp>
        <p:nvSpPr>
          <p:cNvPr id="15184" name="object_15185"/>
          <p:cNvSpPr/>
          <p:nvPr/>
        </p:nvSpPr>
        <p:spPr>
          <a:xfrm>
            <a:off x="12604342" y="5947317"/>
            <a:ext cx="0" cy="212287"/>
          </a:xfrm>
          <a:prstGeom prst="rect">
            <a:avLst/>
          </a:prstGeom>
          <a:ln w="10000">
            <a:solidFill>
              <a:srgbClr val="000000"/>
            </a:solidFill>
          </a:ln>
        </p:spPr>
      </p:sp>
      <p:sp>
        <p:nvSpPr>
          <p:cNvPr id="15186" name="object_15187"/>
          <p:cNvSpPr/>
          <p:nvPr/>
        </p:nvSpPr>
        <p:spPr>
          <a:xfrm>
            <a:off x="13196591" y="5947317"/>
            <a:ext cx="0" cy="212287"/>
          </a:xfrm>
          <a:prstGeom prst="rect">
            <a:avLst/>
          </a:prstGeom>
          <a:ln w="20000">
            <a:solidFill>
              <a:srgbClr val="000000"/>
            </a:solidFill>
          </a:ln>
        </p:spPr>
      </p:sp>
      <p:sp>
        <p:nvSpPr>
          <p:cNvPr id="15188" name="object_15189"/>
          <p:cNvSpPr/>
          <p:nvPr/>
        </p:nvSpPr>
        <p:spPr>
          <a:xfrm>
            <a:off x="13918013" y="5947317"/>
            <a:ext cx="0" cy="212287"/>
          </a:xfrm>
          <a:prstGeom prst="rect">
            <a:avLst/>
          </a:prstGeom>
          <a:ln w="10000">
            <a:solidFill>
              <a:srgbClr val="000000"/>
            </a:solidFill>
          </a:ln>
        </p:spPr>
      </p:sp>
      <p:sp>
        <p:nvSpPr>
          <p:cNvPr id="15190" name="object_15191"/>
          <p:cNvSpPr txBox="1"/>
          <p:nvPr/>
        </p:nvSpPr>
        <p:spPr>
          <a:xfrm>
            <a:off x="1600000" y="6584177"/>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trusting working atmosphere</a:t>
            </a:r>
          </a:p>
        </p:txBody>
      </p:sp>
      <p:sp>
        <p:nvSpPr>
          <p:cNvPr id="15192" name="object_15193"/>
          <p:cNvSpPr txBox="1"/>
          <p:nvPr/>
        </p:nvSpPr>
        <p:spPr>
          <a:xfrm>
            <a:off x="950000" y="6817693"/>
            <a:ext cx="594402" cy="594402"/>
          </a:xfrm>
          <a:prstGeom prst="ellipse">
            <a:avLst/>
          </a:prstGeom>
          <a:solidFill>
            <a:srgbClr val="B26256"/>
          </a:solidFill>
        </p:spPr>
        <p:txBody>
          <a:bodyPr wrap="square" lIns="0" tIns="0" rIns="0" bIns="0" rtlCol="0" anchor="ctr"/>
          <a:lstStyle/>
          <a:p>
            <a:pPr algn="ctr"/>
            <a:r>
              <a:rPr sz="2150" b="1" dirty="0">
                <a:solidFill>
                  <a:srgbClr val="FFFFFF"/>
                </a:solidFill>
                <a:latin typeface="Arial"/>
                <a:ea typeface="Arial"/>
              </a:rPr>
              <a:t>9</a:t>
            </a:r>
          </a:p>
        </p:txBody>
      </p:sp>
      <p:sp>
        <p:nvSpPr>
          <p:cNvPr id="15194" name="object_15195"/>
          <p:cNvSpPr txBox="1"/>
          <p:nvPr/>
        </p:nvSpPr>
        <p:spPr>
          <a:xfrm>
            <a:off x="6745326" y="6584177"/>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95%</a:t>
            </a:r>
          </a:p>
        </p:txBody>
      </p:sp>
      <p:sp>
        <p:nvSpPr>
          <p:cNvPr id="15196" name="object_15197"/>
          <p:cNvSpPr txBox="1"/>
          <p:nvPr/>
        </p:nvSpPr>
        <p:spPr>
          <a:xfrm>
            <a:off x="16702573" y="6584177"/>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110</a:t>
            </a:r>
          </a:p>
        </p:txBody>
      </p:sp>
      <p:sp>
        <p:nvSpPr>
          <p:cNvPr id="15198" name="object_15199"/>
          <p:cNvSpPr/>
          <p:nvPr/>
        </p:nvSpPr>
        <p:spPr>
          <a:xfrm>
            <a:off x="7945326" y="6902607"/>
            <a:ext cx="7044888" cy="424573"/>
          </a:xfrm>
          <a:prstGeom prst="rect">
            <a:avLst/>
          </a:prstGeom>
          <a:solidFill>
            <a:srgbClr val="243588"/>
          </a:solidFill>
        </p:spPr>
      </p:sp>
      <p:sp>
        <p:nvSpPr>
          <p:cNvPr id="15200" name="object_15201"/>
          <p:cNvSpPr/>
          <p:nvPr/>
        </p:nvSpPr>
        <p:spPr>
          <a:xfrm>
            <a:off x="11584351" y="7104279"/>
            <a:ext cx="3405863" cy="21229"/>
          </a:xfrm>
          <a:prstGeom prst="rect">
            <a:avLst/>
          </a:prstGeom>
          <a:solidFill>
            <a:srgbClr val="DB2D3C"/>
          </a:solidFill>
        </p:spPr>
      </p:sp>
      <p:sp>
        <p:nvSpPr>
          <p:cNvPr id="15202" name="object_15203"/>
          <p:cNvSpPr/>
          <p:nvPr/>
        </p:nvSpPr>
        <p:spPr>
          <a:xfrm>
            <a:off x="11531279" y="7061822"/>
            <a:ext cx="106143" cy="106143"/>
          </a:xfrm>
          <a:prstGeom prst="rect">
            <a:avLst/>
          </a:prstGeom>
          <a:solidFill>
            <a:srgbClr val="DB2D3C"/>
          </a:solidFill>
        </p:spPr>
      </p:sp>
      <p:sp>
        <p:nvSpPr>
          <p:cNvPr id="15204" name="object_15205"/>
          <p:cNvSpPr/>
          <p:nvPr/>
        </p:nvSpPr>
        <p:spPr>
          <a:xfrm>
            <a:off x="14990214" y="7104279"/>
            <a:ext cx="166367" cy="21229"/>
          </a:xfrm>
          <a:prstGeom prst="rect">
            <a:avLst/>
          </a:prstGeom>
          <a:solidFill>
            <a:srgbClr val="35B77C"/>
          </a:solidFill>
        </p:spPr>
      </p:sp>
      <p:sp>
        <p:nvSpPr>
          <p:cNvPr id="15206" name="object_15207"/>
          <p:cNvSpPr/>
          <p:nvPr/>
        </p:nvSpPr>
        <p:spPr>
          <a:xfrm>
            <a:off x="15103509" y="7061822"/>
            <a:ext cx="106143" cy="106143"/>
          </a:xfrm>
          <a:prstGeom prst="ellipse">
            <a:avLst/>
          </a:prstGeom>
          <a:solidFill>
            <a:srgbClr val="35B77C"/>
          </a:solidFill>
        </p:spPr>
      </p:sp>
      <p:sp>
        <p:nvSpPr>
          <p:cNvPr id="15208" name="object_15209"/>
          <p:cNvSpPr/>
          <p:nvPr/>
        </p:nvSpPr>
        <p:spPr>
          <a:xfrm>
            <a:off x="13062781" y="7008750"/>
            <a:ext cx="0" cy="212287"/>
          </a:xfrm>
          <a:prstGeom prst="rect">
            <a:avLst/>
          </a:prstGeom>
          <a:ln w="10000">
            <a:solidFill>
              <a:srgbClr val="000000"/>
            </a:solidFill>
          </a:ln>
        </p:spPr>
      </p:sp>
      <p:sp>
        <p:nvSpPr>
          <p:cNvPr id="15210" name="object_15211"/>
          <p:cNvSpPr/>
          <p:nvPr/>
        </p:nvSpPr>
        <p:spPr>
          <a:xfrm>
            <a:off x="13406162" y="7008750"/>
            <a:ext cx="0" cy="212287"/>
          </a:xfrm>
          <a:prstGeom prst="rect">
            <a:avLst/>
          </a:prstGeom>
          <a:ln w="20000">
            <a:solidFill>
              <a:srgbClr val="000000"/>
            </a:solidFill>
          </a:ln>
        </p:spPr>
      </p:sp>
      <p:sp>
        <p:nvSpPr>
          <p:cNvPr id="15212" name="object_15213"/>
          <p:cNvSpPr/>
          <p:nvPr/>
        </p:nvSpPr>
        <p:spPr>
          <a:xfrm>
            <a:off x="13817159" y="7008750"/>
            <a:ext cx="0" cy="212287"/>
          </a:xfrm>
          <a:prstGeom prst="rect">
            <a:avLst/>
          </a:prstGeom>
          <a:ln w="10000">
            <a:solidFill>
              <a:srgbClr val="000000"/>
            </a:solidFill>
          </a:ln>
        </p:spPr>
      </p:sp>
      <p:sp>
        <p:nvSpPr>
          <p:cNvPr id="15214" name="object_15215"/>
          <p:cNvSpPr txBox="1"/>
          <p:nvPr/>
        </p:nvSpPr>
        <p:spPr>
          <a:xfrm>
            <a:off x="1600000" y="7645610"/>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unbureaucratic workflows</a:t>
            </a:r>
          </a:p>
        </p:txBody>
      </p:sp>
      <p:sp>
        <p:nvSpPr>
          <p:cNvPr id="15216" name="object_15217"/>
          <p:cNvSpPr txBox="1"/>
          <p:nvPr/>
        </p:nvSpPr>
        <p:spPr>
          <a:xfrm>
            <a:off x="950000" y="7879126"/>
            <a:ext cx="594402" cy="594402"/>
          </a:xfrm>
          <a:prstGeom prst="ellipse">
            <a:avLst/>
          </a:prstGeom>
          <a:solidFill>
            <a:srgbClr val="B26256"/>
          </a:solidFill>
        </p:spPr>
        <p:txBody>
          <a:bodyPr wrap="square" lIns="0" tIns="0" rIns="0" bIns="0" rtlCol="0" anchor="ctr"/>
          <a:lstStyle/>
          <a:p>
            <a:pPr algn="ctr"/>
            <a:r>
              <a:rPr sz="2150" b="1" dirty="0">
                <a:solidFill>
                  <a:srgbClr val="FFFFFF"/>
                </a:solidFill>
                <a:latin typeface="Arial"/>
                <a:ea typeface="Arial"/>
              </a:rPr>
              <a:t>10</a:t>
            </a:r>
          </a:p>
        </p:txBody>
      </p:sp>
      <p:sp>
        <p:nvSpPr>
          <p:cNvPr id="15218" name="object_15219"/>
          <p:cNvSpPr txBox="1"/>
          <p:nvPr/>
        </p:nvSpPr>
        <p:spPr>
          <a:xfrm>
            <a:off x="6745326" y="7645610"/>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39%</a:t>
            </a:r>
          </a:p>
        </p:txBody>
      </p:sp>
      <p:sp>
        <p:nvSpPr>
          <p:cNvPr id="15220" name="object_15221"/>
          <p:cNvSpPr txBox="1"/>
          <p:nvPr/>
        </p:nvSpPr>
        <p:spPr>
          <a:xfrm>
            <a:off x="16702573" y="7645610"/>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311</a:t>
            </a:r>
          </a:p>
        </p:txBody>
      </p:sp>
      <p:sp>
        <p:nvSpPr>
          <p:cNvPr id="15222" name="object_15223"/>
          <p:cNvSpPr/>
          <p:nvPr/>
        </p:nvSpPr>
        <p:spPr>
          <a:xfrm>
            <a:off x="7945326" y="7964040"/>
            <a:ext cx="4827591" cy="424573"/>
          </a:xfrm>
          <a:prstGeom prst="rect">
            <a:avLst/>
          </a:prstGeom>
          <a:solidFill>
            <a:srgbClr val="243588"/>
          </a:solidFill>
        </p:spPr>
      </p:sp>
      <p:sp>
        <p:nvSpPr>
          <p:cNvPr id="15224" name="object_15225"/>
          <p:cNvSpPr/>
          <p:nvPr/>
        </p:nvSpPr>
        <p:spPr>
          <a:xfrm>
            <a:off x="10929899" y="8165712"/>
            <a:ext cx="1843018" cy="21229"/>
          </a:xfrm>
          <a:prstGeom prst="rect">
            <a:avLst/>
          </a:prstGeom>
          <a:solidFill>
            <a:srgbClr val="DB2D3C"/>
          </a:solidFill>
        </p:spPr>
      </p:sp>
      <p:sp>
        <p:nvSpPr>
          <p:cNvPr id="15226" name="object_15227"/>
          <p:cNvSpPr/>
          <p:nvPr/>
        </p:nvSpPr>
        <p:spPr>
          <a:xfrm>
            <a:off x="10876827" y="8123255"/>
            <a:ext cx="106143" cy="106143"/>
          </a:xfrm>
          <a:prstGeom prst="rect">
            <a:avLst/>
          </a:prstGeom>
          <a:solidFill>
            <a:srgbClr val="DB2D3C"/>
          </a:solidFill>
        </p:spPr>
      </p:sp>
      <p:sp>
        <p:nvSpPr>
          <p:cNvPr id="15228" name="object_15229"/>
          <p:cNvSpPr/>
          <p:nvPr/>
        </p:nvSpPr>
        <p:spPr>
          <a:xfrm>
            <a:off x="12772917" y="8165712"/>
            <a:ext cx="2884373" cy="21229"/>
          </a:xfrm>
          <a:prstGeom prst="rect">
            <a:avLst/>
          </a:prstGeom>
          <a:solidFill>
            <a:srgbClr val="35B77C"/>
          </a:solidFill>
        </p:spPr>
      </p:sp>
      <p:sp>
        <p:nvSpPr>
          <p:cNvPr id="15230" name="object_15231"/>
          <p:cNvSpPr/>
          <p:nvPr/>
        </p:nvSpPr>
        <p:spPr>
          <a:xfrm>
            <a:off x="15604218" y="8123255"/>
            <a:ext cx="106143" cy="106143"/>
          </a:xfrm>
          <a:prstGeom prst="ellipse">
            <a:avLst/>
          </a:prstGeom>
          <a:solidFill>
            <a:srgbClr val="35B77C"/>
          </a:solidFill>
        </p:spPr>
      </p:sp>
      <p:sp>
        <p:nvSpPr>
          <p:cNvPr id="15232" name="object_15233"/>
          <p:cNvSpPr/>
          <p:nvPr/>
        </p:nvSpPr>
        <p:spPr>
          <a:xfrm>
            <a:off x="13367142" y="8070183"/>
            <a:ext cx="0" cy="212287"/>
          </a:xfrm>
          <a:prstGeom prst="rect">
            <a:avLst/>
          </a:prstGeom>
          <a:ln w="10000">
            <a:solidFill>
              <a:srgbClr val="000000"/>
            </a:solidFill>
          </a:ln>
        </p:spPr>
      </p:sp>
      <p:sp>
        <p:nvSpPr>
          <p:cNvPr id="15234" name="object_15235"/>
          <p:cNvSpPr/>
          <p:nvPr/>
        </p:nvSpPr>
        <p:spPr>
          <a:xfrm>
            <a:off x="13801207" y="8070183"/>
            <a:ext cx="0" cy="212287"/>
          </a:xfrm>
          <a:prstGeom prst="rect">
            <a:avLst/>
          </a:prstGeom>
          <a:ln w="20000">
            <a:solidFill>
              <a:srgbClr val="000000"/>
            </a:solidFill>
          </a:ln>
        </p:spPr>
      </p:sp>
      <p:sp>
        <p:nvSpPr>
          <p:cNvPr id="15236" name="object_15237"/>
          <p:cNvSpPr/>
          <p:nvPr/>
        </p:nvSpPr>
        <p:spPr>
          <a:xfrm>
            <a:off x="14055224" y="8070183"/>
            <a:ext cx="0" cy="212287"/>
          </a:xfrm>
          <a:prstGeom prst="rect">
            <a:avLst/>
          </a:prstGeom>
          <a:ln w="10000">
            <a:solidFill>
              <a:srgbClr val="000000"/>
            </a:solidFill>
          </a:ln>
        </p:spPr>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46" name="object_15247"/>
          <p:cNvSpPr>
            <a:spLocks noGrp="1"/>
          </p:cNvSpPr>
          <p:nvPr/>
        </p:nvSpPr>
        <p:spPr>
          <a:xfrm>
            <a:off x="757390" y="680607"/>
            <a:ext cx="733425" cy="733425"/>
          </a:xfrm>
          <a:prstGeom prst="rect">
            <a:avLst/>
          </a:prstGeom>
          <a:ln w="125650">
            <a:solidFill>
              <a:srgbClr val="5C5AA7"/>
            </a:solidFill>
          </a:ln>
        </p:spPr>
        <p:txBody>
          <a:bodyPr wrap="square" lIns="0" tIns="0" rIns="0" bIns="0" rtlCol="0"/>
          <a:lstStyle/>
          <a:p>
            <a:endParaRPr/>
          </a:p>
        </p:txBody>
      </p:sp>
      <p:sp>
        <p:nvSpPr>
          <p:cNvPr id="15248" name="object_1524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Competitiveness | External Benchmarking</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5250" name="15251">
            <a:hlinkClick r:id="rId3" action="ppaction://hlinksldjump" tooltip="Content"/>
          </p:cNvPr>
          <p:cNvGrpSpPr/>
          <p:nvPr/>
        </p:nvGrpSpPr>
        <p:grpSpPr>
          <a:xfrm>
            <a:off x="19403940" y="295737"/>
            <a:ext cx="350000" cy="350000"/>
            <a:chOff x="0" y="0"/>
            <a:chExt cx="0" cy="0"/>
          </a:xfrm>
        </p:grpSpPr>
        <p:sp>
          <p:nvSpPr>
            <p:cNvPr id="15252" name="15253"/>
            <p:cNvSpPr/>
            <p:nvPr/>
          </p:nvSpPr>
          <p:spPr>
            <a:xfrm>
              <a:off x="0" y="0"/>
              <a:ext cx="350000" cy="350000"/>
            </a:xfrm>
            <a:prstGeom prst="rect">
              <a:avLst/>
            </a:prstGeom>
            <a:noFill/>
            <a:ln w="30000" cap="flat" cmpd="sng" algn="ctr">
              <a:solidFill>
                <a:srgbClr val="707274"/>
              </a:solidFill>
            </a:ln>
          </p:spPr>
        </p:sp>
        <p:sp>
          <p:nvSpPr>
            <p:cNvPr id="15254" name="1525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5256" name="15257">
            <a:hlinkClick r:id="rId4" action="ppaction://hlinksldjump" tooltip="Project overview"/>
          </p:cNvPr>
          <p:cNvGrpSpPr/>
          <p:nvPr/>
        </p:nvGrpSpPr>
        <p:grpSpPr>
          <a:xfrm>
            <a:off x="18380322" y="295737"/>
            <a:ext cx="350000" cy="350000"/>
            <a:chOff x="0" y="0"/>
            <a:chExt cx="0" cy="0"/>
          </a:xfrm>
        </p:grpSpPr>
        <p:sp>
          <p:nvSpPr>
            <p:cNvPr id="15258" name="15259"/>
            <p:cNvSpPr/>
            <p:nvPr/>
          </p:nvSpPr>
          <p:spPr>
            <a:xfrm>
              <a:off x="0" y="0"/>
              <a:ext cx="350000" cy="350000"/>
            </a:xfrm>
            <a:prstGeom prst="rect">
              <a:avLst/>
            </a:prstGeom>
            <a:noFill/>
            <a:ln w="30000" cap="flat" cmpd="sng" algn="ctr">
              <a:solidFill>
                <a:srgbClr val="707274"/>
              </a:solidFill>
            </a:ln>
          </p:spPr>
        </p:sp>
        <p:sp>
          <p:nvSpPr>
            <p:cNvPr id="15260" name="15261"/>
            <p:cNvSpPr/>
            <p:nvPr/>
          </p:nvSpPr>
          <p:spPr>
            <a:xfrm>
              <a:off x="0" y="280000"/>
              <a:ext cx="350000" cy="0"/>
            </a:xfrm>
            <a:prstGeom prst="line">
              <a:avLst/>
            </a:prstGeom>
            <a:solidFill>
              <a:srgbClr val="000000"/>
            </a:solidFill>
            <a:ln w="11000" cap="flat" cmpd="sng" algn="ctr">
              <a:solidFill>
                <a:srgbClr val="707274"/>
              </a:solidFill>
            </a:ln>
          </p:spPr>
        </p:sp>
        <p:sp>
          <p:nvSpPr>
            <p:cNvPr id="15262" name="15263"/>
            <p:cNvSpPr/>
            <p:nvPr/>
          </p:nvSpPr>
          <p:spPr>
            <a:xfrm>
              <a:off x="175000" y="280000"/>
              <a:ext cx="0" cy="70000"/>
            </a:xfrm>
            <a:prstGeom prst="line">
              <a:avLst/>
            </a:prstGeom>
            <a:solidFill>
              <a:srgbClr val="000000"/>
            </a:solidFill>
            <a:ln w="11000" cap="flat" cmpd="sng" algn="ctr">
              <a:solidFill>
                <a:srgbClr val="707274"/>
              </a:solidFill>
            </a:ln>
          </p:spPr>
        </p:sp>
        <p:sp>
          <p:nvSpPr>
            <p:cNvPr id="15264" name="object_15265"/>
            <p:cNvSpPr/>
            <p:nvPr/>
          </p:nvSpPr>
          <p:spPr>
            <a:xfrm>
              <a:off x="50000" y="87500"/>
              <a:ext cx="75000" cy="75000"/>
            </a:xfrm>
            <a:prstGeom prst="ellipse">
              <a:avLst/>
            </a:prstGeom>
            <a:solidFill>
              <a:srgbClr val="707274"/>
            </a:solidFill>
          </p:spPr>
        </p:sp>
        <p:sp>
          <p:nvSpPr>
            <p:cNvPr id="15266" name="object_15267"/>
            <p:cNvSpPr/>
            <p:nvPr/>
          </p:nvSpPr>
          <p:spPr>
            <a:xfrm>
              <a:off x="137500" y="87500"/>
              <a:ext cx="75000" cy="75000"/>
            </a:xfrm>
            <a:prstGeom prst="ellipse">
              <a:avLst/>
            </a:prstGeom>
            <a:solidFill>
              <a:srgbClr val="707274"/>
            </a:solidFill>
          </p:spPr>
        </p:sp>
        <p:sp>
          <p:nvSpPr>
            <p:cNvPr id="15268" name="object_15269"/>
            <p:cNvSpPr/>
            <p:nvPr/>
          </p:nvSpPr>
          <p:spPr>
            <a:xfrm>
              <a:off x="225000" y="87500"/>
              <a:ext cx="75000" cy="75000"/>
            </a:xfrm>
            <a:prstGeom prst="ellipse">
              <a:avLst/>
            </a:prstGeom>
            <a:solidFill>
              <a:srgbClr val="707274"/>
            </a:solidFill>
          </p:spPr>
        </p:sp>
        <p:sp>
          <p:nvSpPr>
            <p:cNvPr id="15270" name="15271"/>
            <p:cNvSpPr/>
            <p:nvPr/>
          </p:nvSpPr>
          <p:spPr>
            <a:xfrm>
              <a:off x="105000" y="233333"/>
              <a:ext cx="140000" cy="0"/>
            </a:xfrm>
            <a:prstGeom prst="rect">
              <a:avLst/>
            </a:prstGeom>
            <a:noFill/>
            <a:ln w="30000" cap="flat" cmpd="sng" algn="ctr">
              <a:solidFill>
                <a:srgbClr val="707274"/>
              </a:solidFill>
            </a:ln>
          </p:spPr>
        </p:sp>
        <p:sp>
          <p:nvSpPr>
            <p:cNvPr id="15272" name="1527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274" name="15275">
            <a:hlinkClick r:id="rId5" action="ppaction://hlinksldjump" tooltip="Response-Rate"/>
          </p:cNvPr>
          <p:cNvGrpSpPr/>
          <p:nvPr/>
        </p:nvGrpSpPr>
        <p:grpSpPr>
          <a:xfrm>
            <a:off x="17356704" y="295737"/>
            <a:ext cx="350000" cy="350000"/>
            <a:chOff x="0" y="0"/>
            <a:chExt cx="0" cy="0"/>
          </a:xfrm>
        </p:grpSpPr>
        <p:sp>
          <p:nvSpPr>
            <p:cNvPr id="15276" name="15277"/>
            <p:cNvSpPr/>
            <p:nvPr/>
          </p:nvSpPr>
          <p:spPr>
            <a:xfrm>
              <a:off x="0" y="0"/>
              <a:ext cx="350000" cy="350000"/>
            </a:xfrm>
            <a:prstGeom prst="rect">
              <a:avLst/>
            </a:prstGeom>
            <a:noFill/>
            <a:ln w="30000" cap="flat" cmpd="sng" algn="ctr">
              <a:solidFill>
                <a:srgbClr val="707274"/>
              </a:solidFill>
            </a:ln>
          </p:spPr>
        </p:sp>
        <p:sp>
          <p:nvSpPr>
            <p:cNvPr id="15278" name="1527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5280" name="object_15281">
            <a:hlinkClick r:id="rId6" action="ppaction://hlinksldjump" tooltip="Index overview"/>
          </p:cNvPr>
          <p:cNvGrpSpPr/>
          <p:nvPr/>
        </p:nvGrpSpPr>
        <p:grpSpPr>
          <a:xfrm>
            <a:off x="16333086" y="295737"/>
            <a:ext cx="511198" cy="515004"/>
            <a:chOff x="17809255" y="706508"/>
            <a:chExt cx="711198" cy="715004"/>
          </a:xfrm>
        </p:grpSpPr>
        <p:sp>
          <p:nvSpPr>
            <p:cNvPr id="15282" name="object_15283"/>
            <p:cNvSpPr/>
            <p:nvPr/>
          </p:nvSpPr>
          <p:spPr>
            <a:xfrm>
              <a:off x="17809255" y="706508"/>
              <a:ext cx="711198" cy="715004"/>
            </a:xfrm>
            <a:prstGeom prst="rect">
              <a:avLst/>
            </a:prstGeom>
            <a:solidFill>
              <a:srgbClr val="FFFFFF">
                <a:alpha val="500"/>
              </a:srgbClr>
            </a:solidFill>
            <a:ln>
              <a:noFill/>
            </a:ln>
          </p:spPr>
        </p:sp>
        <p:sp>
          <p:nvSpPr>
            <p:cNvPr id="15284" name="object_1528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5286" name="object_1528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5288" name="object_1528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5290" name="object_1529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5292" name="object_1529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5294" name="object_1529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5296" name="object_1529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5298" name="object_1529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5300" name="object_1530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5302" name="object_1530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5304" name="object_15305">
            <a:hlinkClick r:id="rId7" action="ppaction://hlinksldjump" tooltip="Dimensions"/>
          </p:cNvPr>
          <p:cNvGrpSpPr/>
          <p:nvPr/>
        </p:nvGrpSpPr>
        <p:grpSpPr>
          <a:xfrm>
            <a:off x="15309468" y="295737"/>
            <a:ext cx="350000" cy="350000"/>
            <a:chOff x="0" y="0"/>
            <a:chExt cx="0" cy="0"/>
          </a:xfrm>
        </p:grpSpPr>
        <p:sp>
          <p:nvSpPr>
            <p:cNvPr id="15306" name="object_15307"/>
            <p:cNvSpPr/>
            <p:nvPr/>
          </p:nvSpPr>
          <p:spPr>
            <a:xfrm>
              <a:off x="30600" y="27733"/>
              <a:ext cx="113800" cy="61200"/>
            </a:xfrm>
            <a:prstGeom prst="rect">
              <a:avLst/>
            </a:prstGeom>
            <a:solidFill>
              <a:srgbClr val="707274"/>
            </a:solidFill>
            <a:ln>
              <a:noFill/>
            </a:ln>
          </p:spPr>
        </p:sp>
        <p:sp>
          <p:nvSpPr>
            <p:cNvPr id="15308" name="object_15309"/>
            <p:cNvSpPr/>
            <p:nvPr/>
          </p:nvSpPr>
          <p:spPr>
            <a:xfrm>
              <a:off x="275600" y="27733"/>
              <a:ext cx="43800" cy="61200"/>
            </a:xfrm>
            <a:prstGeom prst="rect">
              <a:avLst/>
            </a:prstGeom>
            <a:solidFill>
              <a:srgbClr val="707274"/>
            </a:solidFill>
            <a:ln>
              <a:noFill/>
            </a:ln>
          </p:spPr>
        </p:sp>
        <p:sp>
          <p:nvSpPr>
            <p:cNvPr id="15310" name="object_15311"/>
            <p:cNvSpPr/>
            <p:nvPr/>
          </p:nvSpPr>
          <p:spPr>
            <a:xfrm>
              <a:off x="0" y="27733"/>
              <a:ext cx="61200" cy="61200"/>
            </a:xfrm>
            <a:prstGeom prst="ellipse">
              <a:avLst/>
            </a:prstGeom>
            <a:solidFill>
              <a:srgbClr val="707274"/>
            </a:solidFill>
            <a:ln>
              <a:noFill/>
            </a:ln>
          </p:spPr>
        </p:sp>
        <p:sp>
          <p:nvSpPr>
            <p:cNvPr id="15312" name="object_15313"/>
            <p:cNvSpPr/>
            <p:nvPr/>
          </p:nvSpPr>
          <p:spPr>
            <a:xfrm>
              <a:off x="113800" y="27733"/>
              <a:ext cx="61200" cy="61200"/>
            </a:xfrm>
            <a:prstGeom prst="ellipse">
              <a:avLst/>
            </a:prstGeom>
            <a:solidFill>
              <a:srgbClr val="707274"/>
            </a:solidFill>
            <a:ln>
              <a:noFill/>
            </a:ln>
          </p:spPr>
        </p:sp>
        <p:sp>
          <p:nvSpPr>
            <p:cNvPr id="15314" name="object_15315"/>
            <p:cNvSpPr/>
            <p:nvPr/>
          </p:nvSpPr>
          <p:spPr>
            <a:xfrm>
              <a:off x="288800" y="27733"/>
              <a:ext cx="61200" cy="61200"/>
            </a:xfrm>
            <a:prstGeom prst="ellipse">
              <a:avLst/>
            </a:prstGeom>
            <a:solidFill>
              <a:srgbClr val="707274"/>
            </a:solidFill>
            <a:ln>
              <a:noFill/>
            </a:ln>
          </p:spPr>
        </p:sp>
        <p:sp>
          <p:nvSpPr>
            <p:cNvPr id="15316" name="object_15317"/>
            <p:cNvSpPr/>
            <p:nvPr/>
          </p:nvSpPr>
          <p:spPr>
            <a:xfrm>
              <a:off x="245000" y="27733"/>
              <a:ext cx="61200" cy="61200"/>
            </a:xfrm>
            <a:prstGeom prst="ellipse">
              <a:avLst/>
            </a:prstGeom>
            <a:solidFill>
              <a:srgbClr val="707274"/>
            </a:solidFill>
            <a:ln>
              <a:noFill/>
            </a:ln>
          </p:spPr>
        </p:sp>
        <p:sp>
          <p:nvSpPr>
            <p:cNvPr id="15318" name="object_15319"/>
            <p:cNvSpPr/>
            <p:nvPr/>
          </p:nvSpPr>
          <p:spPr>
            <a:xfrm>
              <a:off x="30600" y="144400"/>
              <a:ext cx="43800" cy="61200"/>
            </a:xfrm>
            <a:prstGeom prst="rect">
              <a:avLst/>
            </a:prstGeom>
            <a:solidFill>
              <a:srgbClr val="707274"/>
            </a:solidFill>
            <a:ln>
              <a:noFill/>
            </a:ln>
          </p:spPr>
        </p:sp>
        <p:sp>
          <p:nvSpPr>
            <p:cNvPr id="15320" name="object_15321"/>
            <p:cNvSpPr/>
            <p:nvPr/>
          </p:nvSpPr>
          <p:spPr>
            <a:xfrm>
              <a:off x="205600" y="144400"/>
              <a:ext cx="113800" cy="61200"/>
            </a:xfrm>
            <a:prstGeom prst="rect">
              <a:avLst/>
            </a:prstGeom>
            <a:solidFill>
              <a:srgbClr val="707274"/>
            </a:solidFill>
            <a:ln>
              <a:noFill/>
            </a:ln>
          </p:spPr>
        </p:sp>
        <p:sp>
          <p:nvSpPr>
            <p:cNvPr id="15322" name="object_15323"/>
            <p:cNvSpPr/>
            <p:nvPr/>
          </p:nvSpPr>
          <p:spPr>
            <a:xfrm>
              <a:off x="0" y="144400"/>
              <a:ext cx="61200" cy="61200"/>
            </a:xfrm>
            <a:prstGeom prst="ellipse">
              <a:avLst/>
            </a:prstGeom>
            <a:solidFill>
              <a:srgbClr val="707274"/>
            </a:solidFill>
            <a:ln>
              <a:noFill/>
            </a:ln>
          </p:spPr>
        </p:sp>
        <p:sp>
          <p:nvSpPr>
            <p:cNvPr id="15324" name="object_15325"/>
            <p:cNvSpPr/>
            <p:nvPr/>
          </p:nvSpPr>
          <p:spPr>
            <a:xfrm>
              <a:off x="43800" y="144400"/>
              <a:ext cx="61200" cy="61200"/>
            </a:xfrm>
            <a:prstGeom prst="ellipse">
              <a:avLst/>
            </a:prstGeom>
            <a:solidFill>
              <a:srgbClr val="707274"/>
            </a:solidFill>
            <a:ln>
              <a:noFill/>
            </a:ln>
          </p:spPr>
        </p:sp>
        <p:sp>
          <p:nvSpPr>
            <p:cNvPr id="15326" name="object_15327"/>
            <p:cNvSpPr/>
            <p:nvPr/>
          </p:nvSpPr>
          <p:spPr>
            <a:xfrm>
              <a:off x="288800" y="144400"/>
              <a:ext cx="61200" cy="61200"/>
            </a:xfrm>
            <a:prstGeom prst="ellipse">
              <a:avLst/>
            </a:prstGeom>
            <a:solidFill>
              <a:srgbClr val="707274"/>
            </a:solidFill>
            <a:ln>
              <a:noFill/>
            </a:ln>
          </p:spPr>
        </p:sp>
        <p:sp>
          <p:nvSpPr>
            <p:cNvPr id="15328" name="object_15329"/>
            <p:cNvSpPr/>
            <p:nvPr/>
          </p:nvSpPr>
          <p:spPr>
            <a:xfrm>
              <a:off x="175000" y="144400"/>
              <a:ext cx="61200" cy="61200"/>
            </a:xfrm>
            <a:prstGeom prst="ellipse">
              <a:avLst/>
            </a:prstGeom>
            <a:solidFill>
              <a:srgbClr val="707274"/>
            </a:solidFill>
            <a:ln>
              <a:noFill/>
            </a:ln>
          </p:spPr>
        </p:sp>
        <p:sp>
          <p:nvSpPr>
            <p:cNvPr id="15330" name="object_15331"/>
            <p:cNvSpPr/>
            <p:nvPr/>
          </p:nvSpPr>
          <p:spPr>
            <a:xfrm>
              <a:off x="30600" y="261067"/>
              <a:ext cx="78800" cy="61200"/>
            </a:xfrm>
            <a:prstGeom prst="rect">
              <a:avLst/>
            </a:prstGeom>
            <a:solidFill>
              <a:srgbClr val="707274"/>
            </a:solidFill>
            <a:ln>
              <a:noFill/>
            </a:ln>
          </p:spPr>
        </p:sp>
        <p:sp>
          <p:nvSpPr>
            <p:cNvPr id="15332" name="object_15333"/>
            <p:cNvSpPr/>
            <p:nvPr/>
          </p:nvSpPr>
          <p:spPr>
            <a:xfrm>
              <a:off x="240600" y="261067"/>
              <a:ext cx="78800" cy="61200"/>
            </a:xfrm>
            <a:prstGeom prst="rect">
              <a:avLst/>
            </a:prstGeom>
            <a:solidFill>
              <a:srgbClr val="707274"/>
            </a:solidFill>
            <a:ln>
              <a:noFill/>
            </a:ln>
          </p:spPr>
        </p:sp>
        <p:sp>
          <p:nvSpPr>
            <p:cNvPr id="15334" name="object_15335"/>
            <p:cNvSpPr/>
            <p:nvPr/>
          </p:nvSpPr>
          <p:spPr>
            <a:xfrm>
              <a:off x="0" y="261067"/>
              <a:ext cx="61200" cy="61200"/>
            </a:xfrm>
            <a:prstGeom prst="ellipse">
              <a:avLst/>
            </a:prstGeom>
            <a:solidFill>
              <a:srgbClr val="707274"/>
            </a:solidFill>
            <a:ln>
              <a:noFill/>
            </a:ln>
          </p:spPr>
        </p:sp>
        <p:sp>
          <p:nvSpPr>
            <p:cNvPr id="15336" name="object_15337"/>
            <p:cNvSpPr/>
            <p:nvPr/>
          </p:nvSpPr>
          <p:spPr>
            <a:xfrm>
              <a:off x="78800" y="261067"/>
              <a:ext cx="61200" cy="61200"/>
            </a:xfrm>
            <a:prstGeom prst="ellipse">
              <a:avLst/>
            </a:prstGeom>
            <a:solidFill>
              <a:srgbClr val="707274"/>
            </a:solidFill>
            <a:ln>
              <a:noFill/>
            </a:ln>
          </p:spPr>
        </p:sp>
        <p:sp>
          <p:nvSpPr>
            <p:cNvPr id="15338" name="object_15339"/>
            <p:cNvSpPr/>
            <p:nvPr/>
          </p:nvSpPr>
          <p:spPr>
            <a:xfrm>
              <a:off x="288800" y="261067"/>
              <a:ext cx="61200" cy="61200"/>
            </a:xfrm>
            <a:prstGeom prst="ellipse">
              <a:avLst/>
            </a:prstGeom>
            <a:solidFill>
              <a:srgbClr val="707274"/>
            </a:solidFill>
            <a:ln>
              <a:noFill/>
            </a:ln>
          </p:spPr>
        </p:sp>
        <p:sp>
          <p:nvSpPr>
            <p:cNvPr id="15340" name="object_15341"/>
            <p:cNvSpPr/>
            <p:nvPr/>
          </p:nvSpPr>
          <p:spPr>
            <a:xfrm>
              <a:off x="210000" y="261067"/>
              <a:ext cx="61200" cy="61200"/>
            </a:xfrm>
            <a:prstGeom prst="ellipse">
              <a:avLst/>
            </a:prstGeom>
            <a:solidFill>
              <a:srgbClr val="707274"/>
            </a:solidFill>
            <a:ln>
              <a:noFill/>
            </a:ln>
          </p:spPr>
        </p:sp>
        <p:sp>
          <p:nvSpPr>
            <p:cNvPr id="15342" name="1534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344" name="object_15345">
            <a:hlinkClick r:id="rId8" action="ppaction://hlinksldjump" tooltip="Portfolio of Action"/>
          </p:cNvPr>
          <p:cNvGrpSpPr/>
          <p:nvPr/>
        </p:nvGrpSpPr>
        <p:grpSpPr>
          <a:xfrm>
            <a:off x="19403940" y="887211"/>
            <a:ext cx="350000" cy="350000"/>
            <a:chOff x="0" y="0"/>
            <a:chExt cx="0" cy="0"/>
          </a:xfrm>
        </p:grpSpPr>
        <p:sp>
          <p:nvSpPr>
            <p:cNvPr id="15348" name="object_15349"/>
            <p:cNvSpPr/>
            <p:nvPr/>
          </p:nvSpPr>
          <p:spPr>
            <a:xfrm>
              <a:off x="11900" y="79800"/>
              <a:ext cx="51110" cy="51110"/>
            </a:xfrm>
            <a:prstGeom prst="ellipse">
              <a:avLst/>
            </a:prstGeom>
            <a:solidFill>
              <a:srgbClr val="707274"/>
            </a:solidFill>
          </p:spPr>
        </p:sp>
        <p:sp>
          <p:nvSpPr>
            <p:cNvPr id="15350" name="object_15351"/>
            <p:cNvSpPr/>
            <p:nvPr/>
          </p:nvSpPr>
          <p:spPr>
            <a:xfrm>
              <a:off x="121800" y="124250"/>
              <a:ext cx="51110" cy="51110"/>
            </a:xfrm>
            <a:prstGeom prst="ellipse">
              <a:avLst/>
            </a:prstGeom>
            <a:solidFill>
              <a:srgbClr val="707274"/>
            </a:solidFill>
          </p:spPr>
        </p:sp>
        <p:sp>
          <p:nvSpPr>
            <p:cNvPr id="15352" name="object_15353"/>
            <p:cNvSpPr/>
            <p:nvPr/>
          </p:nvSpPr>
          <p:spPr>
            <a:xfrm>
              <a:off x="244650" y="42700"/>
              <a:ext cx="51110" cy="51110"/>
            </a:xfrm>
            <a:prstGeom prst="ellipse">
              <a:avLst/>
            </a:prstGeom>
            <a:solidFill>
              <a:srgbClr val="707274"/>
            </a:solidFill>
          </p:spPr>
        </p:sp>
        <p:sp>
          <p:nvSpPr>
            <p:cNvPr id="15354" name="object_15355"/>
            <p:cNvSpPr/>
            <p:nvPr/>
          </p:nvSpPr>
          <p:spPr>
            <a:xfrm>
              <a:off x="282800" y="229250"/>
              <a:ext cx="51110" cy="51110"/>
            </a:xfrm>
            <a:prstGeom prst="ellipse">
              <a:avLst/>
            </a:prstGeom>
            <a:solidFill>
              <a:srgbClr val="707274"/>
            </a:solidFill>
          </p:spPr>
        </p:sp>
        <p:sp>
          <p:nvSpPr>
            <p:cNvPr id="15356" name="object_15357"/>
            <p:cNvSpPr/>
            <p:nvPr/>
          </p:nvSpPr>
          <p:spPr>
            <a:xfrm>
              <a:off x="79800" y="234500"/>
              <a:ext cx="51110" cy="51110"/>
            </a:xfrm>
            <a:prstGeom prst="ellipse">
              <a:avLst/>
            </a:prstGeom>
            <a:solidFill>
              <a:srgbClr val="707274"/>
            </a:solidFill>
          </p:spPr>
        </p:sp>
        <p:sp>
          <p:nvSpPr>
            <p:cNvPr id="15358" name="object_15359"/>
            <p:cNvSpPr/>
            <p:nvPr/>
          </p:nvSpPr>
          <p:spPr>
            <a:xfrm>
              <a:off x="105350" y="23800"/>
              <a:ext cx="51110" cy="51110"/>
            </a:xfrm>
            <a:prstGeom prst="ellipse">
              <a:avLst/>
            </a:prstGeom>
            <a:solidFill>
              <a:srgbClr val="707274"/>
            </a:solidFill>
          </p:spPr>
        </p:sp>
        <p:sp>
          <p:nvSpPr>
            <p:cNvPr id="15360" name="object_15361"/>
            <p:cNvSpPr/>
            <p:nvPr/>
          </p:nvSpPr>
          <p:spPr>
            <a:xfrm>
              <a:off x="232050" y="149450"/>
              <a:ext cx="51110" cy="51110"/>
            </a:xfrm>
            <a:prstGeom prst="ellipse">
              <a:avLst/>
            </a:prstGeom>
            <a:solidFill>
              <a:srgbClr val="707274"/>
            </a:solidFill>
          </p:spPr>
        </p:sp>
        <p:sp>
          <p:nvSpPr>
            <p:cNvPr id="15362" name="object_15363"/>
            <p:cNvSpPr/>
            <p:nvPr/>
          </p:nvSpPr>
          <p:spPr>
            <a:xfrm>
              <a:off x="0" y="175000"/>
              <a:ext cx="350000" cy="0"/>
            </a:xfrm>
            <a:prstGeom prst="rect">
              <a:avLst/>
            </a:prstGeom>
            <a:noFill/>
            <a:ln w="10470">
              <a:solidFill>
                <a:srgbClr val="707274"/>
              </a:solidFill>
            </a:ln>
          </p:spPr>
        </p:sp>
        <p:sp>
          <p:nvSpPr>
            <p:cNvPr id="15364" name="object_15365"/>
            <p:cNvSpPr/>
            <p:nvPr/>
          </p:nvSpPr>
          <p:spPr>
            <a:xfrm>
              <a:off x="175000" y="0"/>
              <a:ext cx="0" cy="350000"/>
            </a:xfrm>
            <a:prstGeom prst="rect">
              <a:avLst/>
            </a:prstGeom>
            <a:noFill/>
            <a:ln w="10470">
              <a:solidFill>
                <a:srgbClr val="707274"/>
              </a:solidFill>
            </a:ln>
          </p:spPr>
        </p:sp>
        <p:sp>
          <p:nvSpPr>
            <p:cNvPr id="15366" name="1536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368" name="15369">
            <a:hlinkClick r:id="rId9" action="ppaction://hlinksldjump" tooltip="Semantic Differential"/>
          </p:cNvPr>
          <p:cNvGrpSpPr/>
          <p:nvPr/>
        </p:nvGrpSpPr>
        <p:grpSpPr>
          <a:xfrm>
            <a:off x="18380322" y="887211"/>
            <a:ext cx="561600" cy="648000"/>
            <a:chOff x="0" y="0"/>
            <a:chExt cx="0" cy="0"/>
          </a:xfrm>
        </p:grpSpPr>
        <p:sp>
          <p:nvSpPr>
            <p:cNvPr id="15370" name="15371"/>
            <p:cNvSpPr/>
            <p:nvPr/>
          </p:nvSpPr>
          <p:spPr>
            <a:xfrm>
              <a:off x="0" y="0"/>
              <a:ext cx="350000" cy="350000"/>
            </a:xfrm>
            <a:prstGeom prst="rect">
              <a:avLst/>
            </a:prstGeom>
            <a:noFill/>
            <a:ln w="30000" cap="flat" cmpd="sng" algn="ctr">
              <a:solidFill>
                <a:srgbClr val="707274"/>
              </a:solidFill>
            </a:ln>
          </p:spPr>
        </p:sp>
        <p:cxnSp>
          <p:nvCxnSpPr>
            <p:cNvPr id="15372" name="object_1537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5374" name="object_1537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5376" name="1537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378" name="15379">
            <a:hlinkClick r:id="rId10" action="ppaction://hlinksldjump"/>
          </p:cNvPr>
          <p:cNvGrpSpPr/>
          <p:nvPr/>
        </p:nvGrpSpPr>
        <p:grpSpPr>
          <a:xfrm>
            <a:off x="17356704" y="887211"/>
            <a:ext cx="561600" cy="648000"/>
            <a:chOff x="0" y="0"/>
            <a:chExt cx="0" cy="0"/>
          </a:xfrm>
        </p:grpSpPr>
        <p:sp>
          <p:nvSpPr>
            <p:cNvPr id="15380" name="15381"/>
            <p:cNvSpPr/>
            <p:nvPr/>
          </p:nvSpPr>
          <p:spPr>
            <a:xfrm>
              <a:off x="0" y="0"/>
              <a:ext cx="350000" cy="350000"/>
            </a:xfrm>
            <a:prstGeom prst="rect">
              <a:avLst/>
            </a:prstGeom>
            <a:noFill/>
            <a:ln w="30000" cap="flat" cmpd="sng" algn="ctr">
              <a:solidFill>
                <a:srgbClr val="707274"/>
              </a:solidFill>
            </a:ln>
          </p:spPr>
        </p:sp>
        <p:sp>
          <p:nvSpPr>
            <p:cNvPr id="15382" name="object_1538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5384" name="object_15385"/>
            <p:cNvSpPr/>
            <p:nvPr/>
          </p:nvSpPr>
          <p:spPr>
            <a:xfrm>
              <a:off x="136856" y="41051"/>
              <a:ext cx="54000" cy="59400"/>
            </a:xfrm>
            <a:prstGeom prst="rect">
              <a:avLst/>
            </a:prstGeom>
            <a:solidFill>
              <a:srgbClr val="707274"/>
            </a:solidFill>
          </p:spPr>
        </p:sp>
        <p:sp>
          <p:nvSpPr>
            <p:cNvPr id="15386" name="object_15387"/>
            <p:cNvSpPr/>
            <p:nvPr/>
          </p:nvSpPr>
          <p:spPr>
            <a:xfrm>
              <a:off x="180596" y="70751"/>
              <a:ext cx="55300" cy="0"/>
            </a:xfrm>
            <a:prstGeom prst="line">
              <a:avLst/>
            </a:prstGeom>
            <a:solidFill>
              <a:srgbClr val="000000"/>
            </a:solidFill>
            <a:ln w="11000" cap="flat" cmpd="sng" algn="ctr">
              <a:solidFill>
                <a:srgbClr val="707274"/>
              </a:solidFill>
            </a:ln>
          </p:spPr>
        </p:sp>
        <p:sp>
          <p:nvSpPr>
            <p:cNvPr id="15388" name="object_15389"/>
            <p:cNvSpPr/>
            <p:nvPr/>
          </p:nvSpPr>
          <p:spPr>
            <a:xfrm>
              <a:off x="245893" y="41051"/>
              <a:ext cx="54000" cy="59400"/>
            </a:xfrm>
            <a:prstGeom prst="ellipse">
              <a:avLst/>
            </a:prstGeom>
            <a:solidFill>
              <a:srgbClr val="707274"/>
            </a:solidFill>
          </p:spPr>
        </p:sp>
        <p:sp>
          <p:nvSpPr>
            <p:cNvPr id="15390" name="object_15391"/>
            <p:cNvSpPr/>
            <p:nvPr/>
          </p:nvSpPr>
          <p:spPr>
            <a:xfrm>
              <a:off x="136856" y="143142"/>
              <a:ext cx="54000" cy="59400"/>
            </a:xfrm>
            <a:prstGeom prst="rect">
              <a:avLst/>
            </a:prstGeom>
            <a:solidFill>
              <a:srgbClr val="707274"/>
            </a:solidFill>
          </p:spPr>
        </p:sp>
        <p:sp>
          <p:nvSpPr>
            <p:cNvPr id="15392" name="object_15393"/>
            <p:cNvSpPr/>
            <p:nvPr/>
          </p:nvSpPr>
          <p:spPr>
            <a:xfrm>
              <a:off x="180596" y="172842"/>
              <a:ext cx="55300" cy="0"/>
            </a:xfrm>
            <a:prstGeom prst="line">
              <a:avLst/>
            </a:prstGeom>
            <a:solidFill>
              <a:srgbClr val="000000"/>
            </a:solidFill>
            <a:ln w="11000" cap="flat" cmpd="sng" algn="ctr">
              <a:solidFill>
                <a:srgbClr val="707274"/>
              </a:solidFill>
            </a:ln>
          </p:spPr>
        </p:sp>
        <p:sp>
          <p:nvSpPr>
            <p:cNvPr id="15394" name="object_15395"/>
            <p:cNvSpPr/>
            <p:nvPr/>
          </p:nvSpPr>
          <p:spPr>
            <a:xfrm>
              <a:off x="245893" y="143142"/>
              <a:ext cx="54000" cy="59400"/>
            </a:xfrm>
            <a:prstGeom prst="ellipse">
              <a:avLst/>
            </a:prstGeom>
            <a:solidFill>
              <a:srgbClr val="707274"/>
            </a:solidFill>
          </p:spPr>
        </p:sp>
        <p:sp>
          <p:nvSpPr>
            <p:cNvPr id="15396" name="object_15397"/>
            <p:cNvSpPr/>
            <p:nvPr/>
          </p:nvSpPr>
          <p:spPr>
            <a:xfrm>
              <a:off x="136856" y="237985"/>
              <a:ext cx="54000" cy="59400"/>
            </a:xfrm>
            <a:prstGeom prst="rect">
              <a:avLst/>
            </a:prstGeom>
            <a:solidFill>
              <a:srgbClr val="707274"/>
            </a:solidFill>
          </p:spPr>
        </p:sp>
        <p:sp>
          <p:nvSpPr>
            <p:cNvPr id="15398" name="object_15399"/>
            <p:cNvSpPr/>
            <p:nvPr/>
          </p:nvSpPr>
          <p:spPr>
            <a:xfrm>
              <a:off x="180596" y="267685"/>
              <a:ext cx="55300" cy="0"/>
            </a:xfrm>
            <a:prstGeom prst="line">
              <a:avLst/>
            </a:prstGeom>
            <a:solidFill>
              <a:srgbClr val="000000"/>
            </a:solidFill>
            <a:ln w="11000" cap="flat" cmpd="sng" algn="ctr">
              <a:solidFill>
                <a:srgbClr val="707274"/>
              </a:solidFill>
            </a:ln>
          </p:spPr>
        </p:sp>
        <p:sp>
          <p:nvSpPr>
            <p:cNvPr id="15400" name="object_15401"/>
            <p:cNvSpPr/>
            <p:nvPr/>
          </p:nvSpPr>
          <p:spPr>
            <a:xfrm>
              <a:off x="245893" y="237985"/>
              <a:ext cx="54000" cy="59400"/>
            </a:xfrm>
            <a:prstGeom prst="ellipse">
              <a:avLst/>
            </a:prstGeom>
            <a:solidFill>
              <a:srgbClr val="707274"/>
            </a:solidFill>
          </p:spPr>
        </p:sp>
        <p:sp>
          <p:nvSpPr>
            <p:cNvPr id="15402" name="1540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404" name="15405">
            <a:hlinkClick r:id="rId11" action="ppaction://hlinksldjump" tooltip="Aspektkarte"/>
          </p:cNvPr>
          <p:cNvGrpSpPr/>
          <p:nvPr/>
        </p:nvGrpSpPr>
        <p:grpSpPr>
          <a:xfrm>
            <a:off x="16333086" y="887211"/>
            <a:ext cx="350000" cy="350000"/>
            <a:chOff x="0" y="0"/>
            <a:chExt cx="0" cy="0"/>
          </a:xfrm>
        </p:grpSpPr>
        <p:sp>
          <p:nvSpPr>
            <p:cNvPr id="15406" name="15407"/>
            <p:cNvSpPr/>
            <p:nvPr/>
          </p:nvSpPr>
          <p:spPr>
            <a:xfrm>
              <a:off x="0" y="0"/>
              <a:ext cx="350000" cy="350000"/>
            </a:xfrm>
            <a:prstGeom prst="rect">
              <a:avLst/>
            </a:prstGeom>
            <a:noFill/>
            <a:ln w="30000" cap="flat" cmpd="sng" algn="ctr">
              <a:solidFill>
                <a:srgbClr val="707274"/>
              </a:solidFill>
            </a:ln>
          </p:spPr>
        </p:sp>
        <p:sp>
          <p:nvSpPr>
            <p:cNvPr id="15408" name="15409"/>
            <p:cNvSpPr/>
            <p:nvPr/>
          </p:nvSpPr>
          <p:spPr>
            <a:xfrm>
              <a:off x="70000" y="0"/>
              <a:ext cx="210000" cy="0"/>
            </a:xfrm>
            <a:prstGeom prst="line">
              <a:avLst/>
            </a:prstGeom>
            <a:solidFill>
              <a:srgbClr val="000000"/>
            </a:solidFill>
            <a:ln w="11000" cap="flat" cmpd="sng" algn="ctr">
              <a:solidFill>
                <a:srgbClr val="707274"/>
              </a:solidFill>
            </a:ln>
          </p:spPr>
        </p:sp>
        <p:sp>
          <p:nvSpPr>
            <p:cNvPr id="15410" name="15411"/>
            <p:cNvSpPr/>
            <p:nvPr/>
          </p:nvSpPr>
          <p:spPr>
            <a:xfrm>
              <a:off x="70000" y="58333"/>
              <a:ext cx="210000" cy="0"/>
            </a:xfrm>
            <a:prstGeom prst="line">
              <a:avLst/>
            </a:prstGeom>
            <a:solidFill>
              <a:srgbClr val="000000"/>
            </a:solidFill>
            <a:ln w="11000" cap="flat" cmpd="sng" algn="ctr">
              <a:solidFill>
                <a:srgbClr val="707274"/>
              </a:solidFill>
            </a:ln>
          </p:spPr>
        </p:sp>
        <p:sp>
          <p:nvSpPr>
            <p:cNvPr id="15412" name="15413"/>
            <p:cNvSpPr/>
            <p:nvPr/>
          </p:nvSpPr>
          <p:spPr>
            <a:xfrm>
              <a:off x="70000" y="116667"/>
              <a:ext cx="210000" cy="0"/>
            </a:xfrm>
            <a:prstGeom prst="line">
              <a:avLst/>
            </a:prstGeom>
            <a:solidFill>
              <a:srgbClr val="000000"/>
            </a:solidFill>
            <a:ln w="11000" cap="flat" cmpd="sng" algn="ctr">
              <a:solidFill>
                <a:srgbClr val="707274"/>
              </a:solidFill>
            </a:ln>
          </p:spPr>
        </p:sp>
        <p:sp>
          <p:nvSpPr>
            <p:cNvPr id="15414" name="15415"/>
            <p:cNvSpPr/>
            <p:nvPr/>
          </p:nvSpPr>
          <p:spPr>
            <a:xfrm>
              <a:off x="70000" y="175000"/>
              <a:ext cx="210000" cy="0"/>
            </a:xfrm>
            <a:prstGeom prst="line">
              <a:avLst/>
            </a:prstGeom>
            <a:solidFill>
              <a:srgbClr val="000000"/>
            </a:solidFill>
            <a:ln w="11000" cap="flat" cmpd="sng" algn="ctr">
              <a:solidFill>
                <a:srgbClr val="707274"/>
              </a:solidFill>
            </a:ln>
          </p:spPr>
        </p:sp>
        <p:sp>
          <p:nvSpPr>
            <p:cNvPr id="15416" name="15417"/>
            <p:cNvSpPr/>
            <p:nvPr/>
          </p:nvSpPr>
          <p:spPr>
            <a:xfrm>
              <a:off x="70000" y="233333"/>
              <a:ext cx="210000" cy="0"/>
            </a:xfrm>
            <a:prstGeom prst="line">
              <a:avLst/>
            </a:prstGeom>
            <a:solidFill>
              <a:srgbClr val="000000"/>
            </a:solidFill>
            <a:ln w="11000" cap="flat" cmpd="sng" algn="ctr">
              <a:solidFill>
                <a:srgbClr val="707274"/>
              </a:solidFill>
            </a:ln>
          </p:spPr>
        </p:sp>
        <p:sp>
          <p:nvSpPr>
            <p:cNvPr id="15418" name="15419"/>
            <p:cNvSpPr/>
            <p:nvPr/>
          </p:nvSpPr>
          <p:spPr>
            <a:xfrm>
              <a:off x="70000" y="291667"/>
              <a:ext cx="210000" cy="0"/>
            </a:xfrm>
            <a:prstGeom prst="line">
              <a:avLst/>
            </a:prstGeom>
            <a:solidFill>
              <a:srgbClr val="000000"/>
            </a:solidFill>
            <a:ln w="11000" cap="flat" cmpd="sng" algn="ctr">
              <a:solidFill>
                <a:srgbClr val="707274"/>
              </a:solidFill>
            </a:ln>
          </p:spPr>
        </p:sp>
        <p:sp>
          <p:nvSpPr>
            <p:cNvPr id="15420" name="15421"/>
            <p:cNvSpPr/>
            <p:nvPr/>
          </p:nvSpPr>
          <p:spPr>
            <a:xfrm>
              <a:off x="70000" y="350000"/>
              <a:ext cx="210000" cy="0"/>
            </a:xfrm>
            <a:prstGeom prst="line">
              <a:avLst/>
            </a:prstGeom>
            <a:solidFill>
              <a:srgbClr val="000000"/>
            </a:solidFill>
            <a:ln w="11000" cap="flat" cmpd="sng" algn="ctr">
              <a:solidFill>
                <a:srgbClr val="707274"/>
              </a:solidFill>
            </a:ln>
          </p:spPr>
        </p:sp>
        <p:sp>
          <p:nvSpPr>
            <p:cNvPr id="15422" name="15423">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424" name="object_15425">
            <a:hlinkClick r:id="rId12" action="ppaction://hlinksldjump" tooltip="Tabellenband Demoskopie"/>
          </p:cNvPr>
          <p:cNvGrpSpPr/>
          <p:nvPr/>
        </p:nvGrpSpPr>
        <p:grpSpPr>
          <a:xfrm>
            <a:off x="15309468" y="887211"/>
            <a:ext cx="350000" cy="350000"/>
            <a:chOff x="0" y="0"/>
            <a:chExt cx="0" cy="0"/>
          </a:xfrm>
        </p:grpSpPr>
        <p:sp>
          <p:nvSpPr>
            <p:cNvPr id="15428" name="object_15429"/>
            <p:cNvSpPr/>
            <p:nvPr/>
          </p:nvSpPr>
          <p:spPr>
            <a:xfrm>
              <a:off x="30600" y="27733"/>
              <a:ext cx="222300" cy="61200"/>
            </a:xfrm>
            <a:prstGeom prst="rect">
              <a:avLst/>
            </a:prstGeom>
            <a:solidFill>
              <a:srgbClr val="707274"/>
            </a:solidFill>
            <a:ln>
              <a:noFill/>
            </a:ln>
          </p:spPr>
        </p:sp>
        <p:sp>
          <p:nvSpPr>
            <p:cNvPr id="15430" name="object_15431"/>
            <p:cNvSpPr/>
            <p:nvPr/>
          </p:nvSpPr>
          <p:spPr>
            <a:xfrm>
              <a:off x="0" y="27733"/>
              <a:ext cx="61200" cy="61200"/>
            </a:xfrm>
            <a:prstGeom prst="ellipse">
              <a:avLst/>
            </a:prstGeom>
            <a:solidFill>
              <a:srgbClr val="707274"/>
            </a:solidFill>
            <a:ln>
              <a:noFill/>
            </a:ln>
          </p:spPr>
        </p:sp>
        <p:sp>
          <p:nvSpPr>
            <p:cNvPr id="15432" name="object_15433"/>
            <p:cNvSpPr/>
            <p:nvPr/>
          </p:nvSpPr>
          <p:spPr>
            <a:xfrm>
              <a:off x="222300" y="27733"/>
              <a:ext cx="61200" cy="61200"/>
            </a:xfrm>
            <a:prstGeom prst="ellipse">
              <a:avLst/>
            </a:prstGeom>
            <a:solidFill>
              <a:srgbClr val="707274"/>
            </a:solidFill>
            <a:ln>
              <a:noFill/>
            </a:ln>
          </p:spPr>
        </p:sp>
        <p:sp>
          <p:nvSpPr>
            <p:cNvPr id="15434" name="object_15435"/>
            <p:cNvSpPr/>
            <p:nvPr/>
          </p:nvSpPr>
          <p:spPr>
            <a:xfrm>
              <a:off x="30600" y="144400"/>
              <a:ext cx="141800" cy="61200"/>
            </a:xfrm>
            <a:prstGeom prst="rect">
              <a:avLst/>
            </a:prstGeom>
            <a:solidFill>
              <a:srgbClr val="707274"/>
            </a:solidFill>
            <a:ln>
              <a:noFill/>
            </a:ln>
          </p:spPr>
        </p:sp>
        <p:sp>
          <p:nvSpPr>
            <p:cNvPr id="15436" name="object_15437"/>
            <p:cNvSpPr/>
            <p:nvPr/>
          </p:nvSpPr>
          <p:spPr>
            <a:xfrm>
              <a:off x="0" y="144400"/>
              <a:ext cx="61200" cy="61200"/>
            </a:xfrm>
            <a:prstGeom prst="ellipse">
              <a:avLst/>
            </a:prstGeom>
            <a:solidFill>
              <a:srgbClr val="707274"/>
            </a:solidFill>
            <a:ln>
              <a:noFill/>
            </a:ln>
          </p:spPr>
        </p:sp>
        <p:sp>
          <p:nvSpPr>
            <p:cNvPr id="15438" name="object_15439"/>
            <p:cNvSpPr/>
            <p:nvPr/>
          </p:nvSpPr>
          <p:spPr>
            <a:xfrm>
              <a:off x="141800" y="144400"/>
              <a:ext cx="61200" cy="61200"/>
            </a:xfrm>
            <a:prstGeom prst="ellipse">
              <a:avLst/>
            </a:prstGeom>
            <a:solidFill>
              <a:srgbClr val="707274"/>
            </a:solidFill>
            <a:ln>
              <a:noFill/>
            </a:ln>
          </p:spPr>
        </p:sp>
        <p:sp>
          <p:nvSpPr>
            <p:cNvPr id="15440" name="object_15441"/>
            <p:cNvSpPr/>
            <p:nvPr/>
          </p:nvSpPr>
          <p:spPr>
            <a:xfrm>
              <a:off x="30600" y="261067"/>
              <a:ext cx="288800" cy="61200"/>
            </a:xfrm>
            <a:prstGeom prst="rect">
              <a:avLst/>
            </a:prstGeom>
            <a:solidFill>
              <a:srgbClr val="707274"/>
            </a:solidFill>
            <a:ln>
              <a:noFill/>
            </a:ln>
          </p:spPr>
        </p:sp>
        <p:sp>
          <p:nvSpPr>
            <p:cNvPr id="15442" name="object_15443"/>
            <p:cNvSpPr/>
            <p:nvPr/>
          </p:nvSpPr>
          <p:spPr>
            <a:xfrm>
              <a:off x="0" y="261067"/>
              <a:ext cx="61200" cy="61200"/>
            </a:xfrm>
            <a:prstGeom prst="ellipse">
              <a:avLst/>
            </a:prstGeom>
            <a:solidFill>
              <a:srgbClr val="707274"/>
            </a:solidFill>
            <a:ln>
              <a:noFill/>
            </a:ln>
          </p:spPr>
        </p:sp>
        <p:sp>
          <p:nvSpPr>
            <p:cNvPr id="15444" name="object_15445"/>
            <p:cNvSpPr/>
            <p:nvPr/>
          </p:nvSpPr>
          <p:spPr>
            <a:xfrm>
              <a:off x="288800" y="261067"/>
              <a:ext cx="61200" cy="61200"/>
            </a:xfrm>
            <a:prstGeom prst="ellipse">
              <a:avLst/>
            </a:prstGeom>
            <a:solidFill>
              <a:srgbClr val="707274"/>
            </a:solidFill>
            <a:ln>
              <a:noFill/>
            </a:ln>
          </p:spPr>
        </p:sp>
        <p:sp>
          <p:nvSpPr>
            <p:cNvPr id="15446" name="object_15447"/>
            <p:cNvSpPr/>
            <p:nvPr/>
          </p:nvSpPr>
          <p:spPr>
            <a:xfrm>
              <a:off x="263500" y="58333"/>
              <a:ext cx="0" cy="233333"/>
            </a:xfrm>
            <a:prstGeom prst="rect">
              <a:avLst/>
            </a:prstGeom>
            <a:noFill/>
            <a:ln w="10470">
              <a:solidFill>
                <a:srgbClr val="707274"/>
              </a:solidFill>
            </a:ln>
          </p:spPr>
        </p:sp>
        <p:sp>
          <p:nvSpPr>
            <p:cNvPr id="15448" name="1544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5450" name="object_15451"/>
          <p:cNvSpPr txBox="1"/>
          <p:nvPr/>
        </p:nvSpPr>
        <p:spPr>
          <a:xfrm>
            <a:off x="6745326" y="2933766"/>
            <a:ext cx="900000" cy="316112"/>
          </a:xfrm>
          <a:prstGeom prst="rect">
            <a:avLst/>
          </a:prstGeom>
        </p:spPr>
        <p:txBody>
          <a:bodyPr vert="horz" wrap="square" lIns="0" tIns="15875" rIns="0" bIns="0" rtlCol="0">
            <a:spAutoFit/>
          </a:bodyPr>
          <a:lstStyle/>
          <a:p>
            <a:pPr algn="ctr"/>
            <a:r>
              <a:rPr sz="2450" spc="5" dirty="0">
                <a:solidFill>
                  <a:srgbClr val="515455"/>
                </a:solidFill>
                <a:latin typeface="Arial"/>
                <a:cs typeface="Arial"/>
              </a:rPr>
              <a:t>DPE</a:t>
            </a:r>
          </a:p>
        </p:txBody>
      </p:sp>
      <p:sp>
        <p:nvSpPr>
          <p:cNvPr id="15452" name="object_15453"/>
          <p:cNvSpPr txBox="1"/>
          <p:nvPr/>
        </p:nvSpPr>
        <p:spPr>
          <a:xfrm>
            <a:off x="7355631"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5454" name="object_15455"/>
          <p:cNvSpPr/>
          <p:nvPr/>
        </p:nvSpPr>
        <p:spPr>
          <a:xfrm>
            <a:off x="7945326" y="3399878"/>
            <a:ext cx="0" cy="5307165"/>
          </a:xfrm>
          <a:prstGeom prst="rect">
            <a:avLst/>
          </a:prstGeom>
          <a:ln w="5235">
            <a:solidFill>
              <a:srgbClr val="000000"/>
            </a:solidFill>
          </a:ln>
        </p:spPr>
      </p:sp>
      <p:sp>
        <p:nvSpPr>
          <p:cNvPr id="15456" name="object_15457"/>
          <p:cNvSpPr txBox="1"/>
          <p:nvPr/>
        </p:nvSpPr>
        <p:spPr>
          <a:xfrm>
            <a:off x="9037080"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5458" name="object_15459"/>
          <p:cNvSpPr/>
          <p:nvPr/>
        </p:nvSpPr>
        <p:spPr>
          <a:xfrm>
            <a:off x="9626775" y="3399878"/>
            <a:ext cx="0" cy="5307165"/>
          </a:xfrm>
          <a:prstGeom prst="rect">
            <a:avLst/>
          </a:prstGeom>
          <a:ln w="5235">
            <a:solidFill>
              <a:srgbClr val="767A7C"/>
            </a:solidFill>
          </a:ln>
        </p:spPr>
      </p:sp>
      <p:sp>
        <p:nvSpPr>
          <p:cNvPr id="15460" name="object_15461"/>
          <p:cNvSpPr txBox="1"/>
          <p:nvPr/>
        </p:nvSpPr>
        <p:spPr>
          <a:xfrm>
            <a:off x="10718530"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5462" name="object_15463"/>
          <p:cNvSpPr/>
          <p:nvPr/>
        </p:nvSpPr>
        <p:spPr>
          <a:xfrm>
            <a:off x="11308225" y="3399878"/>
            <a:ext cx="0" cy="5307165"/>
          </a:xfrm>
          <a:prstGeom prst="rect">
            <a:avLst/>
          </a:prstGeom>
          <a:ln w="5235">
            <a:solidFill>
              <a:srgbClr val="767A7C"/>
            </a:solidFill>
          </a:ln>
        </p:spPr>
      </p:sp>
      <p:sp>
        <p:nvSpPr>
          <p:cNvPr id="15464" name="object_15465"/>
          <p:cNvSpPr txBox="1"/>
          <p:nvPr/>
        </p:nvSpPr>
        <p:spPr>
          <a:xfrm>
            <a:off x="12399979"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5466" name="object_15467"/>
          <p:cNvSpPr/>
          <p:nvPr/>
        </p:nvSpPr>
        <p:spPr>
          <a:xfrm>
            <a:off x="12989674" y="3399878"/>
            <a:ext cx="0" cy="5307165"/>
          </a:xfrm>
          <a:prstGeom prst="rect">
            <a:avLst/>
          </a:prstGeom>
          <a:ln w="5235">
            <a:solidFill>
              <a:srgbClr val="767A7C"/>
            </a:solidFill>
          </a:ln>
        </p:spPr>
      </p:sp>
      <p:sp>
        <p:nvSpPr>
          <p:cNvPr id="15468" name="object_15469"/>
          <p:cNvSpPr txBox="1"/>
          <p:nvPr/>
        </p:nvSpPr>
        <p:spPr>
          <a:xfrm>
            <a:off x="14081429"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5470" name="object_15471"/>
          <p:cNvSpPr/>
          <p:nvPr/>
        </p:nvSpPr>
        <p:spPr>
          <a:xfrm>
            <a:off x="14671124" y="3399878"/>
            <a:ext cx="0" cy="5307165"/>
          </a:xfrm>
          <a:prstGeom prst="rect">
            <a:avLst/>
          </a:prstGeom>
          <a:ln w="5235">
            <a:solidFill>
              <a:srgbClr val="767A7C"/>
            </a:solidFill>
          </a:ln>
        </p:spPr>
      </p:sp>
      <p:sp>
        <p:nvSpPr>
          <p:cNvPr id="15472" name="object_15473"/>
          <p:cNvSpPr txBox="1"/>
          <p:nvPr/>
        </p:nvSpPr>
        <p:spPr>
          <a:xfrm>
            <a:off x="15762878"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5474" name="object_15475"/>
          <p:cNvSpPr/>
          <p:nvPr/>
        </p:nvSpPr>
        <p:spPr>
          <a:xfrm>
            <a:off x="16352573" y="3399878"/>
            <a:ext cx="0" cy="5307165"/>
          </a:xfrm>
          <a:prstGeom prst="rect">
            <a:avLst/>
          </a:prstGeom>
          <a:ln w="5235">
            <a:solidFill>
              <a:srgbClr val="000000"/>
            </a:solidFill>
          </a:ln>
        </p:spPr>
      </p:sp>
      <p:sp>
        <p:nvSpPr>
          <p:cNvPr id="15240" name="object_15241"/>
          <p:cNvSpPr/>
          <p:nvPr/>
        </p:nvSpPr>
        <p:spPr>
          <a:xfrm>
            <a:off x="7945326" y="3242398"/>
            <a:ext cx="5128421" cy="157480"/>
          </a:xfrm>
          <a:prstGeom prst="rect">
            <a:avLst/>
          </a:prstGeom>
          <a:solidFill>
            <a:srgbClr val="DB2D3C"/>
          </a:solidFill>
        </p:spPr>
      </p:sp>
      <p:sp>
        <p:nvSpPr>
          <p:cNvPr id="15242" name="object_15243"/>
          <p:cNvSpPr/>
          <p:nvPr/>
        </p:nvSpPr>
        <p:spPr>
          <a:xfrm>
            <a:off x="13073747" y="3242398"/>
            <a:ext cx="1008870" cy="157480"/>
          </a:xfrm>
          <a:prstGeom prst="rect">
            <a:avLst/>
          </a:prstGeom>
          <a:solidFill>
            <a:srgbClr val="FABC46"/>
          </a:solidFill>
        </p:spPr>
      </p:sp>
      <p:sp>
        <p:nvSpPr>
          <p:cNvPr id="15244" name="object_15245"/>
          <p:cNvSpPr/>
          <p:nvPr/>
        </p:nvSpPr>
        <p:spPr>
          <a:xfrm>
            <a:off x="14082617" y="3242398"/>
            <a:ext cx="2269957" cy="157480"/>
          </a:xfrm>
          <a:prstGeom prst="rect">
            <a:avLst/>
          </a:prstGeom>
          <a:solidFill>
            <a:srgbClr val="35B77C"/>
          </a:solidFill>
        </p:spPr>
      </p:sp>
      <p:sp>
        <p:nvSpPr>
          <p:cNvPr id="15476" name="object_15477"/>
          <p:cNvSpPr txBox="1"/>
          <p:nvPr/>
        </p:nvSpPr>
        <p:spPr>
          <a:xfrm>
            <a:off x="1600000" y="3399878"/>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security in the supply chain</a:t>
            </a:r>
          </a:p>
        </p:txBody>
      </p:sp>
      <p:sp>
        <p:nvSpPr>
          <p:cNvPr id="15478" name="object_15479"/>
          <p:cNvSpPr txBox="1"/>
          <p:nvPr/>
        </p:nvSpPr>
        <p:spPr>
          <a:xfrm>
            <a:off x="950000" y="3633394"/>
            <a:ext cx="594402" cy="594402"/>
          </a:xfrm>
          <a:prstGeom prst="ellipse">
            <a:avLst/>
          </a:prstGeom>
          <a:solidFill>
            <a:srgbClr val="5C5AA7"/>
          </a:solidFill>
        </p:spPr>
        <p:txBody>
          <a:bodyPr wrap="square" lIns="0" tIns="0" rIns="0" bIns="0" rtlCol="0" anchor="ctr"/>
          <a:lstStyle/>
          <a:p>
            <a:pPr algn="ctr"/>
            <a:r>
              <a:rPr sz="2150" b="1" dirty="0">
                <a:solidFill>
                  <a:srgbClr val="FFFFFF"/>
                </a:solidFill>
                <a:latin typeface="Arial"/>
                <a:ea typeface="Arial"/>
              </a:rPr>
              <a:t>11</a:t>
            </a:r>
          </a:p>
        </p:txBody>
      </p:sp>
      <p:sp>
        <p:nvSpPr>
          <p:cNvPr id="15480" name="object_15481"/>
          <p:cNvSpPr txBox="1"/>
          <p:nvPr/>
        </p:nvSpPr>
        <p:spPr>
          <a:xfrm>
            <a:off x="6745326" y="3399878"/>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0%</a:t>
            </a:r>
          </a:p>
        </p:txBody>
      </p:sp>
      <p:sp>
        <p:nvSpPr>
          <p:cNvPr id="15482" name="object_15483"/>
          <p:cNvSpPr txBox="1"/>
          <p:nvPr/>
        </p:nvSpPr>
        <p:spPr>
          <a:xfrm>
            <a:off x="16702573" y="3399878"/>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7</a:t>
            </a:r>
          </a:p>
        </p:txBody>
      </p:sp>
      <p:sp>
        <p:nvSpPr>
          <p:cNvPr id="15484" name="object_15485"/>
          <p:cNvSpPr/>
          <p:nvPr/>
        </p:nvSpPr>
        <p:spPr>
          <a:xfrm>
            <a:off x="7945326" y="3718308"/>
            <a:ext cx="4555367" cy="424573"/>
          </a:xfrm>
          <a:prstGeom prst="rect">
            <a:avLst/>
          </a:prstGeom>
          <a:solidFill>
            <a:srgbClr val="243588"/>
          </a:solidFill>
        </p:spPr>
      </p:sp>
      <p:sp>
        <p:nvSpPr>
          <p:cNvPr id="15486" name="object_15487"/>
          <p:cNvSpPr/>
          <p:nvPr/>
        </p:nvSpPr>
        <p:spPr>
          <a:xfrm>
            <a:off x="12447621" y="3877523"/>
            <a:ext cx="106143" cy="106143"/>
          </a:xfrm>
          <a:prstGeom prst="rect">
            <a:avLst/>
          </a:prstGeom>
          <a:solidFill>
            <a:srgbClr val="DB2D3C"/>
          </a:solidFill>
        </p:spPr>
      </p:sp>
      <p:sp>
        <p:nvSpPr>
          <p:cNvPr id="15488" name="object_15489"/>
          <p:cNvSpPr/>
          <p:nvPr/>
        </p:nvSpPr>
        <p:spPr>
          <a:xfrm>
            <a:off x="12500693" y="3919980"/>
            <a:ext cx="2536436" cy="21229"/>
          </a:xfrm>
          <a:prstGeom prst="rect">
            <a:avLst/>
          </a:prstGeom>
          <a:solidFill>
            <a:srgbClr val="35B77C"/>
          </a:solidFill>
        </p:spPr>
      </p:sp>
      <p:sp>
        <p:nvSpPr>
          <p:cNvPr id="15490" name="object_15491"/>
          <p:cNvSpPr/>
          <p:nvPr/>
        </p:nvSpPr>
        <p:spPr>
          <a:xfrm>
            <a:off x="14984057" y="3877523"/>
            <a:ext cx="106143" cy="106143"/>
          </a:xfrm>
          <a:prstGeom prst="ellipse">
            <a:avLst/>
          </a:prstGeom>
          <a:solidFill>
            <a:srgbClr val="35B77C"/>
          </a:solidFill>
        </p:spPr>
      </p:sp>
      <p:sp>
        <p:nvSpPr>
          <p:cNvPr id="15492" name="object_15493"/>
          <p:cNvSpPr/>
          <p:nvPr/>
        </p:nvSpPr>
        <p:spPr>
          <a:xfrm>
            <a:off x="13451994" y="3824451"/>
            <a:ext cx="0" cy="212287"/>
          </a:xfrm>
          <a:prstGeom prst="rect">
            <a:avLst/>
          </a:prstGeom>
          <a:ln w="10000">
            <a:solidFill>
              <a:srgbClr val="000000"/>
            </a:solidFill>
          </a:ln>
        </p:spPr>
      </p:sp>
      <p:sp>
        <p:nvSpPr>
          <p:cNvPr id="15494" name="object_15495"/>
          <p:cNvSpPr/>
          <p:nvPr/>
        </p:nvSpPr>
        <p:spPr>
          <a:xfrm>
            <a:off x="14504039" y="3824451"/>
            <a:ext cx="0" cy="212287"/>
          </a:xfrm>
          <a:prstGeom prst="rect">
            <a:avLst/>
          </a:prstGeom>
          <a:ln w="20000">
            <a:solidFill>
              <a:srgbClr val="000000"/>
            </a:solidFill>
          </a:ln>
        </p:spPr>
      </p:sp>
      <p:sp>
        <p:nvSpPr>
          <p:cNvPr id="15496" name="object_15497"/>
          <p:cNvSpPr/>
          <p:nvPr/>
        </p:nvSpPr>
        <p:spPr>
          <a:xfrm>
            <a:off x="14929854" y="3824451"/>
            <a:ext cx="0" cy="212287"/>
          </a:xfrm>
          <a:prstGeom prst="rect">
            <a:avLst/>
          </a:prstGeom>
          <a:ln w="10000">
            <a:solidFill>
              <a:srgbClr val="000000"/>
            </a:solidFill>
          </a:ln>
        </p:spPr>
      </p:sp>
      <p:sp>
        <p:nvSpPr>
          <p:cNvPr id="15498" name="object_15499"/>
          <p:cNvSpPr txBox="1"/>
          <p:nvPr/>
        </p:nvSpPr>
        <p:spPr>
          <a:xfrm>
            <a:off x="1600000" y="4461311"/>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competitiveness</a:t>
            </a:r>
          </a:p>
        </p:txBody>
      </p:sp>
      <p:sp>
        <p:nvSpPr>
          <p:cNvPr id="15500" name="object_15501"/>
          <p:cNvSpPr txBox="1"/>
          <p:nvPr/>
        </p:nvSpPr>
        <p:spPr>
          <a:xfrm>
            <a:off x="950000" y="4694827"/>
            <a:ext cx="594402" cy="594402"/>
          </a:xfrm>
          <a:prstGeom prst="ellipse">
            <a:avLst/>
          </a:prstGeom>
          <a:solidFill>
            <a:srgbClr val="5C5AA7"/>
          </a:solidFill>
        </p:spPr>
        <p:txBody>
          <a:bodyPr wrap="square" lIns="0" tIns="0" rIns="0" bIns="0" rtlCol="0" anchor="ctr"/>
          <a:lstStyle/>
          <a:p>
            <a:pPr algn="ctr"/>
            <a:r>
              <a:rPr sz="2150" b="1" dirty="0">
                <a:solidFill>
                  <a:srgbClr val="FFFFFF"/>
                </a:solidFill>
                <a:latin typeface="Arial"/>
                <a:ea typeface="Arial"/>
              </a:rPr>
              <a:t>12</a:t>
            </a:r>
          </a:p>
        </p:txBody>
      </p:sp>
      <p:sp>
        <p:nvSpPr>
          <p:cNvPr id="15502" name="object_15503"/>
          <p:cNvSpPr txBox="1"/>
          <p:nvPr/>
        </p:nvSpPr>
        <p:spPr>
          <a:xfrm>
            <a:off x="6745326" y="4461311"/>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69%</a:t>
            </a:r>
          </a:p>
        </p:txBody>
      </p:sp>
      <p:sp>
        <p:nvSpPr>
          <p:cNvPr id="15504" name="object_15505"/>
          <p:cNvSpPr txBox="1"/>
          <p:nvPr/>
        </p:nvSpPr>
        <p:spPr>
          <a:xfrm>
            <a:off x="16702573" y="4461311"/>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41</a:t>
            </a:r>
          </a:p>
        </p:txBody>
      </p:sp>
      <p:sp>
        <p:nvSpPr>
          <p:cNvPr id="15506" name="object_15507"/>
          <p:cNvSpPr/>
          <p:nvPr/>
        </p:nvSpPr>
        <p:spPr>
          <a:xfrm>
            <a:off x="7945326" y="4779741"/>
            <a:ext cx="6737606" cy="424573"/>
          </a:xfrm>
          <a:prstGeom prst="rect">
            <a:avLst/>
          </a:prstGeom>
          <a:solidFill>
            <a:srgbClr val="243588"/>
          </a:solidFill>
        </p:spPr>
      </p:sp>
      <p:sp>
        <p:nvSpPr>
          <p:cNvPr id="15508" name="object_15509"/>
          <p:cNvSpPr/>
          <p:nvPr/>
        </p:nvSpPr>
        <p:spPr>
          <a:xfrm>
            <a:off x="12989674" y="4981413"/>
            <a:ext cx="1693258" cy="21229"/>
          </a:xfrm>
          <a:prstGeom prst="rect">
            <a:avLst/>
          </a:prstGeom>
          <a:solidFill>
            <a:srgbClr val="DB2D3C"/>
          </a:solidFill>
        </p:spPr>
      </p:sp>
      <p:sp>
        <p:nvSpPr>
          <p:cNvPr id="15510" name="object_15511"/>
          <p:cNvSpPr/>
          <p:nvPr/>
        </p:nvSpPr>
        <p:spPr>
          <a:xfrm>
            <a:off x="12936602" y="4938956"/>
            <a:ext cx="106143" cy="106143"/>
          </a:xfrm>
          <a:prstGeom prst="rect">
            <a:avLst/>
          </a:prstGeom>
          <a:solidFill>
            <a:srgbClr val="DB2D3C"/>
          </a:solidFill>
        </p:spPr>
      </p:sp>
      <p:sp>
        <p:nvSpPr>
          <p:cNvPr id="15512" name="object_15513"/>
          <p:cNvSpPr/>
          <p:nvPr/>
        </p:nvSpPr>
        <p:spPr>
          <a:xfrm>
            <a:off x="14682932" y="4981413"/>
            <a:ext cx="744073" cy="21229"/>
          </a:xfrm>
          <a:prstGeom prst="rect">
            <a:avLst/>
          </a:prstGeom>
          <a:solidFill>
            <a:srgbClr val="35B77C"/>
          </a:solidFill>
        </p:spPr>
      </p:sp>
      <p:sp>
        <p:nvSpPr>
          <p:cNvPr id="15514" name="object_15515"/>
          <p:cNvSpPr/>
          <p:nvPr/>
        </p:nvSpPr>
        <p:spPr>
          <a:xfrm>
            <a:off x="15373933" y="4938956"/>
            <a:ext cx="106143" cy="106143"/>
          </a:xfrm>
          <a:prstGeom prst="ellipse">
            <a:avLst/>
          </a:prstGeom>
          <a:solidFill>
            <a:srgbClr val="35B77C"/>
          </a:solidFill>
        </p:spPr>
      </p:sp>
      <p:sp>
        <p:nvSpPr>
          <p:cNvPr id="15516" name="object_15517"/>
          <p:cNvSpPr/>
          <p:nvPr/>
        </p:nvSpPr>
        <p:spPr>
          <a:xfrm>
            <a:off x="13802287" y="4885884"/>
            <a:ext cx="0" cy="212287"/>
          </a:xfrm>
          <a:prstGeom prst="rect">
            <a:avLst/>
          </a:prstGeom>
          <a:ln w="10000">
            <a:solidFill>
              <a:srgbClr val="000000"/>
            </a:solidFill>
          </a:ln>
        </p:spPr>
      </p:sp>
      <p:sp>
        <p:nvSpPr>
          <p:cNvPr id="15518" name="object_15519"/>
          <p:cNvSpPr/>
          <p:nvPr/>
        </p:nvSpPr>
        <p:spPr>
          <a:xfrm>
            <a:off x="14049822" y="4885884"/>
            <a:ext cx="0" cy="212287"/>
          </a:xfrm>
          <a:prstGeom prst="rect">
            <a:avLst/>
          </a:prstGeom>
          <a:ln w="20000">
            <a:solidFill>
              <a:srgbClr val="000000"/>
            </a:solidFill>
          </a:ln>
        </p:spPr>
      </p:sp>
      <p:sp>
        <p:nvSpPr>
          <p:cNvPr id="15520" name="object_15521"/>
          <p:cNvSpPr/>
          <p:nvPr/>
        </p:nvSpPr>
        <p:spPr>
          <a:xfrm>
            <a:off x="14466425" y="4885884"/>
            <a:ext cx="0" cy="212287"/>
          </a:xfrm>
          <a:prstGeom prst="rect">
            <a:avLst/>
          </a:prstGeom>
          <a:ln w="10000">
            <a:solidFill>
              <a:srgbClr val="000000"/>
            </a:solidFill>
          </a:ln>
        </p:spPr>
      </p:sp>
      <p:sp>
        <p:nvSpPr>
          <p:cNvPr id="15522" name="object_15523"/>
          <p:cNvSpPr txBox="1"/>
          <p:nvPr/>
        </p:nvSpPr>
        <p:spPr>
          <a:xfrm>
            <a:off x="1600000" y="5522744"/>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recruiting</a:t>
            </a:r>
          </a:p>
        </p:txBody>
      </p:sp>
      <p:sp>
        <p:nvSpPr>
          <p:cNvPr id="15524" name="object_15525"/>
          <p:cNvSpPr txBox="1"/>
          <p:nvPr/>
        </p:nvSpPr>
        <p:spPr>
          <a:xfrm>
            <a:off x="950000" y="5756260"/>
            <a:ext cx="594402" cy="594402"/>
          </a:xfrm>
          <a:prstGeom prst="ellipse">
            <a:avLst/>
          </a:prstGeom>
          <a:solidFill>
            <a:srgbClr val="5C5AA7"/>
          </a:solidFill>
        </p:spPr>
        <p:txBody>
          <a:bodyPr wrap="square" lIns="0" tIns="0" rIns="0" bIns="0" rtlCol="0" anchor="ctr"/>
          <a:lstStyle/>
          <a:p>
            <a:pPr algn="ctr"/>
            <a:r>
              <a:rPr sz="2150" b="1" dirty="0">
                <a:solidFill>
                  <a:srgbClr val="FFFFFF"/>
                </a:solidFill>
                <a:latin typeface="Arial"/>
                <a:ea typeface="Arial"/>
              </a:rPr>
              <a:t>13</a:t>
            </a:r>
          </a:p>
        </p:txBody>
      </p:sp>
      <p:sp>
        <p:nvSpPr>
          <p:cNvPr id="15526" name="object_15527"/>
          <p:cNvSpPr txBox="1"/>
          <p:nvPr/>
        </p:nvSpPr>
        <p:spPr>
          <a:xfrm>
            <a:off x="6745326" y="5522744"/>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2%</a:t>
            </a:r>
          </a:p>
        </p:txBody>
      </p:sp>
      <p:sp>
        <p:nvSpPr>
          <p:cNvPr id="15528" name="object_15529"/>
          <p:cNvSpPr txBox="1"/>
          <p:nvPr/>
        </p:nvSpPr>
        <p:spPr>
          <a:xfrm>
            <a:off x="16702573" y="5522744"/>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6</a:t>
            </a:r>
          </a:p>
        </p:txBody>
      </p:sp>
      <p:sp>
        <p:nvSpPr>
          <p:cNvPr id="15530" name="object_15531"/>
          <p:cNvSpPr/>
          <p:nvPr/>
        </p:nvSpPr>
        <p:spPr>
          <a:xfrm>
            <a:off x="7945326" y="5841174"/>
            <a:ext cx="4353342" cy="424573"/>
          </a:xfrm>
          <a:prstGeom prst="rect">
            <a:avLst/>
          </a:prstGeom>
          <a:solidFill>
            <a:srgbClr val="243588"/>
          </a:solidFill>
        </p:spPr>
      </p:sp>
      <p:sp>
        <p:nvSpPr>
          <p:cNvPr id="15532" name="object_15533"/>
          <p:cNvSpPr/>
          <p:nvPr/>
        </p:nvSpPr>
        <p:spPr>
          <a:xfrm>
            <a:off x="12247105" y="6042846"/>
            <a:ext cx="51563" cy="21229"/>
          </a:xfrm>
          <a:prstGeom prst="rect">
            <a:avLst/>
          </a:prstGeom>
          <a:solidFill>
            <a:srgbClr val="DB2D3C"/>
          </a:solidFill>
        </p:spPr>
      </p:sp>
      <p:sp>
        <p:nvSpPr>
          <p:cNvPr id="15534" name="object_15535"/>
          <p:cNvSpPr/>
          <p:nvPr/>
        </p:nvSpPr>
        <p:spPr>
          <a:xfrm>
            <a:off x="12194033" y="6000389"/>
            <a:ext cx="106143" cy="106143"/>
          </a:xfrm>
          <a:prstGeom prst="rect">
            <a:avLst/>
          </a:prstGeom>
          <a:solidFill>
            <a:srgbClr val="DB2D3C"/>
          </a:solidFill>
        </p:spPr>
      </p:sp>
      <p:sp>
        <p:nvSpPr>
          <p:cNvPr id="15536" name="object_15537"/>
          <p:cNvSpPr/>
          <p:nvPr/>
        </p:nvSpPr>
        <p:spPr>
          <a:xfrm>
            <a:off x="12298668" y="6042846"/>
            <a:ext cx="2302954" cy="21229"/>
          </a:xfrm>
          <a:prstGeom prst="rect">
            <a:avLst/>
          </a:prstGeom>
          <a:solidFill>
            <a:srgbClr val="35B77C"/>
          </a:solidFill>
        </p:spPr>
      </p:sp>
      <p:sp>
        <p:nvSpPr>
          <p:cNvPr id="15538" name="object_15539"/>
          <p:cNvSpPr/>
          <p:nvPr/>
        </p:nvSpPr>
        <p:spPr>
          <a:xfrm>
            <a:off x="14548550" y="6000389"/>
            <a:ext cx="106143" cy="106143"/>
          </a:xfrm>
          <a:prstGeom prst="ellipse">
            <a:avLst/>
          </a:prstGeom>
          <a:solidFill>
            <a:srgbClr val="35B77C"/>
          </a:solidFill>
        </p:spPr>
      </p:sp>
      <p:sp>
        <p:nvSpPr>
          <p:cNvPr id="15540" name="object_15541"/>
          <p:cNvSpPr/>
          <p:nvPr/>
        </p:nvSpPr>
        <p:spPr>
          <a:xfrm>
            <a:off x="12298668" y="5947317"/>
            <a:ext cx="0" cy="212287"/>
          </a:xfrm>
          <a:prstGeom prst="rect">
            <a:avLst/>
          </a:prstGeom>
          <a:ln w="10000">
            <a:solidFill>
              <a:srgbClr val="000000"/>
            </a:solidFill>
          </a:ln>
        </p:spPr>
      </p:sp>
      <p:sp>
        <p:nvSpPr>
          <p:cNvPr id="15542" name="object_15543"/>
          <p:cNvSpPr/>
          <p:nvPr/>
        </p:nvSpPr>
        <p:spPr>
          <a:xfrm>
            <a:off x="13425442" y="5947317"/>
            <a:ext cx="0" cy="212287"/>
          </a:xfrm>
          <a:prstGeom prst="rect">
            <a:avLst/>
          </a:prstGeom>
          <a:ln w="20000">
            <a:solidFill>
              <a:srgbClr val="000000"/>
            </a:solidFill>
          </a:ln>
        </p:spPr>
      </p:sp>
      <p:sp>
        <p:nvSpPr>
          <p:cNvPr id="15544" name="object_15545"/>
          <p:cNvSpPr/>
          <p:nvPr/>
        </p:nvSpPr>
        <p:spPr>
          <a:xfrm>
            <a:off x="13830399" y="5947317"/>
            <a:ext cx="0" cy="212287"/>
          </a:xfrm>
          <a:prstGeom prst="rect">
            <a:avLst/>
          </a:prstGeom>
          <a:ln w="10000">
            <a:solidFill>
              <a:srgbClr val="000000"/>
            </a:solidFill>
          </a:ln>
        </p:spPr>
      </p:sp>
      <p:sp>
        <p:nvSpPr>
          <p:cNvPr id="15546" name="object_15547"/>
          <p:cNvSpPr txBox="1"/>
          <p:nvPr/>
        </p:nvSpPr>
        <p:spPr>
          <a:xfrm>
            <a:off x="1600000" y="6584177"/>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diversity</a:t>
            </a:r>
          </a:p>
        </p:txBody>
      </p:sp>
      <p:sp>
        <p:nvSpPr>
          <p:cNvPr id="15548" name="object_15549"/>
          <p:cNvSpPr txBox="1"/>
          <p:nvPr/>
        </p:nvSpPr>
        <p:spPr>
          <a:xfrm>
            <a:off x="950000" y="6817693"/>
            <a:ext cx="594402" cy="594402"/>
          </a:xfrm>
          <a:prstGeom prst="ellipse">
            <a:avLst/>
          </a:prstGeom>
          <a:solidFill>
            <a:srgbClr val="5C5AA7"/>
          </a:solidFill>
        </p:spPr>
        <p:txBody>
          <a:bodyPr wrap="square" lIns="0" tIns="0" rIns="0" bIns="0" rtlCol="0" anchor="ctr"/>
          <a:lstStyle/>
          <a:p>
            <a:pPr algn="ctr"/>
            <a:r>
              <a:rPr sz="2150" b="1" dirty="0">
                <a:solidFill>
                  <a:srgbClr val="FFFFFF"/>
                </a:solidFill>
                <a:latin typeface="Arial"/>
                <a:ea typeface="Arial"/>
              </a:rPr>
              <a:t>14</a:t>
            </a:r>
          </a:p>
        </p:txBody>
      </p:sp>
      <p:sp>
        <p:nvSpPr>
          <p:cNvPr id="15550" name="object_15551"/>
          <p:cNvSpPr txBox="1"/>
          <p:nvPr/>
        </p:nvSpPr>
        <p:spPr>
          <a:xfrm>
            <a:off x="6745326" y="6584177"/>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0%</a:t>
            </a:r>
          </a:p>
        </p:txBody>
      </p:sp>
      <p:sp>
        <p:nvSpPr>
          <p:cNvPr id="15552" name="object_15553"/>
          <p:cNvSpPr txBox="1"/>
          <p:nvPr/>
        </p:nvSpPr>
        <p:spPr>
          <a:xfrm>
            <a:off x="16702573" y="6584177"/>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1</a:t>
            </a:r>
          </a:p>
        </p:txBody>
      </p:sp>
      <p:sp>
        <p:nvSpPr>
          <p:cNvPr id="15554" name="object_15555"/>
          <p:cNvSpPr/>
          <p:nvPr/>
        </p:nvSpPr>
        <p:spPr>
          <a:xfrm>
            <a:off x="7945326" y="6902607"/>
            <a:ext cx="6739752" cy="424573"/>
          </a:xfrm>
          <a:prstGeom prst="rect">
            <a:avLst/>
          </a:prstGeom>
          <a:solidFill>
            <a:srgbClr val="243588"/>
          </a:solidFill>
        </p:spPr>
      </p:sp>
      <p:sp>
        <p:nvSpPr>
          <p:cNvPr id="15556" name="object_15557"/>
          <p:cNvSpPr/>
          <p:nvPr/>
        </p:nvSpPr>
        <p:spPr>
          <a:xfrm>
            <a:off x="14632006" y="7061822"/>
            <a:ext cx="106143" cy="106143"/>
          </a:xfrm>
          <a:prstGeom prst="rect">
            <a:avLst/>
          </a:prstGeom>
          <a:solidFill>
            <a:srgbClr val="DB2D3C"/>
          </a:solidFill>
        </p:spPr>
      </p:sp>
      <p:sp>
        <p:nvSpPr>
          <p:cNvPr id="15558" name="object_15559"/>
          <p:cNvSpPr/>
          <p:nvPr/>
        </p:nvSpPr>
        <p:spPr>
          <a:xfrm>
            <a:off x="14685078" y="7104279"/>
            <a:ext cx="561933" cy="21229"/>
          </a:xfrm>
          <a:prstGeom prst="rect">
            <a:avLst/>
          </a:prstGeom>
          <a:solidFill>
            <a:srgbClr val="35B77C"/>
          </a:solidFill>
        </p:spPr>
      </p:sp>
      <p:sp>
        <p:nvSpPr>
          <p:cNvPr id="15560" name="object_15561"/>
          <p:cNvSpPr/>
          <p:nvPr/>
        </p:nvSpPr>
        <p:spPr>
          <a:xfrm>
            <a:off x="15193939" y="7061822"/>
            <a:ext cx="106143" cy="106143"/>
          </a:xfrm>
          <a:prstGeom prst="ellipse">
            <a:avLst/>
          </a:prstGeom>
          <a:solidFill>
            <a:srgbClr val="35B77C"/>
          </a:solidFill>
        </p:spPr>
      </p:sp>
      <p:sp>
        <p:nvSpPr>
          <p:cNvPr id="15562" name="object_15563"/>
          <p:cNvSpPr/>
          <p:nvPr/>
        </p:nvSpPr>
        <p:spPr>
          <a:xfrm>
            <a:off x="14685078" y="7008750"/>
            <a:ext cx="0" cy="212287"/>
          </a:xfrm>
          <a:prstGeom prst="rect">
            <a:avLst/>
          </a:prstGeom>
          <a:ln w="10000">
            <a:solidFill>
              <a:srgbClr val="000000"/>
            </a:solidFill>
          </a:ln>
        </p:spPr>
      </p:sp>
      <p:sp>
        <p:nvSpPr>
          <p:cNvPr id="15564" name="object_15565"/>
          <p:cNvSpPr/>
          <p:nvPr/>
        </p:nvSpPr>
        <p:spPr>
          <a:xfrm>
            <a:off x="14966044" y="7008750"/>
            <a:ext cx="0" cy="212287"/>
          </a:xfrm>
          <a:prstGeom prst="rect">
            <a:avLst/>
          </a:prstGeom>
          <a:ln w="20000">
            <a:solidFill>
              <a:srgbClr val="000000"/>
            </a:solidFill>
          </a:ln>
        </p:spPr>
      </p:sp>
      <p:sp>
        <p:nvSpPr>
          <p:cNvPr id="15566" name="object_15567"/>
          <p:cNvSpPr/>
          <p:nvPr/>
        </p:nvSpPr>
        <p:spPr>
          <a:xfrm>
            <a:off x="15247011" y="7008750"/>
            <a:ext cx="0" cy="212287"/>
          </a:xfrm>
          <a:prstGeom prst="rect">
            <a:avLst/>
          </a:prstGeom>
          <a:ln w="10000">
            <a:solidFill>
              <a:srgbClr val="000000"/>
            </a:solidFill>
          </a:ln>
        </p:spPr>
      </p:sp>
      <p:sp>
        <p:nvSpPr>
          <p:cNvPr id="15568" name="object_15569"/>
          <p:cNvSpPr txBox="1"/>
          <p:nvPr/>
        </p:nvSpPr>
        <p:spPr>
          <a:xfrm>
            <a:off x="1600000" y="7645610"/>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resilience</a:t>
            </a:r>
          </a:p>
        </p:txBody>
      </p:sp>
      <p:sp>
        <p:nvSpPr>
          <p:cNvPr id="15570" name="object_15571"/>
          <p:cNvSpPr txBox="1"/>
          <p:nvPr/>
        </p:nvSpPr>
        <p:spPr>
          <a:xfrm>
            <a:off x="950000" y="7879126"/>
            <a:ext cx="594402" cy="594402"/>
          </a:xfrm>
          <a:prstGeom prst="ellipse">
            <a:avLst/>
          </a:prstGeom>
          <a:solidFill>
            <a:srgbClr val="5C5AA7"/>
          </a:solidFill>
        </p:spPr>
        <p:txBody>
          <a:bodyPr wrap="square" lIns="0" tIns="0" rIns="0" bIns="0" rtlCol="0" anchor="ctr"/>
          <a:lstStyle/>
          <a:p>
            <a:pPr algn="ctr"/>
            <a:r>
              <a:rPr sz="2150" b="1" dirty="0">
                <a:solidFill>
                  <a:srgbClr val="FFFFFF"/>
                </a:solidFill>
                <a:latin typeface="Arial"/>
                <a:ea typeface="Arial"/>
              </a:rPr>
              <a:t>15</a:t>
            </a:r>
          </a:p>
        </p:txBody>
      </p:sp>
      <p:sp>
        <p:nvSpPr>
          <p:cNvPr id="15572" name="object_15573"/>
          <p:cNvSpPr txBox="1"/>
          <p:nvPr/>
        </p:nvSpPr>
        <p:spPr>
          <a:xfrm>
            <a:off x="6745326" y="7645610"/>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58%</a:t>
            </a:r>
          </a:p>
        </p:txBody>
      </p:sp>
      <p:sp>
        <p:nvSpPr>
          <p:cNvPr id="15574" name="object_15575"/>
          <p:cNvSpPr txBox="1"/>
          <p:nvPr/>
        </p:nvSpPr>
        <p:spPr>
          <a:xfrm>
            <a:off x="16702573" y="7645610"/>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16</a:t>
            </a:r>
          </a:p>
        </p:txBody>
      </p:sp>
      <p:sp>
        <p:nvSpPr>
          <p:cNvPr id="15576" name="object_15577"/>
          <p:cNvSpPr/>
          <p:nvPr/>
        </p:nvSpPr>
        <p:spPr>
          <a:xfrm>
            <a:off x="7945326" y="7964040"/>
            <a:ext cx="5271687" cy="424573"/>
          </a:xfrm>
          <a:prstGeom prst="rect">
            <a:avLst/>
          </a:prstGeom>
          <a:solidFill>
            <a:srgbClr val="243588"/>
          </a:solidFill>
        </p:spPr>
      </p:sp>
      <p:sp>
        <p:nvSpPr>
          <p:cNvPr id="15578" name="object_15579"/>
          <p:cNvSpPr/>
          <p:nvPr/>
        </p:nvSpPr>
        <p:spPr>
          <a:xfrm>
            <a:off x="9924263" y="8165712"/>
            <a:ext cx="3292750" cy="21229"/>
          </a:xfrm>
          <a:prstGeom prst="rect">
            <a:avLst/>
          </a:prstGeom>
          <a:solidFill>
            <a:srgbClr val="DB2D3C"/>
          </a:solidFill>
        </p:spPr>
      </p:sp>
      <p:sp>
        <p:nvSpPr>
          <p:cNvPr id="15580" name="object_15581"/>
          <p:cNvSpPr/>
          <p:nvPr/>
        </p:nvSpPr>
        <p:spPr>
          <a:xfrm>
            <a:off x="9871191" y="8123255"/>
            <a:ext cx="106143" cy="106143"/>
          </a:xfrm>
          <a:prstGeom prst="rect">
            <a:avLst/>
          </a:prstGeom>
          <a:solidFill>
            <a:srgbClr val="DB2D3C"/>
          </a:solidFill>
        </p:spPr>
      </p:sp>
      <p:sp>
        <p:nvSpPr>
          <p:cNvPr id="15582" name="object_15583"/>
          <p:cNvSpPr/>
          <p:nvPr/>
        </p:nvSpPr>
        <p:spPr>
          <a:xfrm>
            <a:off x="13217013" y="8165712"/>
            <a:ext cx="2412146" cy="21229"/>
          </a:xfrm>
          <a:prstGeom prst="rect">
            <a:avLst/>
          </a:prstGeom>
          <a:solidFill>
            <a:srgbClr val="35B77C"/>
          </a:solidFill>
        </p:spPr>
      </p:sp>
      <p:sp>
        <p:nvSpPr>
          <p:cNvPr id="15584" name="object_15585"/>
          <p:cNvSpPr/>
          <p:nvPr/>
        </p:nvSpPr>
        <p:spPr>
          <a:xfrm>
            <a:off x="15576087" y="8123255"/>
            <a:ext cx="106143" cy="106143"/>
          </a:xfrm>
          <a:prstGeom prst="ellipse">
            <a:avLst/>
          </a:prstGeom>
          <a:solidFill>
            <a:srgbClr val="35B77C"/>
          </a:solidFill>
        </p:spPr>
      </p:sp>
      <p:sp>
        <p:nvSpPr>
          <p:cNvPr id="15586" name="object_15587"/>
          <p:cNvSpPr/>
          <p:nvPr/>
        </p:nvSpPr>
        <p:spPr>
          <a:xfrm>
            <a:off x="14140508" y="8070183"/>
            <a:ext cx="0" cy="212287"/>
          </a:xfrm>
          <a:prstGeom prst="rect">
            <a:avLst/>
          </a:prstGeom>
          <a:ln w="10000">
            <a:solidFill>
              <a:srgbClr val="000000"/>
            </a:solidFill>
          </a:ln>
        </p:spPr>
      </p:sp>
      <p:sp>
        <p:nvSpPr>
          <p:cNvPr id="15588" name="object_15589"/>
          <p:cNvSpPr/>
          <p:nvPr/>
        </p:nvSpPr>
        <p:spPr>
          <a:xfrm>
            <a:off x="14671124" y="8070183"/>
            <a:ext cx="0" cy="212287"/>
          </a:xfrm>
          <a:prstGeom prst="rect">
            <a:avLst/>
          </a:prstGeom>
          <a:ln w="20000">
            <a:solidFill>
              <a:srgbClr val="000000"/>
            </a:solidFill>
          </a:ln>
        </p:spPr>
      </p:sp>
      <p:sp>
        <p:nvSpPr>
          <p:cNvPr id="15590" name="object_15591"/>
          <p:cNvSpPr/>
          <p:nvPr/>
        </p:nvSpPr>
        <p:spPr>
          <a:xfrm>
            <a:off x="15220425" y="8070183"/>
            <a:ext cx="0" cy="212287"/>
          </a:xfrm>
          <a:prstGeom prst="rect">
            <a:avLst/>
          </a:prstGeom>
          <a:ln w="10000">
            <a:solidFill>
              <a:srgbClr val="000000"/>
            </a:solidFill>
          </a:ln>
        </p:spPr>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0" name="object_15601"/>
          <p:cNvSpPr>
            <a:spLocks noGrp="1"/>
          </p:cNvSpPr>
          <p:nvPr/>
        </p:nvSpPr>
        <p:spPr>
          <a:xfrm>
            <a:off x="757390" y="680607"/>
            <a:ext cx="733425" cy="733425"/>
          </a:xfrm>
          <a:prstGeom prst="rect">
            <a:avLst/>
          </a:prstGeom>
          <a:ln w="125650">
            <a:solidFill>
              <a:srgbClr val="5181B7"/>
            </a:solidFill>
          </a:ln>
        </p:spPr>
        <p:txBody>
          <a:bodyPr wrap="square" lIns="0" tIns="0" rIns="0" bIns="0" rtlCol="0"/>
          <a:lstStyle/>
          <a:p>
            <a:endParaRPr/>
          </a:p>
        </p:txBody>
      </p:sp>
      <p:sp>
        <p:nvSpPr>
          <p:cNvPr id="15602" name="object_1560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Future Orientation | External Benchmarking</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5604" name="15605">
            <a:hlinkClick r:id="rId3" action="ppaction://hlinksldjump" tooltip="Content"/>
          </p:cNvPr>
          <p:cNvGrpSpPr/>
          <p:nvPr/>
        </p:nvGrpSpPr>
        <p:grpSpPr>
          <a:xfrm>
            <a:off x="19403940" y="295737"/>
            <a:ext cx="350000" cy="350000"/>
            <a:chOff x="0" y="0"/>
            <a:chExt cx="0" cy="0"/>
          </a:xfrm>
        </p:grpSpPr>
        <p:sp>
          <p:nvSpPr>
            <p:cNvPr id="15606" name="15607"/>
            <p:cNvSpPr/>
            <p:nvPr/>
          </p:nvSpPr>
          <p:spPr>
            <a:xfrm>
              <a:off x="0" y="0"/>
              <a:ext cx="350000" cy="350000"/>
            </a:xfrm>
            <a:prstGeom prst="rect">
              <a:avLst/>
            </a:prstGeom>
            <a:noFill/>
            <a:ln w="30000" cap="flat" cmpd="sng" algn="ctr">
              <a:solidFill>
                <a:srgbClr val="707274"/>
              </a:solidFill>
            </a:ln>
          </p:spPr>
        </p:sp>
        <p:sp>
          <p:nvSpPr>
            <p:cNvPr id="15608" name="1560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5610" name="15611">
            <a:hlinkClick r:id="rId4" action="ppaction://hlinksldjump" tooltip="Project overview"/>
          </p:cNvPr>
          <p:cNvGrpSpPr/>
          <p:nvPr/>
        </p:nvGrpSpPr>
        <p:grpSpPr>
          <a:xfrm>
            <a:off x="18380322" y="295737"/>
            <a:ext cx="350000" cy="350000"/>
            <a:chOff x="0" y="0"/>
            <a:chExt cx="0" cy="0"/>
          </a:xfrm>
        </p:grpSpPr>
        <p:sp>
          <p:nvSpPr>
            <p:cNvPr id="15612" name="15613"/>
            <p:cNvSpPr/>
            <p:nvPr/>
          </p:nvSpPr>
          <p:spPr>
            <a:xfrm>
              <a:off x="0" y="0"/>
              <a:ext cx="350000" cy="350000"/>
            </a:xfrm>
            <a:prstGeom prst="rect">
              <a:avLst/>
            </a:prstGeom>
            <a:noFill/>
            <a:ln w="30000" cap="flat" cmpd="sng" algn="ctr">
              <a:solidFill>
                <a:srgbClr val="707274"/>
              </a:solidFill>
            </a:ln>
          </p:spPr>
        </p:sp>
        <p:sp>
          <p:nvSpPr>
            <p:cNvPr id="15614" name="15615"/>
            <p:cNvSpPr/>
            <p:nvPr/>
          </p:nvSpPr>
          <p:spPr>
            <a:xfrm>
              <a:off x="0" y="280000"/>
              <a:ext cx="350000" cy="0"/>
            </a:xfrm>
            <a:prstGeom prst="line">
              <a:avLst/>
            </a:prstGeom>
            <a:solidFill>
              <a:srgbClr val="000000"/>
            </a:solidFill>
            <a:ln w="11000" cap="flat" cmpd="sng" algn="ctr">
              <a:solidFill>
                <a:srgbClr val="707274"/>
              </a:solidFill>
            </a:ln>
          </p:spPr>
        </p:sp>
        <p:sp>
          <p:nvSpPr>
            <p:cNvPr id="15616" name="15617"/>
            <p:cNvSpPr/>
            <p:nvPr/>
          </p:nvSpPr>
          <p:spPr>
            <a:xfrm>
              <a:off x="175000" y="280000"/>
              <a:ext cx="0" cy="70000"/>
            </a:xfrm>
            <a:prstGeom prst="line">
              <a:avLst/>
            </a:prstGeom>
            <a:solidFill>
              <a:srgbClr val="000000"/>
            </a:solidFill>
            <a:ln w="11000" cap="flat" cmpd="sng" algn="ctr">
              <a:solidFill>
                <a:srgbClr val="707274"/>
              </a:solidFill>
            </a:ln>
          </p:spPr>
        </p:sp>
        <p:sp>
          <p:nvSpPr>
            <p:cNvPr id="15618" name="object_15619"/>
            <p:cNvSpPr/>
            <p:nvPr/>
          </p:nvSpPr>
          <p:spPr>
            <a:xfrm>
              <a:off x="50000" y="87500"/>
              <a:ext cx="75000" cy="75000"/>
            </a:xfrm>
            <a:prstGeom prst="ellipse">
              <a:avLst/>
            </a:prstGeom>
            <a:solidFill>
              <a:srgbClr val="707274"/>
            </a:solidFill>
          </p:spPr>
        </p:sp>
        <p:sp>
          <p:nvSpPr>
            <p:cNvPr id="15620" name="object_15621"/>
            <p:cNvSpPr/>
            <p:nvPr/>
          </p:nvSpPr>
          <p:spPr>
            <a:xfrm>
              <a:off x="137500" y="87500"/>
              <a:ext cx="75000" cy="75000"/>
            </a:xfrm>
            <a:prstGeom prst="ellipse">
              <a:avLst/>
            </a:prstGeom>
            <a:solidFill>
              <a:srgbClr val="707274"/>
            </a:solidFill>
          </p:spPr>
        </p:sp>
        <p:sp>
          <p:nvSpPr>
            <p:cNvPr id="15622" name="object_15623"/>
            <p:cNvSpPr/>
            <p:nvPr/>
          </p:nvSpPr>
          <p:spPr>
            <a:xfrm>
              <a:off x="225000" y="87500"/>
              <a:ext cx="75000" cy="75000"/>
            </a:xfrm>
            <a:prstGeom prst="ellipse">
              <a:avLst/>
            </a:prstGeom>
            <a:solidFill>
              <a:srgbClr val="707274"/>
            </a:solidFill>
          </p:spPr>
        </p:sp>
        <p:sp>
          <p:nvSpPr>
            <p:cNvPr id="15624" name="15625"/>
            <p:cNvSpPr/>
            <p:nvPr/>
          </p:nvSpPr>
          <p:spPr>
            <a:xfrm>
              <a:off x="105000" y="233333"/>
              <a:ext cx="140000" cy="0"/>
            </a:xfrm>
            <a:prstGeom prst="rect">
              <a:avLst/>
            </a:prstGeom>
            <a:noFill/>
            <a:ln w="30000" cap="flat" cmpd="sng" algn="ctr">
              <a:solidFill>
                <a:srgbClr val="707274"/>
              </a:solidFill>
            </a:ln>
          </p:spPr>
        </p:sp>
        <p:sp>
          <p:nvSpPr>
            <p:cNvPr id="15626" name="1562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628" name="15629">
            <a:hlinkClick r:id="rId5" action="ppaction://hlinksldjump" tooltip="Response-Rate"/>
          </p:cNvPr>
          <p:cNvGrpSpPr/>
          <p:nvPr/>
        </p:nvGrpSpPr>
        <p:grpSpPr>
          <a:xfrm>
            <a:off x="17356704" y="295737"/>
            <a:ext cx="350000" cy="350000"/>
            <a:chOff x="0" y="0"/>
            <a:chExt cx="0" cy="0"/>
          </a:xfrm>
        </p:grpSpPr>
        <p:sp>
          <p:nvSpPr>
            <p:cNvPr id="15630" name="15631"/>
            <p:cNvSpPr/>
            <p:nvPr/>
          </p:nvSpPr>
          <p:spPr>
            <a:xfrm>
              <a:off x="0" y="0"/>
              <a:ext cx="350000" cy="350000"/>
            </a:xfrm>
            <a:prstGeom prst="rect">
              <a:avLst/>
            </a:prstGeom>
            <a:noFill/>
            <a:ln w="30000" cap="flat" cmpd="sng" algn="ctr">
              <a:solidFill>
                <a:srgbClr val="707274"/>
              </a:solidFill>
            </a:ln>
          </p:spPr>
        </p:sp>
        <p:sp>
          <p:nvSpPr>
            <p:cNvPr id="15632" name="1563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5634" name="object_15635">
            <a:hlinkClick r:id="rId6" action="ppaction://hlinksldjump" tooltip="Index overview"/>
          </p:cNvPr>
          <p:cNvGrpSpPr/>
          <p:nvPr/>
        </p:nvGrpSpPr>
        <p:grpSpPr>
          <a:xfrm>
            <a:off x="16333086" y="295737"/>
            <a:ext cx="511198" cy="515004"/>
            <a:chOff x="17809255" y="706508"/>
            <a:chExt cx="711198" cy="715004"/>
          </a:xfrm>
        </p:grpSpPr>
        <p:sp>
          <p:nvSpPr>
            <p:cNvPr id="15636" name="object_15637"/>
            <p:cNvSpPr/>
            <p:nvPr/>
          </p:nvSpPr>
          <p:spPr>
            <a:xfrm>
              <a:off x="17809255" y="706508"/>
              <a:ext cx="711198" cy="715004"/>
            </a:xfrm>
            <a:prstGeom prst="rect">
              <a:avLst/>
            </a:prstGeom>
            <a:solidFill>
              <a:srgbClr val="FFFFFF">
                <a:alpha val="500"/>
              </a:srgbClr>
            </a:solidFill>
            <a:ln>
              <a:noFill/>
            </a:ln>
          </p:spPr>
        </p:sp>
        <p:sp>
          <p:nvSpPr>
            <p:cNvPr id="15638" name="object_1563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5640" name="object_1564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5642" name="object_1564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5644" name="object_1564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5646" name="object_1564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5648" name="object_1564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5650" name="object_1565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5652" name="object_1565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5654" name="object_1565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5656" name="object_1565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5658" name="object_15659">
            <a:hlinkClick r:id="rId7" action="ppaction://hlinksldjump" tooltip="Dimensions"/>
          </p:cNvPr>
          <p:cNvGrpSpPr/>
          <p:nvPr/>
        </p:nvGrpSpPr>
        <p:grpSpPr>
          <a:xfrm>
            <a:off x="15309468" y="295737"/>
            <a:ext cx="350000" cy="350000"/>
            <a:chOff x="0" y="0"/>
            <a:chExt cx="0" cy="0"/>
          </a:xfrm>
        </p:grpSpPr>
        <p:sp>
          <p:nvSpPr>
            <p:cNvPr id="15660" name="object_15661"/>
            <p:cNvSpPr/>
            <p:nvPr/>
          </p:nvSpPr>
          <p:spPr>
            <a:xfrm>
              <a:off x="30600" y="27733"/>
              <a:ext cx="113800" cy="61200"/>
            </a:xfrm>
            <a:prstGeom prst="rect">
              <a:avLst/>
            </a:prstGeom>
            <a:solidFill>
              <a:srgbClr val="707274"/>
            </a:solidFill>
            <a:ln>
              <a:noFill/>
            </a:ln>
          </p:spPr>
        </p:sp>
        <p:sp>
          <p:nvSpPr>
            <p:cNvPr id="15662" name="object_15663"/>
            <p:cNvSpPr/>
            <p:nvPr/>
          </p:nvSpPr>
          <p:spPr>
            <a:xfrm>
              <a:off x="275600" y="27733"/>
              <a:ext cx="43800" cy="61200"/>
            </a:xfrm>
            <a:prstGeom prst="rect">
              <a:avLst/>
            </a:prstGeom>
            <a:solidFill>
              <a:srgbClr val="707274"/>
            </a:solidFill>
            <a:ln>
              <a:noFill/>
            </a:ln>
          </p:spPr>
        </p:sp>
        <p:sp>
          <p:nvSpPr>
            <p:cNvPr id="15664" name="object_15665"/>
            <p:cNvSpPr/>
            <p:nvPr/>
          </p:nvSpPr>
          <p:spPr>
            <a:xfrm>
              <a:off x="0" y="27733"/>
              <a:ext cx="61200" cy="61200"/>
            </a:xfrm>
            <a:prstGeom prst="ellipse">
              <a:avLst/>
            </a:prstGeom>
            <a:solidFill>
              <a:srgbClr val="707274"/>
            </a:solidFill>
            <a:ln>
              <a:noFill/>
            </a:ln>
          </p:spPr>
        </p:sp>
        <p:sp>
          <p:nvSpPr>
            <p:cNvPr id="15666" name="object_15667"/>
            <p:cNvSpPr/>
            <p:nvPr/>
          </p:nvSpPr>
          <p:spPr>
            <a:xfrm>
              <a:off x="113800" y="27733"/>
              <a:ext cx="61200" cy="61200"/>
            </a:xfrm>
            <a:prstGeom prst="ellipse">
              <a:avLst/>
            </a:prstGeom>
            <a:solidFill>
              <a:srgbClr val="707274"/>
            </a:solidFill>
            <a:ln>
              <a:noFill/>
            </a:ln>
          </p:spPr>
        </p:sp>
        <p:sp>
          <p:nvSpPr>
            <p:cNvPr id="15668" name="object_15669"/>
            <p:cNvSpPr/>
            <p:nvPr/>
          </p:nvSpPr>
          <p:spPr>
            <a:xfrm>
              <a:off x="288800" y="27733"/>
              <a:ext cx="61200" cy="61200"/>
            </a:xfrm>
            <a:prstGeom prst="ellipse">
              <a:avLst/>
            </a:prstGeom>
            <a:solidFill>
              <a:srgbClr val="707274"/>
            </a:solidFill>
            <a:ln>
              <a:noFill/>
            </a:ln>
          </p:spPr>
        </p:sp>
        <p:sp>
          <p:nvSpPr>
            <p:cNvPr id="15670" name="object_15671"/>
            <p:cNvSpPr/>
            <p:nvPr/>
          </p:nvSpPr>
          <p:spPr>
            <a:xfrm>
              <a:off x="245000" y="27733"/>
              <a:ext cx="61200" cy="61200"/>
            </a:xfrm>
            <a:prstGeom prst="ellipse">
              <a:avLst/>
            </a:prstGeom>
            <a:solidFill>
              <a:srgbClr val="707274"/>
            </a:solidFill>
            <a:ln>
              <a:noFill/>
            </a:ln>
          </p:spPr>
        </p:sp>
        <p:sp>
          <p:nvSpPr>
            <p:cNvPr id="15672" name="object_15673"/>
            <p:cNvSpPr/>
            <p:nvPr/>
          </p:nvSpPr>
          <p:spPr>
            <a:xfrm>
              <a:off x="30600" y="144400"/>
              <a:ext cx="43800" cy="61200"/>
            </a:xfrm>
            <a:prstGeom prst="rect">
              <a:avLst/>
            </a:prstGeom>
            <a:solidFill>
              <a:srgbClr val="707274"/>
            </a:solidFill>
            <a:ln>
              <a:noFill/>
            </a:ln>
          </p:spPr>
        </p:sp>
        <p:sp>
          <p:nvSpPr>
            <p:cNvPr id="15674" name="object_15675"/>
            <p:cNvSpPr/>
            <p:nvPr/>
          </p:nvSpPr>
          <p:spPr>
            <a:xfrm>
              <a:off x="205600" y="144400"/>
              <a:ext cx="113800" cy="61200"/>
            </a:xfrm>
            <a:prstGeom prst="rect">
              <a:avLst/>
            </a:prstGeom>
            <a:solidFill>
              <a:srgbClr val="707274"/>
            </a:solidFill>
            <a:ln>
              <a:noFill/>
            </a:ln>
          </p:spPr>
        </p:sp>
        <p:sp>
          <p:nvSpPr>
            <p:cNvPr id="15676" name="object_15677"/>
            <p:cNvSpPr/>
            <p:nvPr/>
          </p:nvSpPr>
          <p:spPr>
            <a:xfrm>
              <a:off x="0" y="144400"/>
              <a:ext cx="61200" cy="61200"/>
            </a:xfrm>
            <a:prstGeom prst="ellipse">
              <a:avLst/>
            </a:prstGeom>
            <a:solidFill>
              <a:srgbClr val="707274"/>
            </a:solidFill>
            <a:ln>
              <a:noFill/>
            </a:ln>
          </p:spPr>
        </p:sp>
        <p:sp>
          <p:nvSpPr>
            <p:cNvPr id="15678" name="object_15679"/>
            <p:cNvSpPr/>
            <p:nvPr/>
          </p:nvSpPr>
          <p:spPr>
            <a:xfrm>
              <a:off x="43800" y="144400"/>
              <a:ext cx="61200" cy="61200"/>
            </a:xfrm>
            <a:prstGeom prst="ellipse">
              <a:avLst/>
            </a:prstGeom>
            <a:solidFill>
              <a:srgbClr val="707274"/>
            </a:solidFill>
            <a:ln>
              <a:noFill/>
            </a:ln>
          </p:spPr>
        </p:sp>
        <p:sp>
          <p:nvSpPr>
            <p:cNvPr id="15680" name="object_15681"/>
            <p:cNvSpPr/>
            <p:nvPr/>
          </p:nvSpPr>
          <p:spPr>
            <a:xfrm>
              <a:off x="288800" y="144400"/>
              <a:ext cx="61200" cy="61200"/>
            </a:xfrm>
            <a:prstGeom prst="ellipse">
              <a:avLst/>
            </a:prstGeom>
            <a:solidFill>
              <a:srgbClr val="707274"/>
            </a:solidFill>
            <a:ln>
              <a:noFill/>
            </a:ln>
          </p:spPr>
        </p:sp>
        <p:sp>
          <p:nvSpPr>
            <p:cNvPr id="15682" name="object_15683"/>
            <p:cNvSpPr/>
            <p:nvPr/>
          </p:nvSpPr>
          <p:spPr>
            <a:xfrm>
              <a:off x="175000" y="144400"/>
              <a:ext cx="61200" cy="61200"/>
            </a:xfrm>
            <a:prstGeom prst="ellipse">
              <a:avLst/>
            </a:prstGeom>
            <a:solidFill>
              <a:srgbClr val="707274"/>
            </a:solidFill>
            <a:ln>
              <a:noFill/>
            </a:ln>
          </p:spPr>
        </p:sp>
        <p:sp>
          <p:nvSpPr>
            <p:cNvPr id="15684" name="object_15685"/>
            <p:cNvSpPr/>
            <p:nvPr/>
          </p:nvSpPr>
          <p:spPr>
            <a:xfrm>
              <a:off x="30600" y="261067"/>
              <a:ext cx="78800" cy="61200"/>
            </a:xfrm>
            <a:prstGeom prst="rect">
              <a:avLst/>
            </a:prstGeom>
            <a:solidFill>
              <a:srgbClr val="707274"/>
            </a:solidFill>
            <a:ln>
              <a:noFill/>
            </a:ln>
          </p:spPr>
        </p:sp>
        <p:sp>
          <p:nvSpPr>
            <p:cNvPr id="15686" name="object_15687"/>
            <p:cNvSpPr/>
            <p:nvPr/>
          </p:nvSpPr>
          <p:spPr>
            <a:xfrm>
              <a:off x="240600" y="261067"/>
              <a:ext cx="78800" cy="61200"/>
            </a:xfrm>
            <a:prstGeom prst="rect">
              <a:avLst/>
            </a:prstGeom>
            <a:solidFill>
              <a:srgbClr val="707274"/>
            </a:solidFill>
            <a:ln>
              <a:noFill/>
            </a:ln>
          </p:spPr>
        </p:sp>
        <p:sp>
          <p:nvSpPr>
            <p:cNvPr id="15688" name="object_15689"/>
            <p:cNvSpPr/>
            <p:nvPr/>
          </p:nvSpPr>
          <p:spPr>
            <a:xfrm>
              <a:off x="0" y="261067"/>
              <a:ext cx="61200" cy="61200"/>
            </a:xfrm>
            <a:prstGeom prst="ellipse">
              <a:avLst/>
            </a:prstGeom>
            <a:solidFill>
              <a:srgbClr val="707274"/>
            </a:solidFill>
            <a:ln>
              <a:noFill/>
            </a:ln>
          </p:spPr>
        </p:sp>
        <p:sp>
          <p:nvSpPr>
            <p:cNvPr id="15690" name="object_15691"/>
            <p:cNvSpPr/>
            <p:nvPr/>
          </p:nvSpPr>
          <p:spPr>
            <a:xfrm>
              <a:off x="78800" y="261067"/>
              <a:ext cx="61200" cy="61200"/>
            </a:xfrm>
            <a:prstGeom prst="ellipse">
              <a:avLst/>
            </a:prstGeom>
            <a:solidFill>
              <a:srgbClr val="707274"/>
            </a:solidFill>
            <a:ln>
              <a:noFill/>
            </a:ln>
          </p:spPr>
        </p:sp>
        <p:sp>
          <p:nvSpPr>
            <p:cNvPr id="15692" name="object_15693"/>
            <p:cNvSpPr/>
            <p:nvPr/>
          </p:nvSpPr>
          <p:spPr>
            <a:xfrm>
              <a:off x="288800" y="261067"/>
              <a:ext cx="61200" cy="61200"/>
            </a:xfrm>
            <a:prstGeom prst="ellipse">
              <a:avLst/>
            </a:prstGeom>
            <a:solidFill>
              <a:srgbClr val="707274"/>
            </a:solidFill>
            <a:ln>
              <a:noFill/>
            </a:ln>
          </p:spPr>
        </p:sp>
        <p:sp>
          <p:nvSpPr>
            <p:cNvPr id="15694" name="object_15695"/>
            <p:cNvSpPr/>
            <p:nvPr/>
          </p:nvSpPr>
          <p:spPr>
            <a:xfrm>
              <a:off x="210000" y="261067"/>
              <a:ext cx="61200" cy="61200"/>
            </a:xfrm>
            <a:prstGeom prst="ellipse">
              <a:avLst/>
            </a:prstGeom>
            <a:solidFill>
              <a:srgbClr val="707274"/>
            </a:solidFill>
            <a:ln>
              <a:noFill/>
            </a:ln>
          </p:spPr>
        </p:sp>
        <p:sp>
          <p:nvSpPr>
            <p:cNvPr id="15696" name="1569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698" name="object_15699">
            <a:hlinkClick r:id="rId8" action="ppaction://hlinksldjump" tooltip="Portfolio of Action"/>
          </p:cNvPr>
          <p:cNvGrpSpPr/>
          <p:nvPr/>
        </p:nvGrpSpPr>
        <p:grpSpPr>
          <a:xfrm>
            <a:off x="19403940" y="887211"/>
            <a:ext cx="350000" cy="350000"/>
            <a:chOff x="0" y="0"/>
            <a:chExt cx="0" cy="0"/>
          </a:xfrm>
        </p:grpSpPr>
        <p:sp>
          <p:nvSpPr>
            <p:cNvPr id="15702" name="object_15703"/>
            <p:cNvSpPr/>
            <p:nvPr/>
          </p:nvSpPr>
          <p:spPr>
            <a:xfrm>
              <a:off x="11900" y="79800"/>
              <a:ext cx="51110" cy="51110"/>
            </a:xfrm>
            <a:prstGeom prst="ellipse">
              <a:avLst/>
            </a:prstGeom>
            <a:solidFill>
              <a:srgbClr val="707274"/>
            </a:solidFill>
          </p:spPr>
        </p:sp>
        <p:sp>
          <p:nvSpPr>
            <p:cNvPr id="15704" name="object_15705"/>
            <p:cNvSpPr/>
            <p:nvPr/>
          </p:nvSpPr>
          <p:spPr>
            <a:xfrm>
              <a:off x="121800" y="124250"/>
              <a:ext cx="51110" cy="51110"/>
            </a:xfrm>
            <a:prstGeom prst="ellipse">
              <a:avLst/>
            </a:prstGeom>
            <a:solidFill>
              <a:srgbClr val="707274"/>
            </a:solidFill>
          </p:spPr>
        </p:sp>
        <p:sp>
          <p:nvSpPr>
            <p:cNvPr id="15706" name="object_15707"/>
            <p:cNvSpPr/>
            <p:nvPr/>
          </p:nvSpPr>
          <p:spPr>
            <a:xfrm>
              <a:off x="244650" y="42700"/>
              <a:ext cx="51110" cy="51110"/>
            </a:xfrm>
            <a:prstGeom prst="ellipse">
              <a:avLst/>
            </a:prstGeom>
            <a:solidFill>
              <a:srgbClr val="707274"/>
            </a:solidFill>
          </p:spPr>
        </p:sp>
        <p:sp>
          <p:nvSpPr>
            <p:cNvPr id="15708" name="object_15709"/>
            <p:cNvSpPr/>
            <p:nvPr/>
          </p:nvSpPr>
          <p:spPr>
            <a:xfrm>
              <a:off x="282800" y="229250"/>
              <a:ext cx="51110" cy="51110"/>
            </a:xfrm>
            <a:prstGeom prst="ellipse">
              <a:avLst/>
            </a:prstGeom>
            <a:solidFill>
              <a:srgbClr val="707274"/>
            </a:solidFill>
          </p:spPr>
        </p:sp>
        <p:sp>
          <p:nvSpPr>
            <p:cNvPr id="15710" name="object_15711"/>
            <p:cNvSpPr/>
            <p:nvPr/>
          </p:nvSpPr>
          <p:spPr>
            <a:xfrm>
              <a:off x="79800" y="234500"/>
              <a:ext cx="51110" cy="51110"/>
            </a:xfrm>
            <a:prstGeom prst="ellipse">
              <a:avLst/>
            </a:prstGeom>
            <a:solidFill>
              <a:srgbClr val="707274"/>
            </a:solidFill>
          </p:spPr>
        </p:sp>
        <p:sp>
          <p:nvSpPr>
            <p:cNvPr id="15712" name="object_15713"/>
            <p:cNvSpPr/>
            <p:nvPr/>
          </p:nvSpPr>
          <p:spPr>
            <a:xfrm>
              <a:off x="105350" y="23800"/>
              <a:ext cx="51110" cy="51110"/>
            </a:xfrm>
            <a:prstGeom prst="ellipse">
              <a:avLst/>
            </a:prstGeom>
            <a:solidFill>
              <a:srgbClr val="707274"/>
            </a:solidFill>
          </p:spPr>
        </p:sp>
        <p:sp>
          <p:nvSpPr>
            <p:cNvPr id="15714" name="object_15715"/>
            <p:cNvSpPr/>
            <p:nvPr/>
          </p:nvSpPr>
          <p:spPr>
            <a:xfrm>
              <a:off x="232050" y="149450"/>
              <a:ext cx="51110" cy="51110"/>
            </a:xfrm>
            <a:prstGeom prst="ellipse">
              <a:avLst/>
            </a:prstGeom>
            <a:solidFill>
              <a:srgbClr val="707274"/>
            </a:solidFill>
          </p:spPr>
        </p:sp>
        <p:sp>
          <p:nvSpPr>
            <p:cNvPr id="15716" name="object_15717"/>
            <p:cNvSpPr/>
            <p:nvPr/>
          </p:nvSpPr>
          <p:spPr>
            <a:xfrm>
              <a:off x="0" y="175000"/>
              <a:ext cx="350000" cy="0"/>
            </a:xfrm>
            <a:prstGeom prst="rect">
              <a:avLst/>
            </a:prstGeom>
            <a:noFill/>
            <a:ln w="10470">
              <a:solidFill>
                <a:srgbClr val="707274"/>
              </a:solidFill>
            </a:ln>
          </p:spPr>
        </p:sp>
        <p:sp>
          <p:nvSpPr>
            <p:cNvPr id="15718" name="object_15719"/>
            <p:cNvSpPr/>
            <p:nvPr/>
          </p:nvSpPr>
          <p:spPr>
            <a:xfrm>
              <a:off x="175000" y="0"/>
              <a:ext cx="0" cy="350000"/>
            </a:xfrm>
            <a:prstGeom prst="rect">
              <a:avLst/>
            </a:prstGeom>
            <a:noFill/>
            <a:ln w="10470">
              <a:solidFill>
                <a:srgbClr val="707274"/>
              </a:solidFill>
            </a:ln>
          </p:spPr>
        </p:sp>
        <p:sp>
          <p:nvSpPr>
            <p:cNvPr id="15720" name="1572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722" name="15723">
            <a:hlinkClick r:id="rId9" action="ppaction://hlinksldjump" tooltip="Semantic Differential"/>
          </p:cNvPr>
          <p:cNvGrpSpPr/>
          <p:nvPr/>
        </p:nvGrpSpPr>
        <p:grpSpPr>
          <a:xfrm>
            <a:off x="18380322" y="887211"/>
            <a:ext cx="561600" cy="648000"/>
            <a:chOff x="0" y="0"/>
            <a:chExt cx="0" cy="0"/>
          </a:xfrm>
        </p:grpSpPr>
        <p:sp>
          <p:nvSpPr>
            <p:cNvPr id="15724" name="15725"/>
            <p:cNvSpPr/>
            <p:nvPr/>
          </p:nvSpPr>
          <p:spPr>
            <a:xfrm>
              <a:off x="0" y="0"/>
              <a:ext cx="350000" cy="350000"/>
            </a:xfrm>
            <a:prstGeom prst="rect">
              <a:avLst/>
            </a:prstGeom>
            <a:noFill/>
            <a:ln w="30000" cap="flat" cmpd="sng" algn="ctr">
              <a:solidFill>
                <a:srgbClr val="707274"/>
              </a:solidFill>
            </a:ln>
          </p:spPr>
        </p:sp>
        <p:cxnSp>
          <p:nvCxnSpPr>
            <p:cNvPr id="15726" name="object_1572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5728" name="object_1572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5730" name="1573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732" name="15733">
            <a:hlinkClick r:id="rId10" action="ppaction://hlinksldjump"/>
          </p:cNvPr>
          <p:cNvGrpSpPr/>
          <p:nvPr/>
        </p:nvGrpSpPr>
        <p:grpSpPr>
          <a:xfrm>
            <a:off x="17356704" y="887211"/>
            <a:ext cx="561600" cy="648000"/>
            <a:chOff x="0" y="0"/>
            <a:chExt cx="0" cy="0"/>
          </a:xfrm>
        </p:grpSpPr>
        <p:sp>
          <p:nvSpPr>
            <p:cNvPr id="15734" name="15735"/>
            <p:cNvSpPr/>
            <p:nvPr/>
          </p:nvSpPr>
          <p:spPr>
            <a:xfrm>
              <a:off x="0" y="0"/>
              <a:ext cx="350000" cy="350000"/>
            </a:xfrm>
            <a:prstGeom prst="rect">
              <a:avLst/>
            </a:prstGeom>
            <a:noFill/>
            <a:ln w="30000" cap="flat" cmpd="sng" algn="ctr">
              <a:solidFill>
                <a:srgbClr val="707274"/>
              </a:solidFill>
            </a:ln>
          </p:spPr>
        </p:sp>
        <p:sp>
          <p:nvSpPr>
            <p:cNvPr id="15736" name="object_1573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5738" name="object_15739"/>
            <p:cNvSpPr/>
            <p:nvPr/>
          </p:nvSpPr>
          <p:spPr>
            <a:xfrm>
              <a:off x="136856" y="41051"/>
              <a:ext cx="54000" cy="59400"/>
            </a:xfrm>
            <a:prstGeom prst="rect">
              <a:avLst/>
            </a:prstGeom>
            <a:solidFill>
              <a:srgbClr val="707274"/>
            </a:solidFill>
          </p:spPr>
        </p:sp>
        <p:sp>
          <p:nvSpPr>
            <p:cNvPr id="15740" name="object_15741"/>
            <p:cNvSpPr/>
            <p:nvPr/>
          </p:nvSpPr>
          <p:spPr>
            <a:xfrm>
              <a:off x="180596" y="70751"/>
              <a:ext cx="55300" cy="0"/>
            </a:xfrm>
            <a:prstGeom prst="line">
              <a:avLst/>
            </a:prstGeom>
            <a:solidFill>
              <a:srgbClr val="000000"/>
            </a:solidFill>
            <a:ln w="11000" cap="flat" cmpd="sng" algn="ctr">
              <a:solidFill>
                <a:srgbClr val="707274"/>
              </a:solidFill>
            </a:ln>
          </p:spPr>
        </p:sp>
        <p:sp>
          <p:nvSpPr>
            <p:cNvPr id="15742" name="object_15743"/>
            <p:cNvSpPr/>
            <p:nvPr/>
          </p:nvSpPr>
          <p:spPr>
            <a:xfrm>
              <a:off x="245893" y="41051"/>
              <a:ext cx="54000" cy="59400"/>
            </a:xfrm>
            <a:prstGeom prst="ellipse">
              <a:avLst/>
            </a:prstGeom>
            <a:solidFill>
              <a:srgbClr val="707274"/>
            </a:solidFill>
          </p:spPr>
        </p:sp>
        <p:sp>
          <p:nvSpPr>
            <p:cNvPr id="15744" name="object_15745"/>
            <p:cNvSpPr/>
            <p:nvPr/>
          </p:nvSpPr>
          <p:spPr>
            <a:xfrm>
              <a:off x="136856" y="143142"/>
              <a:ext cx="54000" cy="59400"/>
            </a:xfrm>
            <a:prstGeom prst="rect">
              <a:avLst/>
            </a:prstGeom>
            <a:solidFill>
              <a:srgbClr val="707274"/>
            </a:solidFill>
          </p:spPr>
        </p:sp>
        <p:sp>
          <p:nvSpPr>
            <p:cNvPr id="15746" name="object_15747"/>
            <p:cNvSpPr/>
            <p:nvPr/>
          </p:nvSpPr>
          <p:spPr>
            <a:xfrm>
              <a:off x="180596" y="172842"/>
              <a:ext cx="55300" cy="0"/>
            </a:xfrm>
            <a:prstGeom prst="line">
              <a:avLst/>
            </a:prstGeom>
            <a:solidFill>
              <a:srgbClr val="000000"/>
            </a:solidFill>
            <a:ln w="11000" cap="flat" cmpd="sng" algn="ctr">
              <a:solidFill>
                <a:srgbClr val="707274"/>
              </a:solidFill>
            </a:ln>
          </p:spPr>
        </p:sp>
        <p:sp>
          <p:nvSpPr>
            <p:cNvPr id="15748" name="object_15749"/>
            <p:cNvSpPr/>
            <p:nvPr/>
          </p:nvSpPr>
          <p:spPr>
            <a:xfrm>
              <a:off x="245893" y="143142"/>
              <a:ext cx="54000" cy="59400"/>
            </a:xfrm>
            <a:prstGeom prst="ellipse">
              <a:avLst/>
            </a:prstGeom>
            <a:solidFill>
              <a:srgbClr val="707274"/>
            </a:solidFill>
          </p:spPr>
        </p:sp>
        <p:sp>
          <p:nvSpPr>
            <p:cNvPr id="15750" name="object_15751"/>
            <p:cNvSpPr/>
            <p:nvPr/>
          </p:nvSpPr>
          <p:spPr>
            <a:xfrm>
              <a:off x="136856" y="237985"/>
              <a:ext cx="54000" cy="59400"/>
            </a:xfrm>
            <a:prstGeom prst="rect">
              <a:avLst/>
            </a:prstGeom>
            <a:solidFill>
              <a:srgbClr val="707274"/>
            </a:solidFill>
          </p:spPr>
        </p:sp>
        <p:sp>
          <p:nvSpPr>
            <p:cNvPr id="15752" name="object_15753"/>
            <p:cNvSpPr/>
            <p:nvPr/>
          </p:nvSpPr>
          <p:spPr>
            <a:xfrm>
              <a:off x="180596" y="267685"/>
              <a:ext cx="55300" cy="0"/>
            </a:xfrm>
            <a:prstGeom prst="line">
              <a:avLst/>
            </a:prstGeom>
            <a:solidFill>
              <a:srgbClr val="000000"/>
            </a:solidFill>
            <a:ln w="11000" cap="flat" cmpd="sng" algn="ctr">
              <a:solidFill>
                <a:srgbClr val="707274"/>
              </a:solidFill>
            </a:ln>
          </p:spPr>
        </p:sp>
        <p:sp>
          <p:nvSpPr>
            <p:cNvPr id="15754" name="object_15755"/>
            <p:cNvSpPr/>
            <p:nvPr/>
          </p:nvSpPr>
          <p:spPr>
            <a:xfrm>
              <a:off x="245893" y="237985"/>
              <a:ext cx="54000" cy="59400"/>
            </a:xfrm>
            <a:prstGeom prst="ellipse">
              <a:avLst/>
            </a:prstGeom>
            <a:solidFill>
              <a:srgbClr val="707274"/>
            </a:solidFill>
          </p:spPr>
        </p:sp>
        <p:sp>
          <p:nvSpPr>
            <p:cNvPr id="15756" name="1575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758" name="15759">
            <a:hlinkClick r:id="rId11" action="ppaction://hlinksldjump" tooltip="Aspektkarte"/>
          </p:cNvPr>
          <p:cNvGrpSpPr/>
          <p:nvPr/>
        </p:nvGrpSpPr>
        <p:grpSpPr>
          <a:xfrm>
            <a:off x="16333086" y="887211"/>
            <a:ext cx="350000" cy="350000"/>
            <a:chOff x="0" y="0"/>
            <a:chExt cx="0" cy="0"/>
          </a:xfrm>
        </p:grpSpPr>
        <p:sp>
          <p:nvSpPr>
            <p:cNvPr id="15760" name="15761"/>
            <p:cNvSpPr/>
            <p:nvPr/>
          </p:nvSpPr>
          <p:spPr>
            <a:xfrm>
              <a:off x="0" y="0"/>
              <a:ext cx="350000" cy="350000"/>
            </a:xfrm>
            <a:prstGeom prst="rect">
              <a:avLst/>
            </a:prstGeom>
            <a:noFill/>
            <a:ln w="30000" cap="flat" cmpd="sng" algn="ctr">
              <a:solidFill>
                <a:srgbClr val="707274"/>
              </a:solidFill>
            </a:ln>
          </p:spPr>
        </p:sp>
        <p:sp>
          <p:nvSpPr>
            <p:cNvPr id="15762" name="15763"/>
            <p:cNvSpPr/>
            <p:nvPr/>
          </p:nvSpPr>
          <p:spPr>
            <a:xfrm>
              <a:off x="70000" y="0"/>
              <a:ext cx="210000" cy="0"/>
            </a:xfrm>
            <a:prstGeom prst="line">
              <a:avLst/>
            </a:prstGeom>
            <a:solidFill>
              <a:srgbClr val="000000"/>
            </a:solidFill>
            <a:ln w="11000" cap="flat" cmpd="sng" algn="ctr">
              <a:solidFill>
                <a:srgbClr val="707274"/>
              </a:solidFill>
            </a:ln>
          </p:spPr>
        </p:sp>
        <p:sp>
          <p:nvSpPr>
            <p:cNvPr id="15764" name="15765"/>
            <p:cNvSpPr/>
            <p:nvPr/>
          </p:nvSpPr>
          <p:spPr>
            <a:xfrm>
              <a:off x="70000" y="58333"/>
              <a:ext cx="210000" cy="0"/>
            </a:xfrm>
            <a:prstGeom prst="line">
              <a:avLst/>
            </a:prstGeom>
            <a:solidFill>
              <a:srgbClr val="000000"/>
            </a:solidFill>
            <a:ln w="11000" cap="flat" cmpd="sng" algn="ctr">
              <a:solidFill>
                <a:srgbClr val="707274"/>
              </a:solidFill>
            </a:ln>
          </p:spPr>
        </p:sp>
        <p:sp>
          <p:nvSpPr>
            <p:cNvPr id="15766" name="15767"/>
            <p:cNvSpPr/>
            <p:nvPr/>
          </p:nvSpPr>
          <p:spPr>
            <a:xfrm>
              <a:off x="70000" y="116667"/>
              <a:ext cx="210000" cy="0"/>
            </a:xfrm>
            <a:prstGeom prst="line">
              <a:avLst/>
            </a:prstGeom>
            <a:solidFill>
              <a:srgbClr val="000000"/>
            </a:solidFill>
            <a:ln w="11000" cap="flat" cmpd="sng" algn="ctr">
              <a:solidFill>
                <a:srgbClr val="707274"/>
              </a:solidFill>
            </a:ln>
          </p:spPr>
        </p:sp>
        <p:sp>
          <p:nvSpPr>
            <p:cNvPr id="15768" name="15769"/>
            <p:cNvSpPr/>
            <p:nvPr/>
          </p:nvSpPr>
          <p:spPr>
            <a:xfrm>
              <a:off x="70000" y="175000"/>
              <a:ext cx="210000" cy="0"/>
            </a:xfrm>
            <a:prstGeom prst="line">
              <a:avLst/>
            </a:prstGeom>
            <a:solidFill>
              <a:srgbClr val="000000"/>
            </a:solidFill>
            <a:ln w="11000" cap="flat" cmpd="sng" algn="ctr">
              <a:solidFill>
                <a:srgbClr val="707274"/>
              </a:solidFill>
            </a:ln>
          </p:spPr>
        </p:sp>
        <p:sp>
          <p:nvSpPr>
            <p:cNvPr id="15770" name="15771"/>
            <p:cNvSpPr/>
            <p:nvPr/>
          </p:nvSpPr>
          <p:spPr>
            <a:xfrm>
              <a:off x="70000" y="233333"/>
              <a:ext cx="210000" cy="0"/>
            </a:xfrm>
            <a:prstGeom prst="line">
              <a:avLst/>
            </a:prstGeom>
            <a:solidFill>
              <a:srgbClr val="000000"/>
            </a:solidFill>
            <a:ln w="11000" cap="flat" cmpd="sng" algn="ctr">
              <a:solidFill>
                <a:srgbClr val="707274"/>
              </a:solidFill>
            </a:ln>
          </p:spPr>
        </p:sp>
        <p:sp>
          <p:nvSpPr>
            <p:cNvPr id="15772" name="15773"/>
            <p:cNvSpPr/>
            <p:nvPr/>
          </p:nvSpPr>
          <p:spPr>
            <a:xfrm>
              <a:off x="70000" y="291667"/>
              <a:ext cx="210000" cy="0"/>
            </a:xfrm>
            <a:prstGeom prst="line">
              <a:avLst/>
            </a:prstGeom>
            <a:solidFill>
              <a:srgbClr val="000000"/>
            </a:solidFill>
            <a:ln w="11000" cap="flat" cmpd="sng" algn="ctr">
              <a:solidFill>
                <a:srgbClr val="707274"/>
              </a:solidFill>
            </a:ln>
          </p:spPr>
        </p:sp>
        <p:sp>
          <p:nvSpPr>
            <p:cNvPr id="15774" name="15775"/>
            <p:cNvSpPr/>
            <p:nvPr/>
          </p:nvSpPr>
          <p:spPr>
            <a:xfrm>
              <a:off x="70000" y="350000"/>
              <a:ext cx="210000" cy="0"/>
            </a:xfrm>
            <a:prstGeom prst="line">
              <a:avLst/>
            </a:prstGeom>
            <a:solidFill>
              <a:srgbClr val="000000"/>
            </a:solidFill>
            <a:ln w="11000" cap="flat" cmpd="sng" algn="ctr">
              <a:solidFill>
                <a:srgbClr val="707274"/>
              </a:solidFill>
            </a:ln>
          </p:spPr>
        </p:sp>
        <p:sp>
          <p:nvSpPr>
            <p:cNvPr id="15776" name="15777">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778" name="object_15779">
            <a:hlinkClick r:id="rId12" action="ppaction://hlinksldjump" tooltip="Tabellenband Demoskopie"/>
          </p:cNvPr>
          <p:cNvGrpSpPr/>
          <p:nvPr/>
        </p:nvGrpSpPr>
        <p:grpSpPr>
          <a:xfrm>
            <a:off x="15309468" y="887211"/>
            <a:ext cx="350000" cy="350000"/>
            <a:chOff x="0" y="0"/>
            <a:chExt cx="0" cy="0"/>
          </a:xfrm>
        </p:grpSpPr>
        <p:sp>
          <p:nvSpPr>
            <p:cNvPr id="15782" name="object_15783"/>
            <p:cNvSpPr/>
            <p:nvPr/>
          </p:nvSpPr>
          <p:spPr>
            <a:xfrm>
              <a:off x="30600" y="27733"/>
              <a:ext cx="222300" cy="61200"/>
            </a:xfrm>
            <a:prstGeom prst="rect">
              <a:avLst/>
            </a:prstGeom>
            <a:solidFill>
              <a:srgbClr val="707274"/>
            </a:solidFill>
            <a:ln>
              <a:noFill/>
            </a:ln>
          </p:spPr>
        </p:sp>
        <p:sp>
          <p:nvSpPr>
            <p:cNvPr id="15784" name="object_15785"/>
            <p:cNvSpPr/>
            <p:nvPr/>
          </p:nvSpPr>
          <p:spPr>
            <a:xfrm>
              <a:off x="0" y="27733"/>
              <a:ext cx="61200" cy="61200"/>
            </a:xfrm>
            <a:prstGeom prst="ellipse">
              <a:avLst/>
            </a:prstGeom>
            <a:solidFill>
              <a:srgbClr val="707274"/>
            </a:solidFill>
            <a:ln>
              <a:noFill/>
            </a:ln>
          </p:spPr>
        </p:sp>
        <p:sp>
          <p:nvSpPr>
            <p:cNvPr id="15786" name="object_15787"/>
            <p:cNvSpPr/>
            <p:nvPr/>
          </p:nvSpPr>
          <p:spPr>
            <a:xfrm>
              <a:off x="222300" y="27733"/>
              <a:ext cx="61200" cy="61200"/>
            </a:xfrm>
            <a:prstGeom prst="ellipse">
              <a:avLst/>
            </a:prstGeom>
            <a:solidFill>
              <a:srgbClr val="707274"/>
            </a:solidFill>
            <a:ln>
              <a:noFill/>
            </a:ln>
          </p:spPr>
        </p:sp>
        <p:sp>
          <p:nvSpPr>
            <p:cNvPr id="15788" name="object_15789"/>
            <p:cNvSpPr/>
            <p:nvPr/>
          </p:nvSpPr>
          <p:spPr>
            <a:xfrm>
              <a:off x="30600" y="144400"/>
              <a:ext cx="141800" cy="61200"/>
            </a:xfrm>
            <a:prstGeom prst="rect">
              <a:avLst/>
            </a:prstGeom>
            <a:solidFill>
              <a:srgbClr val="707274"/>
            </a:solidFill>
            <a:ln>
              <a:noFill/>
            </a:ln>
          </p:spPr>
        </p:sp>
        <p:sp>
          <p:nvSpPr>
            <p:cNvPr id="15790" name="object_15791"/>
            <p:cNvSpPr/>
            <p:nvPr/>
          </p:nvSpPr>
          <p:spPr>
            <a:xfrm>
              <a:off x="0" y="144400"/>
              <a:ext cx="61200" cy="61200"/>
            </a:xfrm>
            <a:prstGeom prst="ellipse">
              <a:avLst/>
            </a:prstGeom>
            <a:solidFill>
              <a:srgbClr val="707274"/>
            </a:solidFill>
            <a:ln>
              <a:noFill/>
            </a:ln>
          </p:spPr>
        </p:sp>
        <p:sp>
          <p:nvSpPr>
            <p:cNvPr id="15792" name="object_15793"/>
            <p:cNvSpPr/>
            <p:nvPr/>
          </p:nvSpPr>
          <p:spPr>
            <a:xfrm>
              <a:off x="141800" y="144400"/>
              <a:ext cx="61200" cy="61200"/>
            </a:xfrm>
            <a:prstGeom prst="ellipse">
              <a:avLst/>
            </a:prstGeom>
            <a:solidFill>
              <a:srgbClr val="707274"/>
            </a:solidFill>
            <a:ln>
              <a:noFill/>
            </a:ln>
          </p:spPr>
        </p:sp>
        <p:sp>
          <p:nvSpPr>
            <p:cNvPr id="15794" name="object_15795"/>
            <p:cNvSpPr/>
            <p:nvPr/>
          </p:nvSpPr>
          <p:spPr>
            <a:xfrm>
              <a:off x="30600" y="261067"/>
              <a:ext cx="288800" cy="61200"/>
            </a:xfrm>
            <a:prstGeom prst="rect">
              <a:avLst/>
            </a:prstGeom>
            <a:solidFill>
              <a:srgbClr val="707274"/>
            </a:solidFill>
            <a:ln>
              <a:noFill/>
            </a:ln>
          </p:spPr>
        </p:sp>
        <p:sp>
          <p:nvSpPr>
            <p:cNvPr id="15796" name="object_15797"/>
            <p:cNvSpPr/>
            <p:nvPr/>
          </p:nvSpPr>
          <p:spPr>
            <a:xfrm>
              <a:off x="0" y="261067"/>
              <a:ext cx="61200" cy="61200"/>
            </a:xfrm>
            <a:prstGeom prst="ellipse">
              <a:avLst/>
            </a:prstGeom>
            <a:solidFill>
              <a:srgbClr val="707274"/>
            </a:solidFill>
            <a:ln>
              <a:noFill/>
            </a:ln>
          </p:spPr>
        </p:sp>
        <p:sp>
          <p:nvSpPr>
            <p:cNvPr id="15798" name="object_15799"/>
            <p:cNvSpPr/>
            <p:nvPr/>
          </p:nvSpPr>
          <p:spPr>
            <a:xfrm>
              <a:off x="288800" y="261067"/>
              <a:ext cx="61200" cy="61200"/>
            </a:xfrm>
            <a:prstGeom prst="ellipse">
              <a:avLst/>
            </a:prstGeom>
            <a:solidFill>
              <a:srgbClr val="707274"/>
            </a:solidFill>
            <a:ln>
              <a:noFill/>
            </a:ln>
          </p:spPr>
        </p:sp>
        <p:sp>
          <p:nvSpPr>
            <p:cNvPr id="15800" name="object_15801"/>
            <p:cNvSpPr/>
            <p:nvPr/>
          </p:nvSpPr>
          <p:spPr>
            <a:xfrm>
              <a:off x="263500" y="58333"/>
              <a:ext cx="0" cy="233333"/>
            </a:xfrm>
            <a:prstGeom prst="rect">
              <a:avLst/>
            </a:prstGeom>
            <a:noFill/>
            <a:ln w="10470">
              <a:solidFill>
                <a:srgbClr val="707274"/>
              </a:solidFill>
            </a:ln>
          </p:spPr>
        </p:sp>
        <p:sp>
          <p:nvSpPr>
            <p:cNvPr id="15802" name="1580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5804" name="object_15805"/>
          <p:cNvSpPr txBox="1"/>
          <p:nvPr/>
        </p:nvSpPr>
        <p:spPr>
          <a:xfrm>
            <a:off x="6745326" y="2933766"/>
            <a:ext cx="900000" cy="316112"/>
          </a:xfrm>
          <a:prstGeom prst="rect">
            <a:avLst/>
          </a:prstGeom>
        </p:spPr>
        <p:txBody>
          <a:bodyPr vert="horz" wrap="square" lIns="0" tIns="15875" rIns="0" bIns="0" rtlCol="0">
            <a:spAutoFit/>
          </a:bodyPr>
          <a:lstStyle/>
          <a:p>
            <a:pPr algn="ctr"/>
            <a:r>
              <a:rPr sz="2450" spc="5" dirty="0">
                <a:solidFill>
                  <a:srgbClr val="515455"/>
                </a:solidFill>
                <a:latin typeface="Arial"/>
                <a:cs typeface="Arial"/>
              </a:rPr>
              <a:t>DPE</a:t>
            </a:r>
          </a:p>
        </p:txBody>
      </p:sp>
      <p:sp>
        <p:nvSpPr>
          <p:cNvPr id="15806" name="object_15807"/>
          <p:cNvSpPr txBox="1"/>
          <p:nvPr/>
        </p:nvSpPr>
        <p:spPr>
          <a:xfrm>
            <a:off x="7355631"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5808" name="object_15809"/>
          <p:cNvSpPr/>
          <p:nvPr/>
        </p:nvSpPr>
        <p:spPr>
          <a:xfrm>
            <a:off x="7945326" y="3399878"/>
            <a:ext cx="0" cy="5307165"/>
          </a:xfrm>
          <a:prstGeom prst="rect">
            <a:avLst/>
          </a:prstGeom>
          <a:ln w="5235">
            <a:solidFill>
              <a:srgbClr val="000000"/>
            </a:solidFill>
          </a:ln>
        </p:spPr>
      </p:sp>
      <p:sp>
        <p:nvSpPr>
          <p:cNvPr id="15810" name="object_15811"/>
          <p:cNvSpPr txBox="1"/>
          <p:nvPr/>
        </p:nvSpPr>
        <p:spPr>
          <a:xfrm>
            <a:off x="9037080"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5812" name="object_15813"/>
          <p:cNvSpPr/>
          <p:nvPr/>
        </p:nvSpPr>
        <p:spPr>
          <a:xfrm>
            <a:off x="9626775" y="3399878"/>
            <a:ext cx="0" cy="5307165"/>
          </a:xfrm>
          <a:prstGeom prst="rect">
            <a:avLst/>
          </a:prstGeom>
          <a:ln w="5235">
            <a:solidFill>
              <a:srgbClr val="767A7C"/>
            </a:solidFill>
          </a:ln>
        </p:spPr>
      </p:sp>
      <p:sp>
        <p:nvSpPr>
          <p:cNvPr id="15814" name="object_15815"/>
          <p:cNvSpPr txBox="1"/>
          <p:nvPr/>
        </p:nvSpPr>
        <p:spPr>
          <a:xfrm>
            <a:off x="10718530"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5816" name="object_15817"/>
          <p:cNvSpPr/>
          <p:nvPr/>
        </p:nvSpPr>
        <p:spPr>
          <a:xfrm>
            <a:off x="11308225" y="3399878"/>
            <a:ext cx="0" cy="5307165"/>
          </a:xfrm>
          <a:prstGeom prst="rect">
            <a:avLst/>
          </a:prstGeom>
          <a:ln w="5235">
            <a:solidFill>
              <a:srgbClr val="767A7C"/>
            </a:solidFill>
          </a:ln>
        </p:spPr>
      </p:sp>
      <p:sp>
        <p:nvSpPr>
          <p:cNvPr id="15818" name="object_15819"/>
          <p:cNvSpPr txBox="1"/>
          <p:nvPr/>
        </p:nvSpPr>
        <p:spPr>
          <a:xfrm>
            <a:off x="12399979"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5820" name="object_15821"/>
          <p:cNvSpPr/>
          <p:nvPr/>
        </p:nvSpPr>
        <p:spPr>
          <a:xfrm>
            <a:off x="12989674" y="3399878"/>
            <a:ext cx="0" cy="5307165"/>
          </a:xfrm>
          <a:prstGeom prst="rect">
            <a:avLst/>
          </a:prstGeom>
          <a:ln w="5235">
            <a:solidFill>
              <a:srgbClr val="767A7C"/>
            </a:solidFill>
          </a:ln>
        </p:spPr>
      </p:sp>
      <p:sp>
        <p:nvSpPr>
          <p:cNvPr id="15822" name="object_15823"/>
          <p:cNvSpPr txBox="1"/>
          <p:nvPr/>
        </p:nvSpPr>
        <p:spPr>
          <a:xfrm>
            <a:off x="14081429"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5824" name="object_15825"/>
          <p:cNvSpPr/>
          <p:nvPr/>
        </p:nvSpPr>
        <p:spPr>
          <a:xfrm>
            <a:off x="14671124" y="3399878"/>
            <a:ext cx="0" cy="5307165"/>
          </a:xfrm>
          <a:prstGeom prst="rect">
            <a:avLst/>
          </a:prstGeom>
          <a:ln w="5235">
            <a:solidFill>
              <a:srgbClr val="767A7C"/>
            </a:solidFill>
          </a:ln>
        </p:spPr>
      </p:sp>
      <p:sp>
        <p:nvSpPr>
          <p:cNvPr id="15826" name="object_15827"/>
          <p:cNvSpPr txBox="1"/>
          <p:nvPr/>
        </p:nvSpPr>
        <p:spPr>
          <a:xfrm>
            <a:off x="15762878"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5828" name="object_15829"/>
          <p:cNvSpPr/>
          <p:nvPr/>
        </p:nvSpPr>
        <p:spPr>
          <a:xfrm>
            <a:off x="16352573" y="3399878"/>
            <a:ext cx="0" cy="5307165"/>
          </a:xfrm>
          <a:prstGeom prst="rect">
            <a:avLst/>
          </a:prstGeom>
          <a:ln w="5235">
            <a:solidFill>
              <a:srgbClr val="000000"/>
            </a:solidFill>
          </a:ln>
        </p:spPr>
      </p:sp>
      <p:sp>
        <p:nvSpPr>
          <p:cNvPr id="15594" name="object_15595"/>
          <p:cNvSpPr/>
          <p:nvPr/>
        </p:nvSpPr>
        <p:spPr>
          <a:xfrm>
            <a:off x="7945326" y="3242398"/>
            <a:ext cx="5128421" cy="157480"/>
          </a:xfrm>
          <a:prstGeom prst="rect">
            <a:avLst/>
          </a:prstGeom>
          <a:solidFill>
            <a:srgbClr val="DB2D3C"/>
          </a:solidFill>
        </p:spPr>
      </p:sp>
      <p:sp>
        <p:nvSpPr>
          <p:cNvPr id="15596" name="object_15597"/>
          <p:cNvSpPr/>
          <p:nvPr/>
        </p:nvSpPr>
        <p:spPr>
          <a:xfrm>
            <a:off x="13073747" y="3242398"/>
            <a:ext cx="1008870" cy="157480"/>
          </a:xfrm>
          <a:prstGeom prst="rect">
            <a:avLst/>
          </a:prstGeom>
          <a:solidFill>
            <a:srgbClr val="FABC46"/>
          </a:solidFill>
        </p:spPr>
      </p:sp>
      <p:sp>
        <p:nvSpPr>
          <p:cNvPr id="15598" name="object_15599"/>
          <p:cNvSpPr/>
          <p:nvPr/>
        </p:nvSpPr>
        <p:spPr>
          <a:xfrm>
            <a:off x="14082617" y="3242398"/>
            <a:ext cx="2269957" cy="157480"/>
          </a:xfrm>
          <a:prstGeom prst="rect">
            <a:avLst/>
          </a:prstGeom>
          <a:solidFill>
            <a:srgbClr val="35B77C"/>
          </a:solidFill>
        </p:spPr>
      </p:sp>
      <p:sp>
        <p:nvSpPr>
          <p:cNvPr id="15830" name="object_15831"/>
          <p:cNvSpPr txBox="1"/>
          <p:nvPr/>
        </p:nvSpPr>
        <p:spPr>
          <a:xfrm>
            <a:off x="1600000" y="3399878"/>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management culture</a:t>
            </a:r>
          </a:p>
        </p:txBody>
      </p:sp>
      <p:sp>
        <p:nvSpPr>
          <p:cNvPr id="15832" name="object_15833"/>
          <p:cNvSpPr txBox="1"/>
          <p:nvPr/>
        </p:nvSpPr>
        <p:spPr>
          <a:xfrm>
            <a:off x="950000" y="3633394"/>
            <a:ext cx="594402" cy="594402"/>
          </a:xfrm>
          <a:prstGeom prst="ellipse">
            <a:avLst/>
          </a:prstGeom>
          <a:solidFill>
            <a:srgbClr val="5181B7"/>
          </a:solidFill>
        </p:spPr>
        <p:txBody>
          <a:bodyPr wrap="square" lIns="0" tIns="0" rIns="0" bIns="0" rtlCol="0" anchor="ctr"/>
          <a:lstStyle/>
          <a:p>
            <a:pPr algn="ctr"/>
            <a:r>
              <a:rPr sz="2150" b="1" dirty="0">
                <a:solidFill>
                  <a:srgbClr val="FFFFFF"/>
                </a:solidFill>
                <a:latin typeface="Arial"/>
                <a:ea typeface="Arial"/>
              </a:rPr>
              <a:t>16</a:t>
            </a:r>
          </a:p>
        </p:txBody>
      </p:sp>
      <p:sp>
        <p:nvSpPr>
          <p:cNvPr id="15834" name="object_15835"/>
          <p:cNvSpPr txBox="1"/>
          <p:nvPr/>
        </p:nvSpPr>
        <p:spPr>
          <a:xfrm>
            <a:off x="6745326" y="3399878"/>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64%</a:t>
            </a:r>
          </a:p>
        </p:txBody>
      </p:sp>
      <p:sp>
        <p:nvSpPr>
          <p:cNvPr id="15836" name="object_15837"/>
          <p:cNvSpPr txBox="1"/>
          <p:nvPr/>
        </p:nvSpPr>
        <p:spPr>
          <a:xfrm>
            <a:off x="16702573" y="3399878"/>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265</a:t>
            </a:r>
          </a:p>
        </p:txBody>
      </p:sp>
      <p:sp>
        <p:nvSpPr>
          <p:cNvPr id="15838" name="object_15839"/>
          <p:cNvSpPr/>
          <p:nvPr/>
        </p:nvSpPr>
        <p:spPr>
          <a:xfrm>
            <a:off x="7945326" y="3718308"/>
            <a:ext cx="6599810" cy="424573"/>
          </a:xfrm>
          <a:prstGeom prst="rect">
            <a:avLst/>
          </a:prstGeom>
          <a:solidFill>
            <a:srgbClr val="243588"/>
          </a:solidFill>
        </p:spPr>
      </p:sp>
      <p:sp>
        <p:nvSpPr>
          <p:cNvPr id="15840" name="object_15841"/>
          <p:cNvSpPr/>
          <p:nvPr/>
        </p:nvSpPr>
        <p:spPr>
          <a:xfrm>
            <a:off x="11988155" y="3919980"/>
            <a:ext cx="2556981" cy="21229"/>
          </a:xfrm>
          <a:prstGeom prst="rect">
            <a:avLst/>
          </a:prstGeom>
          <a:solidFill>
            <a:srgbClr val="DB2D3C"/>
          </a:solidFill>
        </p:spPr>
      </p:sp>
      <p:sp>
        <p:nvSpPr>
          <p:cNvPr id="15842" name="object_15843"/>
          <p:cNvSpPr/>
          <p:nvPr/>
        </p:nvSpPr>
        <p:spPr>
          <a:xfrm>
            <a:off x="11935083" y="3877523"/>
            <a:ext cx="106143" cy="106143"/>
          </a:xfrm>
          <a:prstGeom prst="rect">
            <a:avLst/>
          </a:prstGeom>
          <a:solidFill>
            <a:srgbClr val="DB2D3C"/>
          </a:solidFill>
        </p:spPr>
      </p:sp>
      <p:sp>
        <p:nvSpPr>
          <p:cNvPr id="15844" name="object_15845"/>
          <p:cNvSpPr/>
          <p:nvPr/>
        </p:nvSpPr>
        <p:spPr>
          <a:xfrm>
            <a:off x="14545136" y="3919980"/>
            <a:ext cx="1410004" cy="21229"/>
          </a:xfrm>
          <a:prstGeom prst="rect">
            <a:avLst/>
          </a:prstGeom>
          <a:solidFill>
            <a:srgbClr val="35B77C"/>
          </a:solidFill>
        </p:spPr>
      </p:sp>
      <p:sp>
        <p:nvSpPr>
          <p:cNvPr id="15846" name="object_15847"/>
          <p:cNvSpPr/>
          <p:nvPr/>
        </p:nvSpPr>
        <p:spPr>
          <a:xfrm>
            <a:off x="15902068" y="3877523"/>
            <a:ext cx="106143" cy="106143"/>
          </a:xfrm>
          <a:prstGeom prst="ellipse">
            <a:avLst/>
          </a:prstGeom>
          <a:solidFill>
            <a:srgbClr val="35B77C"/>
          </a:solidFill>
        </p:spPr>
      </p:sp>
      <p:sp>
        <p:nvSpPr>
          <p:cNvPr id="15848" name="object_15849"/>
          <p:cNvSpPr/>
          <p:nvPr/>
        </p:nvSpPr>
        <p:spPr>
          <a:xfrm>
            <a:off x="13681238" y="3824451"/>
            <a:ext cx="0" cy="212287"/>
          </a:xfrm>
          <a:prstGeom prst="rect">
            <a:avLst/>
          </a:prstGeom>
          <a:ln w="10000">
            <a:solidFill>
              <a:srgbClr val="000000"/>
            </a:solidFill>
          </a:ln>
        </p:spPr>
      </p:sp>
      <p:sp>
        <p:nvSpPr>
          <p:cNvPr id="15850" name="object_15851"/>
          <p:cNvSpPr/>
          <p:nvPr/>
        </p:nvSpPr>
        <p:spPr>
          <a:xfrm>
            <a:off x="14237986" y="3824451"/>
            <a:ext cx="0" cy="212287"/>
          </a:xfrm>
          <a:prstGeom prst="rect">
            <a:avLst/>
          </a:prstGeom>
          <a:ln w="20000">
            <a:solidFill>
              <a:srgbClr val="000000"/>
            </a:solidFill>
          </a:ln>
        </p:spPr>
      </p:sp>
      <p:sp>
        <p:nvSpPr>
          <p:cNvPr id="15852" name="object_15853"/>
          <p:cNvSpPr/>
          <p:nvPr/>
        </p:nvSpPr>
        <p:spPr>
          <a:xfrm>
            <a:off x="14575156" y="3824451"/>
            <a:ext cx="0" cy="212287"/>
          </a:xfrm>
          <a:prstGeom prst="rect">
            <a:avLst/>
          </a:prstGeom>
          <a:ln w="10000">
            <a:solidFill>
              <a:srgbClr val="000000"/>
            </a:solidFill>
          </a:ln>
        </p:spPr>
      </p:sp>
      <p:sp>
        <p:nvSpPr>
          <p:cNvPr id="15854" name="object_15855"/>
          <p:cNvSpPr txBox="1"/>
          <p:nvPr/>
        </p:nvSpPr>
        <p:spPr>
          <a:xfrm>
            <a:off x="1600000" y="4461311"/>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career Development Opportunities</a:t>
            </a:r>
          </a:p>
        </p:txBody>
      </p:sp>
      <p:sp>
        <p:nvSpPr>
          <p:cNvPr id="15856" name="object_15857"/>
          <p:cNvSpPr txBox="1"/>
          <p:nvPr/>
        </p:nvSpPr>
        <p:spPr>
          <a:xfrm>
            <a:off x="950000" y="4694827"/>
            <a:ext cx="594402" cy="594402"/>
          </a:xfrm>
          <a:prstGeom prst="ellipse">
            <a:avLst/>
          </a:prstGeom>
          <a:solidFill>
            <a:srgbClr val="5181B7"/>
          </a:solidFill>
        </p:spPr>
        <p:txBody>
          <a:bodyPr wrap="square" lIns="0" tIns="0" rIns="0" bIns="0" rtlCol="0" anchor="ctr"/>
          <a:lstStyle/>
          <a:p>
            <a:pPr algn="ctr"/>
            <a:r>
              <a:rPr sz="2150" b="1" dirty="0">
                <a:solidFill>
                  <a:srgbClr val="FFFFFF"/>
                </a:solidFill>
                <a:latin typeface="Arial"/>
                <a:ea typeface="Arial"/>
              </a:rPr>
              <a:t>17</a:t>
            </a:r>
          </a:p>
        </p:txBody>
      </p:sp>
      <p:sp>
        <p:nvSpPr>
          <p:cNvPr id="15858" name="object_15859"/>
          <p:cNvSpPr txBox="1"/>
          <p:nvPr/>
        </p:nvSpPr>
        <p:spPr>
          <a:xfrm>
            <a:off x="6745326" y="4461311"/>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62%</a:t>
            </a:r>
          </a:p>
        </p:txBody>
      </p:sp>
      <p:sp>
        <p:nvSpPr>
          <p:cNvPr id="15860" name="object_15861"/>
          <p:cNvSpPr txBox="1"/>
          <p:nvPr/>
        </p:nvSpPr>
        <p:spPr>
          <a:xfrm>
            <a:off x="16702573" y="4461311"/>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419</a:t>
            </a:r>
          </a:p>
        </p:txBody>
      </p:sp>
      <p:sp>
        <p:nvSpPr>
          <p:cNvPr id="15862" name="object_15863"/>
          <p:cNvSpPr/>
          <p:nvPr/>
        </p:nvSpPr>
        <p:spPr>
          <a:xfrm>
            <a:off x="7945326" y="4779741"/>
            <a:ext cx="5574060" cy="424573"/>
          </a:xfrm>
          <a:prstGeom prst="rect">
            <a:avLst/>
          </a:prstGeom>
          <a:solidFill>
            <a:srgbClr val="243588"/>
          </a:solidFill>
        </p:spPr>
      </p:sp>
      <p:sp>
        <p:nvSpPr>
          <p:cNvPr id="15864" name="object_15865"/>
          <p:cNvSpPr/>
          <p:nvPr/>
        </p:nvSpPr>
        <p:spPr>
          <a:xfrm>
            <a:off x="10290505" y="4981413"/>
            <a:ext cx="3228881" cy="21229"/>
          </a:xfrm>
          <a:prstGeom prst="rect">
            <a:avLst/>
          </a:prstGeom>
          <a:solidFill>
            <a:srgbClr val="DB2D3C"/>
          </a:solidFill>
        </p:spPr>
      </p:sp>
      <p:sp>
        <p:nvSpPr>
          <p:cNvPr id="15866" name="object_15867"/>
          <p:cNvSpPr/>
          <p:nvPr/>
        </p:nvSpPr>
        <p:spPr>
          <a:xfrm>
            <a:off x="10237433" y="4938956"/>
            <a:ext cx="106143" cy="106143"/>
          </a:xfrm>
          <a:prstGeom prst="rect">
            <a:avLst/>
          </a:prstGeom>
          <a:solidFill>
            <a:srgbClr val="DB2D3C"/>
          </a:solidFill>
        </p:spPr>
      </p:sp>
      <p:sp>
        <p:nvSpPr>
          <p:cNvPr id="15868" name="object_15869"/>
          <p:cNvSpPr/>
          <p:nvPr/>
        </p:nvSpPr>
        <p:spPr>
          <a:xfrm>
            <a:off x="13519386" y="4981413"/>
            <a:ext cx="2015816" cy="21229"/>
          </a:xfrm>
          <a:prstGeom prst="rect">
            <a:avLst/>
          </a:prstGeom>
          <a:solidFill>
            <a:srgbClr val="35B77C"/>
          </a:solidFill>
        </p:spPr>
      </p:sp>
      <p:sp>
        <p:nvSpPr>
          <p:cNvPr id="15870" name="object_15871"/>
          <p:cNvSpPr/>
          <p:nvPr/>
        </p:nvSpPr>
        <p:spPr>
          <a:xfrm>
            <a:off x="15482130" y="4938956"/>
            <a:ext cx="106143" cy="106143"/>
          </a:xfrm>
          <a:prstGeom prst="ellipse">
            <a:avLst/>
          </a:prstGeom>
          <a:solidFill>
            <a:srgbClr val="35B77C"/>
          </a:solidFill>
        </p:spPr>
      </p:sp>
      <p:sp>
        <p:nvSpPr>
          <p:cNvPr id="15872" name="object_15873"/>
          <p:cNvSpPr/>
          <p:nvPr/>
        </p:nvSpPr>
        <p:spPr>
          <a:xfrm>
            <a:off x="12785601" y="4885884"/>
            <a:ext cx="0" cy="212287"/>
          </a:xfrm>
          <a:prstGeom prst="rect">
            <a:avLst/>
          </a:prstGeom>
          <a:ln w="10000">
            <a:solidFill>
              <a:srgbClr val="000000"/>
            </a:solidFill>
          </a:ln>
        </p:spPr>
      </p:sp>
      <p:sp>
        <p:nvSpPr>
          <p:cNvPr id="15874" name="object_15875"/>
          <p:cNvSpPr/>
          <p:nvPr/>
        </p:nvSpPr>
        <p:spPr>
          <a:xfrm>
            <a:off x="13324467" y="4885884"/>
            <a:ext cx="0" cy="212287"/>
          </a:xfrm>
          <a:prstGeom prst="rect">
            <a:avLst/>
          </a:prstGeom>
          <a:ln w="20000">
            <a:solidFill>
              <a:srgbClr val="000000"/>
            </a:solidFill>
          </a:ln>
        </p:spPr>
      </p:sp>
      <p:sp>
        <p:nvSpPr>
          <p:cNvPr id="15876" name="object_15877"/>
          <p:cNvSpPr/>
          <p:nvPr/>
        </p:nvSpPr>
        <p:spPr>
          <a:xfrm>
            <a:off x="13981885" y="4885884"/>
            <a:ext cx="0" cy="212287"/>
          </a:xfrm>
          <a:prstGeom prst="rect">
            <a:avLst/>
          </a:prstGeom>
          <a:ln w="10000">
            <a:solidFill>
              <a:srgbClr val="000000"/>
            </a:solidFill>
          </a:ln>
        </p:spPr>
      </p:sp>
      <p:sp>
        <p:nvSpPr>
          <p:cNvPr id="15878" name="object_15879"/>
          <p:cNvSpPr txBox="1"/>
          <p:nvPr/>
        </p:nvSpPr>
        <p:spPr>
          <a:xfrm>
            <a:off x="1600000" y="5522744"/>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innovation-friendly climate</a:t>
            </a:r>
          </a:p>
        </p:txBody>
      </p:sp>
      <p:sp>
        <p:nvSpPr>
          <p:cNvPr id="15880" name="object_15881"/>
          <p:cNvSpPr txBox="1"/>
          <p:nvPr/>
        </p:nvSpPr>
        <p:spPr>
          <a:xfrm>
            <a:off x="950000" y="5756260"/>
            <a:ext cx="594402" cy="594402"/>
          </a:xfrm>
          <a:prstGeom prst="ellipse">
            <a:avLst/>
          </a:prstGeom>
          <a:solidFill>
            <a:srgbClr val="5181B7"/>
          </a:solidFill>
        </p:spPr>
        <p:txBody>
          <a:bodyPr wrap="square" lIns="0" tIns="0" rIns="0" bIns="0" rtlCol="0" anchor="ctr"/>
          <a:lstStyle/>
          <a:p>
            <a:pPr algn="ctr"/>
            <a:r>
              <a:rPr sz="2150" b="1" dirty="0">
                <a:solidFill>
                  <a:srgbClr val="FFFFFF"/>
                </a:solidFill>
                <a:latin typeface="Arial"/>
                <a:ea typeface="Arial"/>
              </a:rPr>
              <a:t>18</a:t>
            </a:r>
          </a:p>
        </p:txBody>
      </p:sp>
      <p:sp>
        <p:nvSpPr>
          <p:cNvPr id="15882" name="object_15883"/>
          <p:cNvSpPr txBox="1"/>
          <p:nvPr/>
        </p:nvSpPr>
        <p:spPr>
          <a:xfrm>
            <a:off x="6745326" y="5522744"/>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19%</a:t>
            </a:r>
          </a:p>
        </p:txBody>
      </p:sp>
      <p:sp>
        <p:nvSpPr>
          <p:cNvPr id="15884" name="object_15885"/>
          <p:cNvSpPr txBox="1"/>
          <p:nvPr/>
        </p:nvSpPr>
        <p:spPr>
          <a:xfrm>
            <a:off x="16702573" y="5522744"/>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29</a:t>
            </a:r>
          </a:p>
        </p:txBody>
      </p:sp>
      <p:sp>
        <p:nvSpPr>
          <p:cNvPr id="15886" name="object_15887"/>
          <p:cNvSpPr/>
          <p:nvPr/>
        </p:nvSpPr>
        <p:spPr>
          <a:xfrm>
            <a:off x="7945326" y="5841174"/>
            <a:ext cx="4710994" cy="424573"/>
          </a:xfrm>
          <a:prstGeom prst="rect">
            <a:avLst/>
          </a:prstGeom>
          <a:solidFill>
            <a:srgbClr val="243588"/>
          </a:solidFill>
        </p:spPr>
      </p:sp>
      <p:sp>
        <p:nvSpPr>
          <p:cNvPr id="15888" name="object_15889"/>
          <p:cNvSpPr/>
          <p:nvPr/>
        </p:nvSpPr>
        <p:spPr>
          <a:xfrm>
            <a:off x="12079961" y="6042846"/>
            <a:ext cx="576359" cy="21229"/>
          </a:xfrm>
          <a:prstGeom prst="rect">
            <a:avLst/>
          </a:prstGeom>
          <a:solidFill>
            <a:srgbClr val="DB2D3C"/>
          </a:solidFill>
        </p:spPr>
      </p:sp>
      <p:sp>
        <p:nvSpPr>
          <p:cNvPr id="15890" name="object_15891"/>
          <p:cNvSpPr/>
          <p:nvPr/>
        </p:nvSpPr>
        <p:spPr>
          <a:xfrm>
            <a:off x="12026889" y="6000389"/>
            <a:ext cx="106143" cy="106143"/>
          </a:xfrm>
          <a:prstGeom prst="rect">
            <a:avLst/>
          </a:prstGeom>
          <a:solidFill>
            <a:srgbClr val="DB2D3C"/>
          </a:solidFill>
        </p:spPr>
      </p:sp>
      <p:sp>
        <p:nvSpPr>
          <p:cNvPr id="15892" name="object_15893"/>
          <p:cNvSpPr/>
          <p:nvPr/>
        </p:nvSpPr>
        <p:spPr>
          <a:xfrm>
            <a:off x="12656320" y="6042846"/>
            <a:ext cx="2459893" cy="21229"/>
          </a:xfrm>
          <a:prstGeom prst="rect">
            <a:avLst/>
          </a:prstGeom>
          <a:solidFill>
            <a:srgbClr val="35B77C"/>
          </a:solidFill>
        </p:spPr>
      </p:sp>
      <p:sp>
        <p:nvSpPr>
          <p:cNvPr id="15894" name="object_15895"/>
          <p:cNvSpPr/>
          <p:nvPr/>
        </p:nvSpPr>
        <p:spPr>
          <a:xfrm>
            <a:off x="15063141" y="6000389"/>
            <a:ext cx="106143" cy="106143"/>
          </a:xfrm>
          <a:prstGeom prst="ellipse">
            <a:avLst/>
          </a:prstGeom>
          <a:solidFill>
            <a:srgbClr val="35B77C"/>
          </a:solidFill>
        </p:spPr>
      </p:sp>
      <p:sp>
        <p:nvSpPr>
          <p:cNvPr id="15896" name="object_15897"/>
          <p:cNvSpPr/>
          <p:nvPr/>
        </p:nvSpPr>
        <p:spPr>
          <a:xfrm>
            <a:off x="13643571" y="5947317"/>
            <a:ext cx="0" cy="212287"/>
          </a:xfrm>
          <a:prstGeom prst="rect">
            <a:avLst/>
          </a:prstGeom>
          <a:ln w="10000">
            <a:solidFill>
              <a:srgbClr val="000000"/>
            </a:solidFill>
          </a:ln>
        </p:spPr>
      </p:sp>
      <p:sp>
        <p:nvSpPr>
          <p:cNvPr id="15898" name="object_15899"/>
          <p:cNvSpPr/>
          <p:nvPr/>
        </p:nvSpPr>
        <p:spPr>
          <a:xfrm>
            <a:off x="14033749" y="5947317"/>
            <a:ext cx="0" cy="212287"/>
          </a:xfrm>
          <a:prstGeom prst="rect">
            <a:avLst/>
          </a:prstGeom>
          <a:ln w="20000">
            <a:solidFill>
              <a:srgbClr val="000000"/>
            </a:solidFill>
          </a:ln>
        </p:spPr>
      </p:sp>
      <p:sp>
        <p:nvSpPr>
          <p:cNvPr id="15900" name="object_15901"/>
          <p:cNvSpPr/>
          <p:nvPr/>
        </p:nvSpPr>
        <p:spPr>
          <a:xfrm>
            <a:off x="14502979" y="5947317"/>
            <a:ext cx="0" cy="212287"/>
          </a:xfrm>
          <a:prstGeom prst="rect">
            <a:avLst/>
          </a:prstGeom>
          <a:ln w="10000">
            <a:solidFill>
              <a:srgbClr val="000000"/>
            </a:solidFill>
          </a:ln>
        </p:spPr>
      </p:sp>
      <p:sp>
        <p:nvSpPr>
          <p:cNvPr id="15902" name="object_15903"/>
          <p:cNvSpPr txBox="1"/>
          <p:nvPr/>
        </p:nvSpPr>
        <p:spPr>
          <a:xfrm>
            <a:off x="1600000" y="6584177"/>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digitization</a:t>
            </a:r>
          </a:p>
        </p:txBody>
      </p:sp>
      <p:sp>
        <p:nvSpPr>
          <p:cNvPr id="15904" name="object_15905"/>
          <p:cNvSpPr txBox="1"/>
          <p:nvPr/>
        </p:nvSpPr>
        <p:spPr>
          <a:xfrm>
            <a:off x="950000" y="6817693"/>
            <a:ext cx="594402" cy="594402"/>
          </a:xfrm>
          <a:prstGeom prst="ellipse">
            <a:avLst/>
          </a:prstGeom>
          <a:solidFill>
            <a:srgbClr val="5181B7"/>
          </a:solidFill>
        </p:spPr>
        <p:txBody>
          <a:bodyPr wrap="square" lIns="0" tIns="0" rIns="0" bIns="0" rtlCol="0" anchor="ctr"/>
          <a:lstStyle/>
          <a:p>
            <a:pPr algn="ctr"/>
            <a:r>
              <a:rPr sz="2150" b="1" dirty="0">
                <a:solidFill>
                  <a:srgbClr val="FFFFFF"/>
                </a:solidFill>
                <a:latin typeface="Arial"/>
                <a:ea typeface="Arial"/>
              </a:rPr>
              <a:t>19</a:t>
            </a:r>
          </a:p>
        </p:txBody>
      </p:sp>
      <p:sp>
        <p:nvSpPr>
          <p:cNvPr id="15906" name="object_15907"/>
          <p:cNvSpPr txBox="1"/>
          <p:nvPr/>
        </p:nvSpPr>
        <p:spPr>
          <a:xfrm>
            <a:off x="6745326" y="6584177"/>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0%</a:t>
            </a:r>
          </a:p>
        </p:txBody>
      </p:sp>
      <p:sp>
        <p:nvSpPr>
          <p:cNvPr id="15908" name="object_15909"/>
          <p:cNvSpPr txBox="1"/>
          <p:nvPr/>
        </p:nvSpPr>
        <p:spPr>
          <a:xfrm>
            <a:off x="16702573" y="6584177"/>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15</a:t>
            </a:r>
          </a:p>
        </p:txBody>
      </p:sp>
      <p:sp>
        <p:nvSpPr>
          <p:cNvPr id="15910" name="object_15911"/>
          <p:cNvSpPr/>
          <p:nvPr/>
        </p:nvSpPr>
        <p:spPr>
          <a:xfrm>
            <a:off x="7945326" y="6902607"/>
            <a:ext cx="4952394" cy="424573"/>
          </a:xfrm>
          <a:prstGeom prst="rect">
            <a:avLst/>
          </a:prstGeom>
          <a:solidFill>
            <a:srgbClr val="243588"/>
          </a:solidFill>
        </p:spPr>
      </p:sp>
      <p:sp>
        <p:nvSpPr>
          <p:cNvPr id="15912" name="object_15913"/>
          <p:cNvSpPr/>
          <p:nvPr/>
        </p:nvSpPr>
        <p:spPr>
          <a:xfrm>
            <a:off x="12844648" y="7061822"/>
            <a:ext cx="106143" cy="106143"/>
          </a:xfrm>
          <a:prstGeom prst="rect">
            <a:avLst/>
          </a:prstGeom>
          <a:solidFill>
            <a:srgbClr val="DB2D3C"/>
          </a:solidFill>
        </p:spPr>
      </p:sp>
      <p:sp>
        <p:nvSpPr>
          <p:cNvPr id="15914" name="object_15915"/>
          <p:cNvSpPr/>
          <p:nvPr/>
        </p:nvSpPr>
        <p:spPr>
          <a:xfrm>
            <a:off x="12897720" y="7104279"/>
            <a:ext cx="1878494" cy="21229"/>
          </a:xfrm>
          <a:prstGeom prst="rect">
            <a:avLst/>
          </a:prstGeom>
          <a:solidFill>
            <a:srgbClr val="35B77C"/>
          </a:solidFill>
        </p:spPr>
      </p:sp>
      <p:sp>
        <p:nvSpPr>
          <p:cNvPr id="15916" name="object_15917"/>
          <p:cNvSpPr/>
          <p:nvPr/>
        </p:nvSpPr>
        <p:spPr>
          <a:xfrm>
            <a:off x="14723142" y="7061822"/>
            <a:ext cx="106143" cy="106143"/>
          </a:xfrm>
          <a:prstGeom prst="ellipse">
            <a:avLst/>
          </a:prstGeom>
          <a:solidFill>
            <a:srgbClr val="35B77C"/>
          </a:solidFill>
        </p:spPr>
      </p:sp>
      <p:sp>
        <p:nvSpPr>
          <p:cNvPr id="15918" name="object_15919"/>
          <p:cNvSpPr/>
          <p:nvPr/>
        </p:nvSpPr>
        <p:spPr>
          <a:xfrm>
            <a:off x="13979828" y="7008750"/>
            <a:ext cx="0" cy="212287"/>
          </a:xfrm>
          <a:prstGeom prst="rect">
            <a:avLst/>
          </a:prstGeom>
          <a:ln w="10000">
            <a:solidFill>
              <a:srgbClr val="000000"/>
            </a:solidFill>
          </a:ln>
        </p:spPr>
      </p:sp>
      <p:sp>
        <p:nvSpPr>
          <p:cNvPr id="15920" name="object_15921"/>
          <p:cNvSpPr/>
          <p:nvPr/>
        </p:nvSpPr>
        <p:spPr>
          <a:xfrm>
            <a:off x="14370309" y="7008750"/>
            <a:ext cx="0" cy="212287"/>
          </a:xfrm>
          <a:prstGeom prst="rect">
            <a:avLst/>
          </a:prstGeom>
          <a:ln w="20000">
            <a:solidFill>
              <a:srgbClr val="000000"/>
            </a:solidFill>
          </a:ln>
        </p:spPr>
      </p:sp>
      <p:sp>
        <p:nvSpPr>
          <p:cNvPr id="15922" name="object_15923"/>
          <p:cNvSpPr/>
          <p:nvPr/>
        </p:nvSpPr>
        <p:spPr>
          <a:xfrm>
            <a:off x="14550483" y="7008750"/>
            <a:ext cx="0" cy="212287"/>
          </a:xfrm>
          <a:prstGeom prst="rect">
            <a:avLst/>
          </a:prstGeom>
          <a:ln w="10000">
            <a:solidFill>
              <a:srgbClr val="000000"/>
            </a:solidFill>
          </a:ln>
        </p:spPr>
      </p:sp>
      <p:sp>
        <p:nvSpPr>
          <p:cNvPr id="15924" name="object_15925"/>
          <p:cNvSpPr txBox="1"/>
          <p:nvPr/>
        </p:nvSpPr>
        <p:spPr>
          <a:xfrm>
            <a:off x="1600000" y="7645610"/>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customer focus</a:t>
            </a:r>
          </a:p>
        </p:txBody>
      </p:sp>
      <p:sp>
        <p:nvSpPr>
          <p:cNvPr id="15926" name="object_15927"/>
          <p:cNvSpPr txBox="1"/>
          <p:nvPr/>
        </p:nvSpPr>
        <p:spPr>
          <a:xfrm>
            <a:off x="950000" y="7879126"/>
            <a:ext cx="594402" cy="594402"/>
          </a:xfrm>
          <a:prstGeom prst="ellipse">
            <a:avLst/>
          </a:prstGeom>
          <a:solidFill>
            <a:srgbClr val="5181B7"/>
          </a:solidFill>
        </p:spPr>
        <p:txBody>
          <a:bodyPr wrap="square" lIns="0" tIns="0" rIns="0" bIns="0" rtlCol="0" anchor="ctr"/>
          <a:lstStyle/>
          <a:p>
            <a:pPr algn="ctr"/>
            <a:r>
              <a:rPr sz="2150" b="1" dirty="0">
                <a:solidFill>
                  <a:srgbClr val="FFFFFF"/>
                </a:solidFill>
                <a:latin typeface="Arial"/>
                <a:ea typeface="Arial"/>
              </a:rPr>
              <a:t>20</a:t>
            </a:r>
          </a:p>
        </p:txBody>
      </p:sp>
      <p:sp>
        <p:nvSpPr>
          <p:cNvPr id="15928" name="object_15929"/>
          <p:cNvSpPr txBox="1"/>
          <p:nvPr/>
        </p:nvSpPr>
        <p:spPr>
          <a:xfrm>
            <a:off x="6745326" y="7645610"/>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43%</a:t>
            </a:r>
          </a:p>
        </p:txBody>
      </p:sp>
      <p:sp>
        <p:nvSpPr>
          <p:cNvPr id="15930" name="object_15931"/>
          <p:cNvSpPr txBox="1"/>
          <p:nvPr/>
        </p:nvSpPr>
        <p:spPr>
          <a:xfrm>
            <a:off x="16702573" y="7645610"/>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128</a:t>
            </a:r>
          </a:p>
        </p:txBody>
      </p:sp>
      <p:sp>
        <p:nvSpPr>
          <p:cNvPr id="15932" name="object_15933"/>
          <p:cNvSpPr/>
          <p:nvPr/>
        </p:nvSpPr>
        <p:spPr>
          <a:xfrm>
            <a:off x="7945326" y="7964040"/>
            <a:ext cx="5200706" cy="424573"/>
          </a:xfrm>
          <a:prstGeom prst="rect">
            <a:avLst/>
          </a:prstGeom>
          <a:solidFill>
            <a:srgbClr val="243588"/>
          </a:solidFill>
        </p:spPr>
      </p:sp>
      <p:sp>
        <p:nvSpPr>
          <p:cNvPr id="15934" name="object_15935"/>
          <p:cNvSpPr/>
          <p:nvPr/>
        </p:nvSpPr>
        <p:spPr>
          <a:xfrm>
            <a:off x="11143377" y="8165712"/>
            <a:ext cx="2002655" cy="21229"/>
          </a:xfrm>
          <a:prstGeom prst="rect">
            <a:avLst/>
          </a:prstGeom>
          <a:solidFill>
            <a:srgbClr val="DB2D3C"/>
          </a:solidFill>
        </p:spPr>
      </p:sp>
      <p:sp>
        <p:nvSpPr>
          <p:cNvPr id="15936" name="object_15937"/>
          <p:cNvSpPr/>
          <p:nvPr/>
        </p:nvSpPr>
        <p:spPr>
          <a:xfrm>
            <a:off x="11090305" y="8123255"/>
            <a:ext cx="106143" cy="106143"/>
          </a:xfrm>
          <a:prstGeom prst="rect">
            <a:avLst/>
          </a:prstGeom>
          <a:solidFill>
            <a:srgbClr val="DB2D3C"/>
          </a:solidFill>
        </p:spPr>
      </p:sp>
      <p:sp>
        <p:nvSpPr>
          <p:cNvPr id="15938" name="object_15939"/>
          <p:cNvSpPr/>
          <p:nvPr/>
        </p:nvSpPr>
        <p:spPr>
          <a:xfrm>
            <a:off x="13146032" y="8165712"/>
            <a:ext cx="2691402" cy="21229"/>
          </a:xfrm>
          <a:prstGeom prst="rect">
            <a:avLst/>
          </a:prstGeom>
          <a:solidFill>
            <a:srgbClr val="35B77C"/>
          </a:solidFill>
        </p:spPr>
      </p:sp>
      <p:sp>
        <p:nvSpPr>
          <p:cNvPr id="15940" name="object_15941"/>
          <p:cNvSpPr/>
          <p:nvPr/>
        </p:nvSpPr>
        <p:spPr>
          <a:xfrm>
            <a:off x="15784362" y="8123255"/>
            <a:ext cx="106143" cy="106143"/>
          </a:xfrm>
          <a:prstGeom prst="ellipse">
            <a:avLst/>
          </a:prstGeom>
          <a:solidFill>
            <a:srgbClr val="35B77C"/>
          </a:solidFill>
        </p:spPr>
      </p:sp>
      <p:sp>
        <p:nvSpPr>
          <p:cNvPr id="15942" name="object_15943"/>
          <p:cNvSpPr/>
          <p:nvPr/>
        </p:nvSpPr>
        <p:spPr>
          <a:xfrm>
            <a:off x="13237081" y="8070183"/>
            <a:ext cx="0" cy="212287"/>
          </a:xfrm>
          <a:prstGeom prst="rect">
            <a:avLst/>
          </a:prstGeom>
          <a:ln w="10000">
            <a:solidFill>
              <a:srgbClr val="000000"/>
            </a:solidFill>
          </a:ln>
        </p:spPr>
      </p:sp>
      <p:sp>
        <p:nvSpPr>
          <p:cNvPr id="15944" name="object_15945"/>
          <p:cNvSpPr/>
          <p:nvPr/>
        </p:nvSpPr>
        <p:spPr>
          <a:xfrm>
            <a:off x="13835967" y="8070183"/>
            <a:ext cx="0" cy="212287"/>
          </a:xfrm>
          <a:prstGeom prst="rect">
            <a:avLst/>
          </a:prstGeom>
          <a:ln w="20000">
            <a:solidFill>
              <a:srgbClr val="000000"/>
            </a:solidFill>
          </a:ln>
        </p:spPr>
      </p:sp>
      <p:sp>
        <p:nvSpPr>
          <p:cNvPr id="15946" name="object_15947"/>
          <p:cNvSpPr/>
          <p:nvPr/>
        </p:nvSpPr>
        <p:spPr>
          <a:xfrm>
            <a:off x="14616965" y="8070183"/>
            <a:ext cx="0" cy="212287"/>
          </a:xfrm>
          <a:prstGeom prst="rect">
            <a:avLst/>
          </a:prstGeom>
          <a:ln w="10000">
            <a:solidFill>
              <a:srgbClr val="000000"/>
            </a:solidFill>
          </a:ln>
        </p:spPr>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56" name="object_15957"/>
          <p:cNvSpPr>
            <a:spLocks noGrp="1"/>
          </p:cNvSpPr>
          <p:nvPr/>
        </p:nvSpPr>
        <p:spPr>
          <a:xfrm>
            <a:off x="757390" y="680607"/>
            <a:ext cx="733425" cy="733425"/>
          </a:xfrm>
          <a:prstGeom prst="rect">
            <a:avLst/>
          </a:prstGeom>
          <a:ln w="125650">
            <a:solidFill>
              <a:srgbClr val="F48798"/>
            </a:solidFill>
          </a:ln>
        </p:spPr>
        <p:txBody>
          <a:bodyPr wrap="square" lIns="0" tIns="0" rIns="0" bIns="0" rtlCol="0"/>
          <a:lstStyle/>
          <a:p>
            <a:endParaRPr/>
          </a:p>
        </p:txBody>
      </p:sp>
      <p:sp>
        <p:nvSpPr>
          <p:cNvPr id="15958" name="object_1595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Corporate Image | External Benchmarking</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5960" name="15961">
            <a:hlinkClick r:id="rId3" action="ppaction://hlinksldjump" tooltip="Content"/>
          </p:cNvPr>
          <p:cNvGrpSpPr/>
          <p:nvPr/>
        </p:nvGrpSpPr>
        <p:grpSpPr>
          <a:xfrm>
            <a:off x="19403940" y="295737"/>
            <a:ext cx="350000" cy="350000"/>
            <a:chOff x="0" y="0"/>
            <a:chExt cx="0" cy="0"/>
          </a:xfrm>
        </p:grpSpPr>
        <p:sp>
          <p:nvSpPr>
            <p:cNvPr id="15962" name="15963"/>
            <p:cNvSpPr/>
            <p:nvPr/>
          </p:nvSpPr>
          <p:spPr>
            <a:xfrm>
              <a:off x="0" y="0"/>
              <a:ext cx="350000" cy="350000"/>
            </a:xfrm>
            <a:prstGeom prst="rect">
              <a:avLst/>
            </a:prstGeom>
            <a:noFill/>
            <a:ln w="30000" cap="flat" cmpd="sng" algn="ctr">
              <a:solidFill>
                <a:srgbClr val="707274"/>
              </a:solidFill>
            </a:ln>
          </p:spPr>
        </p:sp>
        <p:sp>
          <p:nvSpPr>
            <p:cNvPr id="15964" name="1596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5966" name="15967">
            <a:hlinkClick r:id="rId4" action="ppaction://hlinksldjump" tooltip="Project overview"/>
          </p:cNvPr>
          <p:cNvGrpSpPr/>
          <p:nvPr/>
        </p:nvGrpSpPr>
        <p:grpSpPr>
          <a:xfrm>
            <a:off x="18380322" y="295737"/>
            <a:ext cx="350000" cy="350000"/>
            <a:chOff x="0" y="0"/>
            <a:chExt cx="0" cy="0"/>
          </a:xfrm>
        </p:grpSpPr>
        <p:sp>
          <p:nvSpPr>
            <p:cNvPr id="15968" name="15969"/>
            <p:cNvSpPr/>
            <p:nvPr/>
          </p:nvSpPr>
          <p:spPr>
            <a:xfrm>
              <a:off x="0" y="0"/>
              <a:ext cx="350000" cy="350000"/>
            </a:xfrm>
            <a:prstGeom prst="rect">
              <a:avLst/>
            </a:prstGeom>
            <a:noFill/>
            <a:ln w="30000" cap="flat" cmpd="sng" algn="ctr">
              <a:solidFill>
                <a:srgbClr val="707274"/>
              </a:solidFill>
            </a:ln>
          </p:spPr>
        </p:sp>
        <p:sp>
          <p:nvSpPr>
            <p:cNvPr id="15970" name="15971"/>
            <p:cNvSpPr/>
            <p:nvPr/>
          </p:nvSpPr>
          <p:spPr>
            <a:xfrm>
              <a:off x="0" y="280000"/>
              <a:ext cx="350000" cy="0"/>
            </a:xfrm>
            <a:prstGeom prst="line">
              <a:avLst/>
            </a:prstGeom>
            <a:solidFill>
              <a:srgbClr val="000000"/>
            </a:solidFill>
            <a:ln w="11000" cap="flat" cmpd="sng" algn="ctr">
              <a:solidFill>
                <a:srgbClr val="707274"/>
              </a:solidFill>
            </a:ln>
          </p:spPr>
        </p:sp>
        <p:sp>
          <p:nvSpPr>
            <p:cNvPr id="15972" name="15973"/>
            <p:cNvSpPr/>
            <p:nvPr/>
          </p:nvSpPr>
          <p:spPr>
            <a:xfrm>
              <a:off x="175000" y="280000"/>
              <a:ext cx="0" cy="70000"/>
            </a:xfrm>
            <a:prstGeom prst="line">
              <a:avLst/>
            </a:prstGeom>
            <a:solidFill>
              <a:srgbClr val="000000"/>
            </a:solidFill>
            <a:ln w="11000" cap="flat" cmpd="sng" algn="ctr">
              <a:solidFill>
                <a:srgbClr val="707274"/>
              </a:solidFill>
            </a:ln>
          </p:spPr>
        </p:sp>
        <p:sp>
          <p:nvSpPr>
            <p:cNvPr id="15974" name="object_15975"/>
            <p:cNvSpPr/>
            <p:nvPr/>
          </p:nvSpPr>
          <p:spPr>
            <a:xfrm>
              <a:off x="50000" y="87500"/>
              <a:ext cx="75000" cy="75000"/>
            </a:xfrm>
            <a:prstGeom prst="ellipse">
              <a:avLst/>
            </a:prstGeom>
            <a:solidFill>
              <a:srgbClr val="707274"/>
            </a:solidFill>
          </p:spPr>
        </p:sp>
        <p:sp>
          <p:nvSpPr>
            <p:cNvPr id="15976" name="object_15977"/>
            <p:cNvSpPr/>
            <p:nvPr/>
          </p:nvSpPr>
          <p:spPr>
            <a:xfrm>
              <a:off x="137500" y="87500"/>
              <a:ext cx="75000" cy="75000"/>
            </a:xfrm>
            <a:prstGeom prst="ellipse">
              <a:avLst/>
            </a:prstGeom>
            <a:solidFill>
              <a:srgbClr val="707274"/>
            </a:solidFill>
          </p:spPr>
        </p:sp>
        <p:sp>
          <p:nvSpPr>
            <p:cNvPr id="15978" name="object_15979"/>
            <p:cNvSpPr/>
            <p:nvPr/>
          </p:nvSpPr>
          <p:spPr>
            <a:xfrm>
              <a:off x="225000" y="87500"/>
              <a:ext cx="75000" cy="75000"/>
            </a:xfrm>
            <a:prstGeom prst="ellipse">
              <a:avLst/>
            </a:prstGeom>
            <a:solidFill>
              <a:srgbClr val="707274"/>
            </a:solidFill>
          </p:spPr>
        </p:sp>
        <p:sp>
          <p:nvSpPr>
            <p:cNvPr id="15980" name="15981"/>
            <p:cNvSpPr/>
            <p:nvPr/>
          </p:nvSpPr>
          <p:spPr>
            <a:xfrm>
              <a:off x="105000" y="233333"/>
              <a:ext cx="140000" cy="0"/>
            </a:xfrm>
            <a:prstGeom prst="rect">
              <a:avLst/>
            </a:prstGeom>
            <a:noFill/>
            <a:ln w="30000" cap="flat" cmpd="sng" algn="ctr">
              <a:solidFill>
                <a:srgbClr val="707274"/>
              </a:solidFill>
            </a:ln>
          </p:spPr>
        </p:sp>
        <p:sp>
          <p:nvSpPr>
            <p:cNvPr id="15982" name="1598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5984" name="15985">
            <a:hlinkClick r:id="rId5" action="ppaction://hlinksldjump" tooltip="Response-Rate"/>
          </p:cNvPr>
          <p:cNvGrpSpPr/>
          <p:nvPr/>
        </p:nvGrpSpPr>
        <p:grpSpPr>
          <a:xfrm>
            <a:off x="17356704" y="295737"/>
            <a:ext cx="350000" cy="350000"/>
            <a:chOff x="0" y="0"/>
            <a:chExt cx="0" cy="0"/>
          </a:xfrm>
        </p:grpSpPr>
        <p:sp>
          <p:nvSpPr>
            <p:cNvPr id="15986" name="15987"/>
            <p:cNvSpPr/>
            <p:nvPr/>
          </p:nvSpPr>
          <p:spPr>
            <a:xfrm>
              <a:off x="0" y="0"/>
              <a:ext cx="350000" cy="350000"/>
            </a:xfrm>
            <a:prstGeom prst="rect">
              <a:avLst/>
            </a:prstGeom>
            <a:noFill/>
            <a:ln w="30000" cap="flat" cmpd="sng" algn="ctr">
              <a:solidFill>
                <a:srgbClr val="707274"/>
              </a:solidFill>
            </a:ln>
          </p:spPr>
        </p:sp>
        <p:sp>
          <p:nvSpPr>
            <p:cNvPr id="15988" name="1598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5990" name="object_15991">
            <a:hlinkClick r:id="rId6" action="ppaction://hlinksldjump" tooltip="Index overview"/>
          </p:cNvPr>
          <p:cNvGrpSpPr/>
          <p:nvPr/>
        </p:nvGrpSpPr>
        <p:grpSpPr>
          <a:xfrm>
            <a:off x="16333086" y="295737"/>
            <a:ext cx="511198" cy="515004"/>
            <a:chOff x="17809255" y="706508"/>
            <a:chExt cx="711198" cy="715004"/>
          </a:xfrm>
        </p:grpSpPr>
        <p:sp>
          <p:nvSpPr>
            <p:cNvPr id="15992" name="object_15993"/>
            <p:cNvSpPr/>
            <p:nvPr/>
          </p:nvSpPr>
          <p:spPr>
            <a:xfrm>
              <a:off x="17809255" y="706508"/>
              <a:ext cx="711198" cy="715004"/>
            </a:xfrm>
            <a:prstGeom prst="rect">
              <a:avLst/>
            </a:prstGeom>
            <a:solidFill>
              <a:srgbClr val="FFFFFF">
                <a:alpha val="500"/>
              </a:srgbClr>
            </a:solidFill>
            <a:ln>
              <a:noFill/>
            </a:ln>
          </p:spPr>
        </p:sp>
        <p:sp>
          <p:nvSpPr>
            <p:cNvPr id="15994" name="object_1599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5996" name="object_1599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5998" name="object_1599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6000" name="object_1600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6002" name="object_1600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6004" name="object_1600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6006" name="object_1600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6008" name="object_1600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6010" name="object_1601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6012" name="object_1601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6014" name="object_16015">
            <a:hlinkClick r:id="rId7" action="ppaction://hlinksldjump" tooltip="Dimensions"/>
          </p:cNvPr>
          <p:cNvGrpSpPr/>
          <p:nvPr/>
        </p:nvGrpSpPr>
        <p:grpSpPr>
          <a:xfrm>
            <a:off x="15309468" y="295737"/>
            <a:ext cx="350000" cy="350000"/>
            <a:chOff x="0" y="0"/>
            <a:chExt cx="0" cy="0"/>
          </a:xfrm>
        </p:grpSpPr>
        <p:sp>
          <p:nvSpPr>
            <p:cNvPr id="16016" name="object_16017"/>
            <p:cNvSpPr/>
            <p:nvPr/>
          </p:nvSpPr>
          <p:spPr>
            <a:xfrm>
              <a:off x="30600" y="27733"/>
              <a:ext cx="113800" cy="61200"/>
            </a:xfrm>
            <a:prstGeom prst="rect">
              <a:avLst/>
            </a:prstGeom>
            <a:solidFill>
              <a:srgbClr val="707274"/>
            </a:solidFill>
            <a:ln>
              <a:noFill/>
            </a:ln>
          </p:spPr>
        </p:sp>
        <p:sp>
          <p:nvSpPr>
            <p:cNvPr id="16018" name="object_16019"/>
            <p:cNvSpPr/>
            <p:nvPr/>
          </p:nvSpPr>
          <p:spPr>
            <a:xfrm>
              <a:off x="275600" y="27733"/>
              <a:ext cx="43800" cy="61200"/>
            </a:xfrm>
            <a:prstGeom prst="rect">
              <a:avLst/>
            </a:prstGeom>
            <a:solidFill>
              <a:srgbClr val="707274"/>
            </a:solidFill>
            <a:ln>
              <a:noFill/>
            </a:ln>
          </p:spPr>
        </p:sp>
        <p:sp>
          <p:nvSpPr>
            <p:cNvPr id="16020" name="object_16021"/>
            <p:cNvSpPr/>
            <p:nvPr/>
          </p:nvSpPr>
          <p:spPr>
            <a:xfrm>
              <a:off x="0" y="27733"/>
              <a:ext cx="61200" cy="61200"/>
            </a:xfrm>
            <a:prstGeom prst="ellipse">
              <a:avLst/>
            </a:prstGeom>
            <a:solidFill>
              <a:srgbClr val="707274"/>
            </a:solidFill>
            <a:ln>
              <a:noFill/>
            </a:ln>
          </p:spPr>
        </p:sp>
        <p:sp>
          <p:nvSpPr>
            <p:cNvPr id="16022" name="object_16023"/>
            <p:cNvSpPr/>
            <p:nvPr/>
          </p:nvSpPr>
          <p:spPr>
            <a:xfrm>
              <a:off x="113800" y="27733"/>
              <a:ext cx="61200" cy="61200"/>
            </a:xfrm>
            <a:prstGeom prst="ellipse">
              <a:avLst/>
            </a:prstGeom>
            <a:solidFill>
              <a:srgbClr val="707274"/>
            </a:solidFill>
            <a:ln>
              <a:noFill/>
            </a:ln>
          </p:spPr>
        </p:sp>
        <p:sp>
          <p:nvSpPr>
            <p:cNvPr id="16024" name="object_16025"/>
            <p:cNvSpPr/>
            <p:nvPr/>
          </p:nvSpPr>
          <p:spPr>
            <a:xfrm>
              <a:off x="288800" y="27733"/>
              <a:ext cx="61200" cy="61200"/>
            </a:xfrm>
            <a:prstGeom prst="ellipse">
              <a:avLst/>
            </a:prstGeom>
            <a:solidFill>
              <a:srgbClr val="707274"/>
            </a:solidFill>
            <a:ln>
              <a:noFill/>
            </a:ln>
          </p:spPr>
        </p:sp>
        <p:sp>
          <p:nvSpPr>
            <p:cNvPr id="16026" name="object_16027"/>
            <p:cNvSpPr/>
            <p:nvPr/>
          </p:nvSpPr>
          <p:spPr>
            <a:xfrm>
              <a:off x="245000" y="27733"/>
              <a:ext cx="61200" cy="61200"/>
            </a:xfrm>
            <a:prstGeom prst="ellipse">
              <a:avLst/>
            </a:prstGeom>
            <a:solidFill>
              <a:srgbClr val="707274"/>
            </a:solidFill>
            <a:ln>
              <a:noFill/>
            </a:ln>
          </p:spPr>
        </p:sp>
        <p:sp>
          <p:nvSpPr>
            <p:cNvPr id="16028" name="object_16029"/>
            <p:cNvSpPr/>
            <p:nvPr/>
          </p:nvSpPr>
          <p:spPr>
            <a:xfrm>
              <a:off x="30600" y="144400"/>
              <a:ext cx="43800" cy="61200"/>
            </a:xfrm>
            <a:prstGeom prst="rect">
              <a:avLst/>
            </a:prstGeom>
            <a:solidFill>
              <a:srgbClr val="707274"/>
            </a:solidFill>
            <a:ln>
              <a:noFill/>
            </a:ln>
          </p:spPr>
        </p:sp>
        <p:sp>
          <p:nvSpPr>
            <p:cNvPr id="16030" name="object_16031"/>
            <p:cNvSpPr/>
            <p:nvPr/>
          </p:nvSpPr>
          <p:spPr>
            <a:xfrm>
              <a:off x="205600" y="144400"/>
              <a:ext cx="113800" cy="61200"/>
            </a:xfrm>
            <a:prstGeom prst="rect">
              <a:avLst/>
            </a:prstGeom>
            <a:solidFill>
              <a:srgbClr val="707274"/>
            </a:solidFill>
            <a:ln>
              <a:noFill/>
            </a:ln>
          </p:spPr>
        </p:sp>
        <p:sp>
          <p:nvSpPr>
            <p:cNvPr id="16032" name="object_16033"/>
            <p:cNvSpPr/>
            <p:nvPr/>
          </p:nvSpPr>
          <p:spPr>
            <a:xfrm>
              <a:off x="0" y="144400"/>
              <a:ext cx="61200" cy="61200"/>
            </a:xfrm>
            <a:prstGeom prst="ellipse">
              <a:avLst/>
            </a:prstGeom>
            <a:solidFill>
              <a:srgbClr val="707274"/>
            </a:solidFill>
            <a:ln>
              <a:noFill/>
            </a:ln>
          </p:spPr>
        </p:sp>
        <p:sp>
          <p:nvSpPr>
            <p:cNvPr id="16034" name="object_16035"/>
            <p:cNvSpPr/>
            <p:nvPr/>
          </p:nvSpPr>
          <p:spPr>
            <a:xfrm>
              <a:off x="43800" y="144400"/>
              <a:ext cx="61200" cy="61200"/>
            </a:xfrm>
            <a:prstGeom prst="ellipse">
              <a:avLst/>
            </a:prstGeom>
            <a:solidFill>
              <a:srgbClr val="707274"/>
            </a:solidFill>
            <a:ln>
              <a:noFill/>
            </a:ln>
          </p:spPr>
        </p:sp>
        <p:sp>
          <p:nvSpPr>
            <p:cNvPr id="16036" name="object_16037"/>
            <p:cNvSpPr/>
            <p:nvPr/>
          </p:nvSpPr>
          <p:spPr>
            <a:xfrm>
              <a:off x="288800" y="144400"/>
              <a:ext cx="61200" cy="61200"/>
            </a:xfrm>
            <a:prstGeom prst="ellipse">
              <a:avLst/>
            </a:prstGeom>
            <a:solidFill>
              <a:srgbClr val="707274"/>
            </a:solidFill>
            <a:ln>
              <a:noFill/>
            </a:ln>
          </p:spPr>
        </p:sp>
        <p:sp>
          <p:nvSpPr>
            <p:cNvPr id="16038" name="object_16039"/>
            <p:cNvSpPr/>
            <p:nvPr/>
          </p:nvSpPr>
          <p:spPr>
            <a:xfrm>
              <a:off x="175000" y="144400"/>
              <a:ext cx="61200" cy="61200"/>
            </a:xfrm>
            <a:prstGeom prst="ellipse">
              <a:avLst/>
            </a:prstGeom>
            <a:solidFill>
              <a:srgbClr val="707274"/>
            </a:solidFill>
            <a:ln>
              <a:noFill/>
            </a:ln>
          </p:spPr>
        </p:sp>
        <p:sp>
          <p:nvSpPr>
            <p:cNvPr id="16040" name="object_16041"/>
            <p:cNvSpPr/>
            <p:nvPr/>
          </p:nvSpPr>
          <p:spPr>
            <a:xfrm>
              <a:off x="30600" y="261067"/>
              <a:ext cx="78800" cy="61200"/>
            </a:xfrm>
            <a:prstGeom prst="rect">
              <a:avLst/>
            </a:prstGeom>
            <a:solidFill>
              <a:srgbClr val="707274"/>
            </a:solidFill>
            <a:ln>
              <a:noFill/>
            </a:ln>
          </p:spPr>
        </p:sp>
        <p:sp>
          <p:nvSpPr>
            <p:cNvPr id="16042" name="object_16043"/>
            <p:cNvSpPr/>
            <p:nvPr/>
          </p:nvSpPr>
          <p:spPr>
            <a:xfrm>
              <a:off x="240600" y="261067"/>
              <a:ext cx="78800" cy="61200"/>
            </a:xfrm>
            <a:prstGeom prst="rect">
              <a:avLst/>
            </a:prstGeom>
            <a:solidFill>
              <a:srgbClr val="707274"/>
            </a:solidFill>
            <a:ln>
              <a:noFill/>
            </a:ln>
          </p:spPr>
        </p:sp>
        <p:sp>
          <p:nvSpPr>
            <p:cNvPr id="16044" name="object_16045"/>
            <p:cNvSpPr/>
            <p:nvPr/>
          </p:nvSpPr>
          <p:spPr>
            <a:xfrm>
              <a:off x="0" y="261067"/>
              <a:ext cx="61200" cy="61200"/>
            </a:xfrm>
            <a:prstGeom prst="ellipse">
              <a:avLst/>
            </a:prstGeom>
            <a:solidFill>
              <a:srgbClr val="707274"/>
            </a:solidFill>
            <a:ln>
              <a:noFill/>
            </a:ln>
          </p:spPr>
        </p:sp>
        <p:sp>
          <p:nvSpPr>
            <p:cNvPr id="16046" name="object_16047"/>
            <p:cNvSpPr/>
            <p:nvPr/>
          </p:nvSpPr>
          <p:spPr>
            <a:xfrm>
              <a:off x="78800" y="261067"/>
              <a:ext cx="61200" cy="61200"/>
            </a:xfrm>
            <a:prstGeom prst="ellipse">
              <a:avLst/>
            </a:prstGeom>
            <a:solidFill>
              <a:srgbClr val="707274"/>
            </a:solidFill>
            <a:ln>
              <a:noFill/>
            </a:ln>
          </p:spPr>
        </p:sp>
        <p:sp>
          <p:nvSpPr>
            <p:cNvPr id="16048" name="object_16049"/>
            <p:cNvSpPr/>
            <p:nvPr/>
          </p:nvSpPr>
          <p:spPr>
            <a:xfrm>
              <a:off x="288800" y="261067"/>
              <a:ext cx="61200" cy="61200"/>
            </a:xfrm>
            <a:prstGeom prst="ellipse">
              <a:avLst/>
            </a:prstGeom>
            <a:solidFill>
              <a:srgbClr val="707274"/>
            </a:solidFill>
            <a:ln>
              <a:noFill/>
            </a:ln>
          </p:spPr>
        </p:sp>
        <p:sp>
          <p:nvSpPr>
            <p:cNvPr id="16050" name="object_16051"/>
            <p:cNvSpPr/>
            <p:nvPr/>
          </p:nvSpPr>
          <p:spPr>
            <a:xfrm>
              <a:off x="210000" y="261067"/>
              <a:ext cx="61200" cy="61200"/>
            </a:xfrm>
            <a:prstGeom prst="ellipse">
              <a:avLst/>
            </a:prstGeom>
            <a:solidFill>
              <a:srgbClr val="707274"/>
            </a:solidFill>
            <a:ln>
              <a:noFill/>
            </a:ln>
          </p:spPr>
        </p:sp>
        <p:sp>
          <p:nvSpPr>
            <p:cNvPr id="16052" name="1605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054" name="object_16055">
            <a:hlinkClick r:id="rId8" action="ppaction://hlinksldjump" tooltip="Portfolio of Action"/>
          </p:cNvPr>
          <p:cNvGrpSpPr/>
          <p:nvPr/>
        </p:nvGrpSpPr>
        <p:grpSpPr>
          <a:xfrm>
            <a:off x="19403940" y="887211"/>
            <a:ext cx="350000" cy="350000"/>
            <a:chOff x="0" y="0"/>
            <a:chExt cx="0" cy="0"/>
          </a:xfrm>
        </p:grpSpPr>
        <p:sp>
          <p:nvSpPr>
            <p:cNvPr id="16058" name="object_16059"/>
            <p:cNvSpPr/>
            <p:nvPr/>
          </p:nvSpPr>
          <p:spPr>
            <a:xfrm>
              <a:off x="11900" y="79800"/>
              <a:ext cx="51110" cy="51110"/>
            </a:xfrm>
            <a:prstGeom prst="ellipse">
              <a:avLst/>
            </a:prstGeom>
            <a:solidFill>
              <a:srgbClr val="707274"/>
            </a:solidFill>
          </p:spPr>
        </p:sp>
        <p:sp>
          <p:nvSpPr>
            <p:cNvPr id="16060" name="object_16061"/>
            <p:cNvSpPr/>
            <p:nvPr/>
          </p:nvSpPr>
          <p:spPr>
            <a:xfrm>
              <a:off x="121800" y="124250"/>
              <a:ext cx="51110" cy="51110"/>
            </a:xfrm>
            <a:prstGeom prst="ellipse">
              <a:avLst/>
            </a:prstGeom>
            <a:solidFill>
              <a:srgbClr val="707274"/>
            </a:solidFill>
          </p:spPr>
        </p:sp>
        <p:sp>
          <p:nvSpPr>
            <p:cNvPr id="16062" name="object_16063"/>
            <p:cNvSpPr/>
            <p:nvPr/>
          </p:nvSpPr>
          <p:spPr>
            <a:xfrm>
              <a:off x="244650" y="42700"/>
              <a:ext cx="51110" cy="51110"/>
            </a:xfrm>
            <a:prstGeom prst="ellipse">
              <a:avLst/>
            </a:prstGeom>
            <a:solidFill>
              <a:srgbClr val="707274"/>
            </a:solidFill>
          </p:spPr>
        </p:sp>
        <p:sp>
          <p:nvSpPr>
            <p:cNvPr id="16064" name="object_16065"/>
            <p:cNvSpPr/>
            <p:nvPr/>
          </p:nvSpPr>
          <p:spPr>
            <a:xfrm>
              <a:off x="282800" y="229250"/>
              <a:ext cx="51110" cy="51110"/>
            </a:xfrm>
            <a:prstGeom prst="ellipse">
              <a:avLst/>
            </a:prstGeom>
            <a:solidFill>
              <a:srgbClr val="707274"/>
            </a:solidFill>
          </p:spPr>
        </p:sp>
        <p:sp>
          <p:nvSpPr>
            <p:cNvPr id="16066" name="object_16067"/>
            <p:cNvSpPr/>
            <p:nvPr/>
          </p:nvSpPr>
          <p:spPr>
            <a:xfrm>
              <a:off x="79800" y="234500"/>
              <a:ext cx="51110" cy="51110"/>
            </a:xfrm>
            <a:prstGeom prst="ellipse">
              <a:avLst/>
            </a:prstGeom>
            <a:solidFill>
              <a:srgbClr val="707274"/>
            </a:solidFill>
          </p:spPr>
        </p:sp>
        <p:sp>
          <p:nvSpPr>
            <p:cNvPr id="16068" name="object_16069"/>
            <p:cNvSpPr/>
            <p:nvPr/>
          </p:nvSpPr>
          <p:spPr>
            <a:xfrm>
              <a:off x="105350" y="23800"/>
              <a:ext cx="51110" cy="51110"/>
            </a:xfrm>
            <a:prstGeom prst="ellipse">
              <a:avLst/>
            </a:prstGeom>
            <a:solidFill>
              <a:srgbClr val="707274"/>
            </a:solidFill>
          </p:spPr>
        </p:sp>
        <p:sp>
          <p:nvSpPr>
            <p:cNvPr id="16070" name="object_16071"/>
            <p:cNvSpPr/>
            <p:nvPr/>
          </p:nvSpPr>
          <p:spPr>
            <a:xfrm>
              <a:off x="232050" y="149450"/>
              <a:ext cx="51110" cy="51110"/>
            </a:xfrm>
            <a:prstGeom prst="ellipse">
              <a:avLst/>
            </a:prstGeom>
            <a:solidFill>
              <a:srgbClr val="707274"/>
            </a:solidFill>
          </p:spPr>
        </p:sp>
        <p:sp>
          <p:nvSpPr>
            <p:cNvPr id="16072" name="object_16073"/>
            <p:cNvSpPr/>
            <p:nvPr/>
          </p:nvSpPr>
          <p:spPr>
            <a:xfrm>
              <a:off x="0" y="175000"/>
              <a:ext cx="350000" cy="0"/>
            </a:xfrm>
            <a:prstGeom prst="rect">
              <a:avLst/>
            </a:prstGeom>
            <a:noFill/>
            <a:ln w="10470">
              <a:solidFill>
                <a:srgbClr val="707274"/>
              </a:solidFill>
            </a:ln>
          </p:spPr>
        </p:sp>
        <p:sp>
          <p:nvSpPr>
            <p:cNvPr id="16074" name="object_16075"/>
            <p:cNvSpPr/>
            <p:nvPr/>
          </p:nvSpPr>
          <p:spPr>
            <a:xfrm>
              <a:off x="175000" y="0"/>
              <a:ext cx="0" cy="350000"/>
            </a:xfrm>
            <a:prstGeom prst="rect">
              <a:avLst/>
            </a:prstGeom>
            <a:noFill/>
            <a:ln w="10470">
              <a:solidFill>
                <a:srgbClr val="707274"/>
              </a:solidFill>
            </a:ln>
          </p:spPr>
        </p:sp>
        <p:sp>
          <p:nvSpPr>
            <p:cNvPr id="16076" name="1607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078" name="16079">
            <a:hlinkClick r:id="rId9" action="ppaction://hlinksldjump" tooltip="Semantic Differential"/>
          </p:cNvPr>
          <p:cNvGrpSpPr/>
          <p:nvPr/>
        </p:nvGrpSpPr>
        <p:grpSpPr>
          <a:xfrm>
            <a:off x="18380322" y="887211"/>
            <a:ext cx="561600" cy="648000"/>
            <a:chOff x="0" y="0"/>
            <a:chExt cx="0" cy="0"/>
          </a:xfrm>
        </p:grpSpPr>
        <p:sp>
          <p:nvSpPr>
            <p:cNvPr id="16080" name="16081"/>
            <p:cNvSpPr/>
            <p:nvPr/>
          </p:nvSpPr>
          <p:spPr>
            <a:xfrm>
              <a:off x="0" y="0"/>
              <a:ext cx="350000" cy="350000"/>
            </a:xfrm>
            <a:prstGeom prst="rect">
              <a:avLst/>
            </a:prstGeom>
            <a:noFill/>
            <a:ln w="30000" cap="flat" cmpd="sng" algn="ctr">
              <a:solidFill>
                <a:srgbClr val="707274"/>
              </a:solidFill>
            </a:ln>
          </p:spPr>
        </p:sp>
        <p:cxnSp>
          <p:nvCxnSpPr>
            <p:cNvPr id="16082" name="object_1608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6084" name="object_1608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6086" name="1608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088" name="16089">
            <a:hlinkClick r:id="rId10" action="ppaction://hlinksldjump"/>
          </p:cNvPr>
          <p:cNvGrpSpPr/>
          <p:nvPr/>
        </p:nvGrpSpPr>
        <p:grpSpPr>
          <a:xfrm>
            <a:off x="17356704" y="887211"/>
            <a:ext cx="561600" cy="648000"/>
            <a:chOff x="0" y="0"/>
            <a:chExt cx="0" cy="0"/>
          </a:xfrm>
        </p:grpSpPr>
        <p:sp>
          <p:nvSpPr>
            <p:cNvPr id="16090" name="16091"/>
            <p:cNvSpPr/>
            <p:nvPr/>
          </p:nvSpPr>
          <p:spPr>
            <a:xfrm>
              <a:off x="0" y="0"/>
              <a:ext cx="350000" cy="350000"/>
            </a:xfrm>
            <a:prstGeom prst="rect">
              <a:avLst/>
            </a:prstGeom>
            <a:noFill/>
            <a:ln w="30000" cap="flat" cmpd="sng" algn="ctr">
              <a:solidFill>
                <a:srgbClr val="707274"/>
              </a:solidFill>
            </a:ln>
          </p:spPr>
        </p:sp>
        <p:sp>
          <p:nvSpPr>
            <p:cNvPr id="16092" name="object_1609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6094" name="object_16095"/>
            <p:cNvSpPr/>
            <p:nvPr/>
          </p:nvSpPr>
          <p:spPr>
            <a:xfrm>
              <a:off x="136856" y="41051"/>
              <a:ext cx="54000" cy="59400"/>
            </a:xfrm>
            <a:prstGeom prst="rect">
              <a:avLst/>
            </a:prstGeom>
            <a:solidFill>
              <a:srgbClr val="707274"/>
            </a:solidFill>
          </p:spPr>
        </p:sp>
        <p:sp>
          <p:nvSpPr>
            <p:cNvPr id="16096" name="object_16097"/>
            <p:cNvSpPr/>
            <p:nvPr/>
          </p:nvSpPr>
          <p:spPr>
            <a:xfrm>
              <a:off x="180596" y="70751"/>
              <a:ext cx="55300" cy="0"/>
            </a:xfrm>
            <a:prstGeom prst="line">
              <a:avLst/>
            </a:prstGeom>
            <a:solidFill>
              <a:srgbClr val="000000"/>
            </a:solidFill>
            <a:ln w="11000" cap="flat" cmpd="sng" algn="ctr">
              <a:solidFill>
                <a:srgbClr val="707274"/>
              </a:solidFill>
            </a:ln>
          </p:spPr>
        </p:sp>
        <p:sp>
          <p:nvSpPr>
            <p:cNvPr id="16098" name="object_16099"/>
            <p:cNvSpPr/>
            <p:nvPr/>
          </p:nvSpPr>
          <p:spPr>
            <a:xfrm>
              <a:off x="245893" y="41051"/>
              <a:ext cx="54000" cy="59400"/>
            </a:xfrm>
            <a:prstGeom prst="ellipse">
              <a:avLst/>
            </a:prstGeom>
            <a:solidFill>
              <a:srgbClr val="707274"/>
            </a:solidFill>
          </p:spPr>
        </p:sp>
        <p:sp>
          <p:nvSpPr>
            <p:cNvPr id="16100" name="object_16101"/>
            <p:cNvSpPr/>
            <p:nvPr/>
          </p:nvSpPr>
          <p:spPr>
            <a:xfrm>
              <a:off x="136856" y="143142"/>
              <a:ext cx="54000" cy="59400"/>
            </a:xfrm>
            <a:prstGeom prst="rect">
              <a:avLst/>
            </a:prstGeom>
            <a:solidFill>
              <a:srgbClr val="707274"/>
            </a:solidFill>
          </p:spPr>
        </p:sp>
        <p:sp>
          <p:nvSpPr>
            <p:cNvPr id="16102" name="object_16103"/>
            <p:cNvSpPr/>
            <p:nvPr/>
          </p:nvSpPr>
          <p:spPr>
            <a:xfrm>
              <a:off x="180596" y="172842"/>
              <a:ext cx="55300" cy="0"/>
            </a:xfrm>
            <a:prstGeom prst="line">
              <a:avLst/>
            </a:prstGeom>
            <a:solidFill>
              <a:srgbClr val="000000"/>
            </a:solidFill>
            <a:ln w="11000" cap="flat" cmpd="sng" algn="ctr">
              <a:solidFill>
                <a:srgbClr val="707274"/>
              </a:solidFill>
            </a:ln>
          </p:spPr>
        </p:sp>
        <p:sp>
          <p:nvSpPr>
            <p:cNvPr id="16104" name="object_16105"/>
            <p:cNvSpPr/>
            <p:nvPr/>
          </p:nvSpPr>
          <p:spPr>
            <a:xfrm>
              <a:off x="245893" y="143142"/>
              <a:ext cx="54000" cy="59400"/>
            </a:xfrm>
            <a:prstGeom prst="ellipse">
              <a:avLst/>
            </a:prstGeom>
            <a:solidFill>
              <a:srgbClr val="707274"/>
            </a:solidFill>
          </p:spPr>
        </p:sp>
        <p:sp>
          <p:nvSpPr>
            <p:cNvPr id="16106" name="object_16107"/>
            <p:cNvSpPr/>
            <p:nvPr/>
          </p:nvSpPr>
          <p:spPr>
            <a:xfrm>
              <a:off x="136856" y="237985"/>
              <a:ext cx="54000" cy="59400"/>
            </a:xfrm>
            <a:prstGeom prst="rect">
              <a:avLst/>
            </a:prstGeom>
            <a:solidFill>
              <a:srgbClr val="707274"/>
            </a:solidFill>
          </p:spPr>
        </p:sp>
        <p:sp>
          <p:nvSpPr>
            <p:cNvPr id="16108" name="object_16109"/>
            <p:cNvSpPr/>
            <p:nvPr/>
          </p:nvSpPr>
          <p:spPr>
            <a:xfrm>
              <a:off x="180596" y="267685"/>
              <a:ext cx="55300" cy="0"/>
            </a:xfrm>
            <a:prstGeom prst="line">
              <a:avLst/>
            </a:prstGeom>
            <a:solidFill>
              <a:srgbClr val="000000"/>
            </a:solidFill>
            <a:ln w="11000" cap="flat" cmpd="sng" algn="ctr">
              <a:solidFill>
                <a:srgbClr val="707274"/>
              </a:solidFill>
            </a:ln>
          </p:spPr>
        </p:sp>
        <p:sp>
          <p:nvSpPr>
            <p:cNvPr id="16110" name="object_16111"/>
            <p:cNvSpPr/>
            <p:nvPr/>
          </p:nvSpPr>
          <p:spPr>
            <a:xfrm>
              <a:off x="245893" y="237985"/>
              <a:ext cx="54000" cy="59400"/>
            </a:xfrm>
            <a:prstGeom prst="ellipse">
              <a:avLst/>
            </a:prstGeom>
            <a:solidFill>
              <a:srgbClr val="707274"/>
            </a:solidFill>
          </p:spPr>
        </p:sp>
        <p:sp>
          <p:nvSpPr>
            <p:cNvPr id="16112" name="1611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114" name="16115">
            <a:hlinkClick r:id="rId11" action="ppaction://hlinksldjump" tooltip="Aspektkarte"/>
          </p:cNvPr>
          <p:cNvGrpSpPr/>
          <p:nvPr/>
        </p:nvGrpSpPr>
        <p:grpSpPr>
          <a:xfrm>
            <a:off x="16333086" y="887211"/>
            <a:ext cx="350000" cy="350000"/>
            <a:chOff x="0" y="0"/>
            <a:chExt cx="0" cy="0"/>
          </a:xfrm>
        </p:grpSpPr>
        <p:sp>
          <p:nvSpPr>
            <p:cNvPr id="16116" name="16117"/>
            <p:cNvSpPr/>
            <p:nvPr/>
          </p:nvSpPr>
          <p:spPr>
            <a:xfrm>
              <a:off x="0" y="0"/>
              <a:ext cx="350000" cy="350000"/>
            </a:xfrm>
            <a:prstGeom prst="rect">
              <a:avLst/>
            </a:prstGeom>
            <a:noFill/>
            <a:ln w="30000" cap="flat" cmpd="sng" algn="ctr">
              <a:solidFill>
                <a:srgbClr val="707274"/>
              </a:solidFill>
            </a:ln>
          </p:spPr>
        </p:sp>
        <p:sp>
          <p:nvSpPr>
            <p:cNvPr id="16118" name="16119"/>
            <p:cNvSpPr/>
            <p:nvPr/>
          </p:nvSpPr>
          <p:spPr>
            <a:xfrm>
              <a:off x="70000" y="0"/>
              <a:ext cx="210000" cy="0"/>
            </a:xfrm>
            <a:prstGeom prst="line">
              <a:avLst/>
            </a:prstGeom>
            <a:solidFill>
              <a:srgbClr val="000000"/>
            </a:solidFill>
            <a:ln w="11000" cap="flat" cmpd="sng" algn="ctr">
              <a:solidFill>
                <a:srgbClr val="707274"/>
              </a:solidFill>
            </a:ln>
          </p:spPr>
        </p:sp>
        <p:sp>
          <p:nvSpPr>
            <p:cNvPr id="16120" name="16121"/>
            <p:cNvSpPr/>
            <p:nvPr/>
          </p:nvSpPr>
          <p:spPr>
            <a:xfrm>
              <a:off x="70000" y="58333"/>
              <a:ext cx="210000" cy="0"/>
            </a:xfrm>
            <a:prstGeom prst="line">
              <a:avLst/>
            </a:prstGeom>
            <a:solidFill>
              <a:srgbClr val="000000"/>
            </a:solidFill>
            <a:ln w="11000" cap="flat" cmpd="sng" algn="ctr">
              <a:solidFill>
                <a:srgbClr val="707274"/>
              </a:solidFill>
            </a:ln>
          </p:spPr>
        </p:sp>
        <p:sp>
          <p:nvSpPr>
            <p:cNvPr id="16122" name="16123"/>
            <p:cNvSpPr/>
            <p:nvPr/>
          </p:nvSpPr>
          <p:spPr>
            <a:xfrm>
              <a:off x="70000" y="116667"/>
              <a:ext cx="210000" cy="0"/>
            </a:xfrm>
            <a:prstGeom prst="line">
              <a:avLst/>
            </a:prstGeom>
            <a:solidFill>
              <a:srgbClr val="000000"/>
            </a:solidFill>
            <a:ln w="11000" cap="flat" cmpd="sng" algn="ctr">
              <a:solidFill>
                <a:srgbClr val="707274"/>
              </a:solidFill>
            </a:ln>
          </p:spPr>
        </p:sp>
        <p:sp>
          <p:nvSpPr>
            <p:cNvPr id="16124" name="16125"/>
            <p:cNvSpPr/>
            <p:nvPr/>
          </p:nvSpPr>
          <p:spPr>
            <a:xfrm>
              <a:off x="70000" y="175000"/>
              <a:ext cx="210000" cy="0"/>
            </a:xfrm>
            <a:prstGeom prst="line">
              <a:avLst/>
            </a:prstGeom>
            <a:solidFill>
              <a:srgbClr val="000000"/>
            </a:solidFill>
            <a:ln w="11000" cap="flat" cmpd="sng" algn="ctr">
              <a:solidFill>
                <a:srgbClr val="707274"/>
              </a:solidFill>
            </a:ln>
          </p:spPr>
        </p:sp>
        <p:sp>
          <p:nvSpPr>
            <p:cNvPr id="16126" name="16127"/>
            <p:cNvSpPr/>
            <p:nvPr/>
          </p:nvSpPr>
          <p:spPr>
            <a:xfrm>
              <a:off x="70000" y="233333"/>
              <a:ext cx="210000" cy="0"/>
            </a:xfrm>
            <a:prstGeom prst="line">
              <a:avLst/>
            </a:prstGeom>
            <a:solidFill>
              <a:srgbClr val="000000"/>
            </a:solidFill>
            <a:ln w="11000" cap="flat" cmpd="sng" algn="ctr">
              <a:solidFill>
                <a:srgbClr val="707274"/>
              </a:solidFill>
            </a:ln>
          </p:spPr>
        </p:sp>
        <p:sp>
          <p:nvSpPr>
            <p:cNvPr id="16128" name="16129"/>
            <p:cNvSpPr/>
            <p:nvPr/>
          </p:nvSpPr>
          <p:spPr>
            <a:xfrm>
              <a:off x="70000" y="291667"/>
              <a:ext cx="210000" cy="0"/>
            </a:xfrm>
            <a:prstGeom prst="line">
              <a:avLst/>
            </a:prstGeom>
            <a:solidFill>
              <a:srgbClr val="000000"/>
            </a:solidFill>
            <a:ln w="11000" cap="flat" cmpd="sng" algn="ctr">
              <a:solidFill>
                <a:srgbClr val="707274"/>
              </a:solidFill>
            </a:ln>
          </p:spPr>
        </p:sp>
        <p:sp>
          <p:nvSpPr>
            <p:cNvPr id="16130" name="16131"/>
            <p:cNvSpPr/>
            <p:nvPr/>
          </p:nvSpPr>
          <p:spPr>
            <a:xfrm>
              <a:off x="70000" y="350000"/>
              <a:ext cx="210000" cy="0"/>
            </a:xfrm>
            <a:prstGeom prst="line">
              <a:avLst/>
            </a:prstGeom>
            <a:solidFill>
              <a:srgbClr val="000000"/>
            </a:solidFill>
            <a:ln w="11000" cap="flat" cmpd="sng" algn="ctr">
              <a:solidFill>
                <a:srgbClr val="707274"/>
              </a:solidFill>
            </a:ln>
          </p:spPr>
        </p:sp>
        <p:sp>
          <p:nvSpPr>
            <p:cNvPr id="16132" name="16133">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134" name="object_16135">
            <a:hlinkClick r:id="rId12" action="ppaction://hlinksldjump" tooltip="Tabellenband Demoskopie"/>
          </p:cNvPr>
          <p:cNvGrpSpPr/>
          <p:nvPr/>
        </p:nvGrpSpPr>
        <p:grpSpPr>
          <a:xfrm>
            <a:off x="15309468" y="887211"/>
            <a:ext cx="350000" cy="350000"/>
            <a:chOff x="0" y="0"/>
            <a:chExt cx="0" cy="0"/>
          </a:xfrm>
        </p:grpSpPr>
        <p:sp>
          <p:nvSpPr>
            <p:cNvPr id="16138" name="object_16139"/>
            <p:cNvSpPr/>
            <p:nvPr/>
          </p:nvSpPr>
          <p:spPr>
            <a:xfrm>
              <a:off x="30600" y="27733"/>
              <a:ext cx="222300" cy="61200"/>
            </a:xfrm>
            <a:prstGeom prst="rect">
              <a:avLst/>
            </a:prstGeom>
            <a:solidFill>
              <a:srgbClr val="707274"/>
            </a:solidFill>
            <a:ln>
              <a:noFill/>
            </a:ln>
          </p:spPr>
        </p:sp>
        <p:sp>
          <p:nvSpPr>
            <p:cNvPr id="16140" name="object_16141"/>
            <p:cNvSpPr/>
            <p:nvPr/>
          </p:nvSpPr>
          <p:spPr>
            <a:xfrm>
              <a:off x="0" y="27733"/>
              <a:ext cx="61200" cy="61200"/>
            </a:xfrm>
            <a:prstGeom prst="ellipse">
              <a:avLst/>
            </a:prstGeom>
            <a:solidFill>
              <a:srgbClr val="707274"/>
            </a:solidFill>
            <a:ln>
              <a:noFill/>
            </a:ln>
          </p:spPr>
        </p:sp>
        <p:sp>
          <p:nvSpPr>
            <p:cNvPr id="16142" name="object_16143"/>
            <p:cNvSpPr/>
            <p:nvPr/>
          </p:nvSpPr>
          <p:spPr>
            <a:xfrm>
              <a:off x="222300" y="27733"/>
              <a:ext cx="61200" cy="61200"/>
            </a:xfrm>
            <a:prstGeom prst="ellipse">
              <a:avLst/>
            </a:prstGeom>
            <a:solidFill>
              <a:srgbClr val="707274"/>
            </a:solidFill>
            <a:ln>
              <a:noFill/>
            </a:ln>
          </p:spPr>
        </p:sp>
        <p:sp>
          <p:nvSpPr>
            <p:cNvPr id="16144" name="object_16145"/>
            <p:cNvSpPr/>
            <p:nvPr/>
          </p:nvSpPr>
          <p:spPr>
            <a:xfrm>
              <a:off x="30600" y="144400"/>
              <a:ext cx="141800" cy="61200"/>
            </a:xfrm>
            <a:prstGeom prst="rect">
              <a:avLst/>
            </a:prstGeom>
            <a:solidFill>
              <a:srgbClr val="707274"/>
            </a:solidFill>
            <a:ln>
              <a:noFill/>
            </a:ln>
          </p:spPr>
        </p:sp>
        <p:sp>
          <p:nvSpPr>
            <p:cNvPr id="16146" name="object_16147"/>
            <p:cNvSpPr/>
            <p:nvPr/>
          </p:nvSpPr>
          <p:spPr>
            <a:xfrm>
              <a:off x="0" y="144400"/>
              <a:ext cx="61200" cy="61200"/>
            </a:xfrm>
            <a:prstGeom prst="ellipse">
              <a:avLst/>
            </a:prstGeom>
            <a:solidFill>
              <a:srgbClr val="707274"/>
            </a:solidFill>
            <a:ln>
              <a:noFill/>
            </a:ln>
          </p:spPr>
        </p:sp>
        <p:sp>
          <p:nvSpPr>
            <p:cNvPr id="16148" name="object_16149"/>
            <p:cNvSpPr/>
            <p:nvPr/>
          </p:nvSpPr>
          <p:spPr>
            <a:xfrm>
              <a:off x="141800" y="144400"/>
              <a:ext cx="61200" cy="61200"/>
            </a:xfrm>
            <a:prstGeom prst="ellipse">
              <a:avLst/>
            </a:prstGeom>
            <a:solidFill>
              <a:srgbClr val="707274"/>
            </a:solidFill>
            <a:ln>
              <a:noFill/>
            </a:ln>
          </p:spPr>
        </p:sp>
        <p:sp>
          <p:nvSpPr>
            <p:cNvPr id="16150" name="object_16151"/>
            <p:cNvSpPr/>
            <p:nvPr/>
          </p:nvSpPr>
          <p:spPr>
            <a:xfrm>
              <a:off x="30600" y="261067"/>
              <a:ext cx="288800" cy="61200"/>
            </a:xfrm>
            <a:prstGeom prst="rect">
              <a:avLst/>
            </a:prstGeom>
            <a:solidFill>
              <a:srgbClr val="707274"/>
            </a:solidFill>
            <a:ln>
              <a:noFill/>
            </a:ln>
          </p:spPr>
        </p:sp>
        <p:sp>
          <p:nvSpPr>
            <p:cNvPr id="16152" name="object_16153"/>
            <p:cNvSpPr/>
            <p:nvPr/>
          </p:nvSpPr>
          <p:spPr>
            <a:xfrm>
              <a:off x="0" y="261067"/>
              <a:ext cx="61200" cy="61200"/>
            </a:xfrm>
            <a:prstGeom prst="ellipse">
              <a:avLst/>
            </a:prstGeom>
            <a:solidFill>
              <a:srgbClr val="707274"/>
            </a:solidFill>
            <a:ln>
              <a:noFill/>
            </a:ln>
          </p:spPr>
        </p:sp>
        <p:sp>
          <p:nvSpPr>
            <p:cNvPr id="16154" name="object_16155"/>
            <p:cNvSpPr/>
            <p:nvPr/>
          </p:nvSpPr>
          <p:spPr>
            <a:xfrm>
              <a:off x="288800" y="261067"/>
              <a:ext cx="61200" cy="61200"/>
            </a:xfrm>
            <a:prstGeom prst="ellipse">
              <a:avLst/>
            </a:prstGeom>
            <a:solidFill>
              <a:srgbClr val="707274"/>
            </a:solidFill>
            <a:ln>
              <a:noFill/>
            </a:ln>
          </p:spPr>
        </p:sp>
        <p:sp>
          <p:nvSpPr>
            <p:cNvPr id="16156" name="object_16157"/>
            <p:cNvSpPr/>
            <p:nvPr/>
          </p:nvSpPr>
          <p:spPr>
            <a:xfrm>
              <a:off x="263500" y="58333"/>
              <a:ext cx="0" cy="233333"/>
            </a:xfrm>
            <a:prstGeom prst="rect">
              <a:avLst/>
            </a:prstGeom>
            <a:noFill/>
            <a:ln w="10470">
              <a:solidFill>
                <a:srgbClr val="707274"/>
              </a:solidFill>
            </a:ln>
          </p:spPr>
        </p:sp>
        <p:sp>
          <p:nvSpPr>
            <p:cNvPr id="16158" name="1615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6160" name="object_16161"/>
          <p:cNvSpPr txBox="1"/>
          <p:nvPr/>
        </p:nvSpPr>
        <p:spPr>
          <a:xfrm>
            <a:off x="6745326" y="2933766"/>
            <a:ext cx="900000" cy="316112"/>
          </a:xfrm>
          <a:prstGeom prst="rect">
            <a:avLst/>
          </a:prstGeom>
        </p:spPr>
        <p:txBody>
          <a:bodyPr vert="horz" wrap="square" lIns="0" tIns="15875" rIns="0" bIns="0" rtlCol="0">
            <a:spAutoFit/>
          </a:bodyPr>
          <a:lstStyle/>
          <a:p>
            <a:pPr algn="ctr"/>
            <a:r>
              <a:rPr sz="2450" spc="5" dirty="0">
                <a:solidFill>
                  <a:srgbClr val="515455"/>
                </a:solidFill>
                <a:latin typeface="Arial"/>
                <a:cs typeface="Arial"/>
              </a:rPr>
              <a:t>DPE</a:t>
            </a:r>
          </a:p>
        </p:txBody>
      </p:sp>
      <p:sp>
        <p:nvSpPr>
          <p:cNvPr id="16162" name="object_16163"/>
          <p:cNvSpPr txBox="1"/>
          <p:nvPr/>
        </p:nvSpPr>
        <p:spPr>
          <a:xfrm>
            <a:off x="7355631"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6164" name="object_16165"/>
          <p:cNvSpPr/>
          <p:nvPr/>
        </p:nvSpPr>
        <p:spPr>
          <a:xfrm>
            <a:off x="7945326" y="3399878"/>
            <a:ext cx="0" cy="5307165"/>
          </a:xfrm>
          <a:prstGeom prst="rect">
            <a:avLst/>
          </a:prstGeom>
          <a:ln w="5235">
            <a:solidFill>
              <a:srgbClr val="000000"/>
            </a:solidFill>
          </a:ln>
        </p:spPr>
      </p:sp>
      <p:sp>
        <p:nvSpPr>
          <p:cNvPr id="16166" name="object_16167"/>
          <p:cNvSpPr txBox="1"/>
          <p:nvPr/>
        </p:nvSpPr>
        <p:spPr>
          <a:xfrm>
            <a:off x="9037080"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6168" name="object_16169"/>
          <p:cNvSpPr/>
          <p:nvPr/>
        </p:nvSpPr>
        <p:spPr>
          <a:xfrm>
            <a:off x="9626775" y="3399878"/>
            <a:ext cx="0" cy="5307165"/>
          </a:xfrm>
          <a:prstGeom prst="rect">
            <a:avLst/>
          </a:prstGeom>
          <a:ln w="5235">
            <a:solidFill>
              <a:srgbClr val="767A7C"/>
            </a:solidFill>
          </a:ln>
        </p:spPr>
      </p:sp>
      <p:sp>
        <p:nvSpPr>
          <p:cNvPr id="16170" name="object_16171"/>
          <p:cNvSpPr txBox="1"/>
          <p:nvPr/>
        </p:nvSpPr>
        <p:spPr>
          <a:xfrm>
            <a:off x="10718530"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6172" name="object_16173"/>
          <p:cNvSpPr/>
          <p:nvPr/>
        </p:nvSpPr>
        <p:spPr>
          <a:xfrm>
            <a:off x="11308225" y="3399878"/>
            <a:ext cx="0" cy="5307165"/>
          </a:xfrm>
          <a:prstGeom prst="rect">
            <a:avLst/>
          </a:prstGeom>
          <a:ln w="5235">
            <a:solidFill>
              <a:srgbClr val="767A7C"/>
            </a:solidFill>
          </a:ln>
        </p:spPr>
      </p:sp>
      <p:sp>
        <p:nvSpPr>
          <p:cNvPr id="16174" name="object_16175"/>
          <p:cNvSpPr txBox="1"/>
          <p:nvPr/>
        </p:nvSpPr>
        <p:spPr>
          <a:xfrm>
            <a:off x="12399979"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6176" name="object_16177"/>
          <p:cNvSpPr/>
          <p:nvPr/>
        </p:nvSpPr>
        <p:spPr>
          <a:xfrm>
            <a:off x="12989674" y="3399878"/>
            <a:ext cx="0" cy="5307165"/>
          </a:xfrm>
          <a:prstGeom prst="rect">
            <a:avLst/>
          </a:prstGeom>
          <a:ln w="5235">
            <a:solidFill>
              <a:srgbClr val="767A7C"/>
            </a:solidFill>
          </a:ln>
        </p:spPr>
      </p:sp>
      <p:sp>
        <p:nvSpPr>
          <p:cNvPr id="16178" name="object_16179"/>
          <p:cNvSpPr txBox="1"/>
          <p:nvPr/>
        </p:nvSpPr>
        <p:spPr>
          <a:xfrm>
            <a:off x="14081429"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6180" name="object_16181"/>
          <p:cNvSpPr/>
          <p:nvPr/>
        </p:nvSpPr>
        <p:spPr>
          <a:xfrm>
            <a:off x="14671124" y="3399878"/>
            <a:ext cx="0" cy="5307165"/>
          </a:xfrm>
          <a:prstGeom prst="rect">
            <a:avLst/>
          </a:prstGeom>
          <a:ln w="5235">
            <a:solidFill>
              <a:srgbClr val="767A7C"/>
            </a:solidFill>
          </a:ln>
        </p:spPr>
      </p:sp>
      <p:sp>
        <p:nvSpPr>
          <p:cNvPr id="16182" name="object_16183"/>
          <p:cNvSpPr txBox="1"/>
          <p:nvPr/>
        </p:nvSpPr>
        <p:spPr>
          <a:xfrm>
            <a:off x="15762878" y="29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6184" name="object_16185"/>
          <p:cNvSpPr/>
          <p:nvPr/>
        </p:nvSpPr>
        <p:spPr>
          <a:xfrm>
            <a:off x="16352573" y="3399878"/>
            <a:ext cx="0" cy="5307165"/>
          </a:xfrm>
          <a:prstGeom prst="rect">
            <a:avLst/>
          </a:prstGeom>
          <a:ln w="5235">
            <a:solidFill>
              <a:srgbClr val="000000"/>
            </a:solidFill>
          </a:ln>
        </p:spPr>
      </p:sp>
      <p:sp>
        <p:nvSpPr>
          <p:cNvPr id="15950" name="object_15951"/>
          <p:cNvSpPr/>
          <p:nvPr/>
        </p:nvSpPr>
        <p:spPr>
          <a:xfrm>
            <a:off x="7945326" y="3242398"/>
            <a:ext cx="5128421" cy="157480"/>
          </a:xfrm>
          <a:prstGeom prst="rect">
            <a:avLst/>
          </a:prstGeom>
          <a:solidFill>
            <a:srgbClr val="DB2D3C"/>
          </a:solidFill>
        </p:spPr>
      </p:sp>
      <p:sp>
        <p:nvSpPr>
          <p:cNvPr id="15952" name="object_15953"/>
          <p:cNvSpPr/>
          <p:nvPr/>
        </p:nvSpPr>
        <p:spPr>
          <a:xfrm>
            <a:off x="13073747" y="3242398"/>
            <a:ext cx="1008870" cy="157480"/>
          </a:xfrm>
          <a:prstGeom prst="rect">
            <a:avLst/>
          </a:prstGeom>
          <a:solidFill>
            <a:srgbClr val="FABC46"/>
          </a:solidFill>
        </p:spPr>
      </p:sp>
      <p:sp>
        <p:nvSpPr>
          <p:cNvPr id="15954" name="object_15955"/>
          <p:cNvSpPr/>
          <p:nvPr/>
        </p:nvSpPr>
        <p:spPr>
          <a:xfrm>
            <a:off x="14082617" y="3242398"/>
            <a:ext cx="2269957" cy="157480"/>
          </a:xfrm>
          <a:prstGeom prst="rect">
            <a:avLst/>
          </a:prstGeom>
          <a:solidFill>
            <a:srgbClr val="35B77C"/>
          </a:solidFill>
        </p:spPr>
      </p:sp>
      <p:sp>
        <p:nvSpPr>
          <p:cNvPr id="16186" name="object_16187"/>
          <p:cNvSpPr txBox="1"/>
          <p:nvPr/>
        </p:nvSpPr>
        <p:spPr>
          <a:xfrm>
            <a:off x="1600000" y="3399878"/>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CSR - Corporate Social Responsibility</a:t>
            </a:r>
          </a:p>
        </p:txBody>
      </p:sp>
      <p:sp>
        <p:nvSpPr>
          <p:cNvPr id="16188" name="object_16189"/>
          <p:cNvSpPr txBox="1"/>
          <p:nvPr/>
        </p:nvSpPr>
        <p:spPr>
          <a:xfrm>
            <a:off x="950000" y="3633394"/>
            <a:ext cx="594402" cy="594402"/>
          </a:xfrm>
          <a:prstGeom prst="ellipse">
            <a:avLst/>
          </a:prstGeom>
          <a:solidFill>
            <a:srgbClr val="F48798"/>
          </a:solidFill>
        </p:spPr>
        <p:txBody>
          <a:bodyPr wrap="square" lIns="0" tIns="0" rIns="0" bIns="0" rtlCol="0" anchor="ctr"/>
          <a:lstStyle/>
          <a:p>
            <a:pPr algn="ctr"/>
            <a:r>
              <a:rPr sz="2150" b="1" dirty="0">
                <a:solidFill>
                  <a:srgbClr val="FFFFFF"/>
                </a:solidFill>
                <a:latin typeface="Arial"/>
                <a:ea typeface="Arial"/>
              </a:rPr>
              <a:t>21</a:t>
            </a:r>
          </a:p>
        </p:txBody>
      </p:sp>
      <p:sp>
        <p:nvSpPr>
          <p:cNvPr id="16190" name="object_16191"/>
          <p:cNvSpPr txBox="1"/>
          <p:nvPr/>
        </p:nvSpPr>
        <p:spPr>
          <a:xfrm>
            <a:off x="6745326" y="3399878"/>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55%</a:t>
            </a:r>
          </a:p>
        </p:txBody>
      </p:sp>
      <p:sp>
        <p:nvSpPr>
          <p:cNvPr id="16192" name="object_16193"/>
          <p:cNvSpPr txBox="1"/>
          <p:nvPr/>
        </p:nvSpPr>
        <p:spPr>
          <a:xfrm>
            <a:off x="16702573" y="3399878"/>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57</a:t>
            </a:r>
          </a:p>
        </p:txBody>
      </p:sp>
      <p:sp>
        <p:nvSpPr>
          <p:cNvPr id="16194" name="object_16195"/>
          <p:cNvSpPr/>
          <p:nvPr/>
        </p:nvSpPr>
        <p:spPr>
          <a:xfrm>
            <a:off x="7945326" y="3718308"/>
            <a:ext cx="6029418" cy="424573"/>
          </a:xfrm>
          <a:prstGeom prst="rect">
            <a:avLst/>
          </a:prstGeom>
          <a:solidFill>
            <a:srgbClr val="243588"/>
          </a:solidFill>
        </p:spPr>
      </p:sp>
      <p:sp>
        <p:nvSpPr>
          <p:cNvPr id="16196" name="object_16197"/>
          <p:cNvSpPr/>
          <p:nvPr/>
        </p:nvSpPr>
        <p:spPr>
          <a:xfrm>
            <a:off x="12046127" y="3919980"/>
            <a:ext cx="1928617" cy="21229"/>
          </a:xfrm>
          <a:prstGeom prst="rect">
            <a:avLst/>
          </a:prstGeom>
          <a:solidFill>
            <a:srgbClr val="DB2D3C"/>
          </a:solidFill>
        </p:spPr>
      </p:sp>
      <p:sp>
        <p:nvSpPr>
          <p:cNvPr id="16198" name="object_16199"/>
          <p:cNvSpPr/>
          <p:nvPr/>
        </p:nvSpPr>
        <p:spPr>
          <a:xfrm>
            <a:off x="11993055" y="3877523"/>
            <a:ext cx="106143" cy="106143"/>
          </a:xfrm>
          <a:prstGeom prst="rect">
            <a:avLst/>
          </a:prstGeom>
          <a:solidFill>
            <a:srgbClr val="DB2D3C"/>
          </a:solidFill>
        </p:spPr>
      </p:sp>
      <p:sp>
        <p:nvSpPr>
          <p:cNvPr id="16200" name="object_16201"/>
          <p:cNvSpPr/>
          <p:nvPr/>
        </p:nvSpPr>
        <p:spPr>
          <a:xfrm>
            <a:off x="13974744" y="3919980"/>
            <a:ext cx="1562279" cy="21229"/>
          </a:xfrm>
          <a:prstGeom prst="rect">
            <a:avLst/>
          </a:prstGeom>
          <a:solidFill>
            <a:srgbClr val="35B77C"/>
          </a:solidFill>
        </p:spPr>
      </p:sp>
      <p:sp>
        <p:nvSpPr>
          <p:cNvPr id="16202" name="object_16203"/>
          <p:cNvSpPr/>
          <p:nvPr/>
        </p:nvSpPr>
        <p:spPr>
          <a:xfrm>
            <a:off x="15483951" y="3877523"/>
            <a:ext cx="106143" cy="106143"/>
          </a:xfrm>
          <a:prstGeom prst="ellipse">
            <a:avLst/>
          </a:prstGeom>
          <a:solidFill>
            <a:srgbClr val="35B77C"/>
          </a:solidFill>
        </p:spPr>
      </p:sp>
      <p:sp>
        <p:nvSpPr>
          <p:cNvPr id="16204" name="object_16205"/>
          <p:cNvSpPr/>
          <p:nvPr/>
        </p:nvSpPr>
        <p:spPr>
          <a:xfrm>
            <a:off x="13626998" y="3824451"/>
            <a:ext cx="0" cy="212287"/>
          </a:xfrm>
          <a:prstGeom prst="rect">
            <a:avLst/>
          </a:prstGeom>
          <a:ln w="10000">
            <a:solidFill>
              <a:srgbClr val="000000"/>
            </a:solidFill>
          </a:ln>
        </p:spPr>
      </p:sp>
      <p:sp>
        <p:nvSpPr>
          <p:cNvPr id="16206" name="object_16207"/>
          <p:cNvSpPr/>
          <p:nvPr/>
        </p:nvSpPr>
        <p:spPr>
          <a:xfrm>
            <a:off x="14119366" y="3824451"/>
            <a:ext cx="0" cy="212287"/>
          </a:xfrm>
          <a:prstGeom prst="rect">
            <a:avLst/>
          </a:prstGeom>
          <a:ln w="20000">
            <a:solidFill>
              <a:srgbClr val="000000"/>
            </a:solidFill>
          </a:ln>
        </p:spPr>
      </p:sp>
      <p:sp>
        <p:nvSpPr>
          <p:cNvPr id="16208" name="object_16209"/>
          <p:cNvSpPr/>
          <p:nvPr/>
        </p:nvSpPr>
        <p:spPr>
          <a:xfrm>
            <a:off x="14671124" y="3824451"/>
            <a:ext cx="0" cy="212287"/>
          </a:xfrm>
          <a:prstGeom prst="rect">
            <a:avLst/>
          </a:prstGeom>
          <a:ln w="10000">
            <a:solidFill>
              <a:srgbClr val="000000"/>
            </a:solidFill>
          </a:ln>
        </p:spPr>
      </p:sp>
      <p:sp>
        <p:nvSpPr>
          <p:cNvPr id="16210" name="object_16211"/>
          <p:cNvSpPr txBox="1"/>
          <p:nvPr/>
        </p:nvSpPr>
        <p:spPr>
          <a:xfrm>
            <a:off x="1600000" y="4461311"/>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attractive employer</a:t>
            </a:r>
          </a:p>
        </p:txBody>
      </p:sp>
      <p:sp>
        <p:nvSpPr>
          <p:cNvPr id="16212" name="object_16213"/>
          <p:cNvSpPr txBox="1"/>
          <p:nvPr/>
        </p:nvSpPr>
        <p:spPr>
          <a:xfrm>
            <a:off x="950000" y="4694827"/>
            <a:ext cx="594402" cy="594402"/>
          </a:xfrm>
          <a:prstGeom prst="ellipse">
            <a:avLst/>
          </a:prstGeom>
          <a:solidFill>
            <a:srgbClr val="F48798"/>
          </a:solidFill>
        </p:spPr>
        <p:txBody>
          <a:bodyPr wrap="square" lIns="0" tIns="0" rIns="0" bIns="0" rtlCol="0" anchor="ctr"/>
          <a:lstStyle/>
          <a:p>
            <a:pPr algn="ctr"/>
            <a:r>
              <a:rPr sz="2150" b="1" dirty="0">
                <a:solidFill>
                  <a:srgbClr val="FFFFFF"/>
                </a:solidFill>
                <a:latin typeface="Arial"/>
                <a:ea typeface="Arial"/>
              </a:rPr>
              <a:t>22</a:t>
            </a:r>
          </a:p>
        </p:txBody>
      </p:sp>
      <p:sp>
        <p:nvSpPr>
          <p:cNvPr id="16214" name="object_16215"/>
          <p:cNvSpPr txBox="1"/>
          <p:nvPr/>
        </p:nvSpPr>
        <p:spPr>
          <a:xfrm>
            <a:off x="6745326" y="4461311"/>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63%</a:t>
            </a:r>
          </a:p>
        </p:txBody>
      </p:sp>
      <p:sp>
        <p:nvSpPr>
          <p:cNvPr id="16216" name="object_16217"/>
          <p:cNvSpPr txBox="1"/>
          <p:nvPr/>
        </p:nvSpPr>
        <p:spPr>
          <a:xfrm>
            <a:off x="16702573" y="4461311"/>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60</a:t>
            </a:r>
          </a:p>
        </p:txBody>
      </p:sp>
      <p:sp>
        <p:nvSpPr>
          <p:cNvPr id="16218" name="object_16219"/>
          <p:cNvSpPr/>
          <p:nvPr/>
        </p:nvSpPr>
        <p:spPr>
          <a:xfrm>
            <a:off x="7945326" y="4779741"/>
            <a:ext cx="6454440" cy="424573"/>
          </a:xfrm>
          <a:prstGeom prst="rect">
            <a:avLst/>
          </a:prstGeom>
          <a:solidFill>
            <a:srgbClr val="243588"/>
          </a:solidFill>
        </p:spPr>
      </p:sp>
      <p:sp>
        <p:nvSpPr>
          <p:cNvPr id="16220" name="object_16221"/>
          <p:cNvSpPr/>
          <p:nvPr/>
        </p:nvSpPr>
        <p:spPr>
          <a:xfrm>
            <a:off x="11568359" y="4981413"/>
            <a:ext cx="2831407" cy="21229"/>
          </a:xfrm>
          <a:prstGeom prst="rect">
            <a:avLst/>
          </a:prstGeom>
          <a:solidFill>
            <a:srgbClr val="DB2D3C"/>
          </a:solidFill>
        </p:spPr>
      </p:sp>
      <p:sp>
        <p:nvSpPr>
          <p:cNvPr id="16222" name="object_16223"/>
          <p:cNvSpPr/>
          <p:nvPr/>
        </p:nvSpPr>
        <p:spPr>
          <a:xfrm>
            <a:off x="11515287" y="4938956"/>
            <a:ext cx="106143" cy="106143"/>
          </a:xfrm>
          <a:prstGeom prst="rect">
            <a:avLst/>
          </a:prstGeom>
          <a:solidFill>
            <a:srgbClr val="DB2D3C"/>
          </a:solidFill>
        </p:spPr>
      </p:sp>
      <p:sp>
        <p:nvSpPr>
          <p:cNvPr id="16224" name="object_16225"/>
          <p:cNvSpPr/>
          <p:nvPr/>
        </p:nvSpPr>
        <p:spPr>
          <a:xfrm>
            <a:off x="14399766" y="4981413"/>
            <a:ext cx="1638517" cy="21229"/>
          </a:xfrm>
          <a:prstGeom prst="rect">
            <a:avLst/>
          </a:prstGeom>
          <a:solidFill>
            <a:srgbClr val="35B77C"/>
          </a:solidFill>
        </p:spPr>
      </p:sp>
      <p:sp>
        <p:nvSpPr>
          <p:cNvPr id="16226" name="object_16227"/>
          <p:cNvSpPr/>
          <p:nvPr/>
        </p:nvSpPr>
        <p:spPr>
          <a:xfrm>
            <a:off x="15985211" y="4938956"/>
            <a:ext cx="106143" cy="106143"/>
          </a:xfrm>
          <a:prstGeom prst="ellipse">
            <a:avLst/>
          </a:prstGeom>
          <a:solidFill>
            <a:srgbClr val="35B77C"/>
          </a:solidFill>
        </p:spPr>
      </p:sp>
      <p:sp>
        <p:nvSpPr>
          <p:cNvPr id="16228" name="object_16229"/>
          <p:cNvSpPr/>
          <p:nvPr/>
        </p:nvSpPr>
        <p:spPr>
          <a:xfrm>
            <a:off x="13589633" y="4885884"/>
            <a:ext cx="0" cy="212287"/>
          </a:xfrm>
          <a:prstGeom prst="rect">
            <a:avLst/>
          </a:prstGeom>
          <a:ln w="10000">
            <a:solidFill>
              <a:srgbClr val="000000"/>
            </a:solidFill>
          </a:ln>
        </p:spPr>
      </p:sp>
      <p:sp>
        <p:nvSpPr>
          <p:cNvPr id="16230" name="object_16231"/>
          <p:cNvSpPr/>
          <p:nvPr/>
        </p:nvSpPr>
        <p:spPr>
          <a:xfrm>
            <a:off x="14285130" y="4885884"/>
            <a:ext cx="0" cy="212287"/>
          </a:xfrm>
          <a:prstGeom prst="rect">
            <a:avLst/>
          </a:prstGeom>
          <a:ln w="20000">
            <a:solidFill>
              <a:srgbClr val="000000"/>
            </a:solidFill>
          </a:ln>
        </p:spPr>
      </p:sp>
      <p:sp>
        <p:nvSpPr>
          <p:cNvPr id="16232" name="object_16233"/>
          <p:cNvSpPr/>
          <p:nvPr/>
        </p:nvSpPr>
        <p:spPr>
          <a:xfrm>
            <a:off x="14785720" y="4885884"/>
            <a:ext cx="0" cy="212287"/>
          </a:xfrm>
          <a:prstGeom prst="rect">
            <a:avLst/>
          </a:prstGeom>
          <a:ln w="10000">
            <a:solidFill>
              <a:srgbClr val="000000"/>
            </a:solidFill>
          </a:ln>
        </p:spPr>
      </p:sp>
      <p:sp>
        <p:nvSpPr>
          <p:cNvPr id="16234" name="object_16235"/>
          <p:cNvSpPr txBox="1"/>
          <p:nvPr/>
        </p:nvSpPr>
        <p:spPr>
          <a:xfrm>
            <a:off x="1600000" y="5522744"/>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product recommendation</a:t>
            </a:r>
          </a:p>
        </p:txBody>
      </p:sp>
      <p:sp>
        <p:nvSpPr>
          <p:cNvPr id="16236" name="object_16237"/>
          <p:cNvSpPr txBox="1"/>
          <p:nvPr/>
        </p:nvSpPr>
        <p:spPr>
          <a:xfrm>
            <a:off x="950000" y="5756260"/>
            <a:ext cx="594402" cy="594402"/>
          </a:xfrm>
          <a:prstGeom prst="ellipse">
            <a:avLst/>
          </a:prstGeom>
          <a:solidFill>
            <a:srgbClr val="F48798"/>
          </a:solidFill>
        </p:spPr>
        <p:txBody>
          <a:bodyPr wrap="square" lIns="0" tIns="0" rIns="0" bIns="0" rtlCol="0" anchor="ctr"/>
          <a:lstStyle/>
          <a:p>
            <a:pPr algn="ctr"/>
            <a:r>
              <a:rPr sz="2150" b="1" dirty="0">
                <a:solidFill>
                  <a:srgbClr val="FFFFFF"/>
                </a:solidFill>
                <a:latin typeface="Arial"/>
                <a:ea typeface="Arial"/>
              </a:rPr>
              <a:t>23</a:t>
            </a:r>
          </a:p>
        </p:txBody>
      </p:sp>
      <p:sp>
        <p:nvSpPr>
          <p:cNvPr id="16238" name="object_16239"/>
          <p:cNvSpPr txBox="1"/>
          <p:nvPr/>
        </p:nvSpPr>
        <p:spPr>
          <a:xfrm>
            <a:off x="6745326" y="5522744"/>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24%</a:t>
            </a:r>
          </a:p>
        </p:txBody>
      </p:sp>
      <p:sp>
        <p:nvSpPr>
          <p:cNvPr id="16240" name="object_16241"/>
          <p:cNvSpPr txBox="1"/>
          <p:nvPr/>
        </p:nvSpPr>
        <p:spPr>
          <a:xfrm>
            <a:off x="16702573" y="5522744"/>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15</a:t>
            </a:r>
          </a:p>
        </p:txBody>
      </p:sp>
      <p:sp>
        <p:nvSpPr>
          <p:cNvPr id="16242" name="object_16243"/>
          <p:cNvSpPr/>
          <p:nvPr/>
        </p:nvSpPr>
        <p:spPr>
          <a:xfrm>
            <a:off x="7945326" y="5841174"/>
            <a:ext cx="6454596" cy="424573"/>
          </a:xfrm>
          <a:prstGeom prst="rect">
            <a:avLst/>
          </a:prstGeom>
          <a:solidFill>
            <a:srgbClr val="243588"/>
          </a:solidFill>
        </p:spPr>
      </p:sp>
      <p:sp>
        <p:nvSpPr>
          <p:cNvPr id="16244" name="object_16245"/>
          <p:cNvSpPr/>
          <p:nvPr/>
        </p:nvSpPr>
        <p:spPr>
          <a:xfrm>
            <a:off x="13978552" y="6042846"/>
            <a:ext cx="421370" cy="21229"/>
          </a:xfrm>
          <a:prstGeom prst="rect">
            <a:avLst/>
          </a:prstGeom>
          <a:solidFill>
            <a:srgbClr val="DB2D3C"/>
          </a:solidFill>
        </p:spPr>
      </p:sp>
      <p:sp>
        <p:nvSpPr>
          <p:cNvPr id="16246" name="object_16247"/>
          <p:cNvSpPr/>
          <p:nvPr/>
        </p:nvSpPr>
        <p:spPr>
          <a:xfrm>
            <a:off x="13925480" y="6000389"/>
            <a:ext cx="106143" cy="106143"/>
          </a:xfrm>
          <a:prstGeom prst="rect">
            <a:avLst/>
          </a:prstGeom>
          <a:solidFill>
            <a:srgbClr val="DB2D3C"/>
          </a:solidFill>
        </p:spPr>
      </p:sp>
      <p:sp>
        <p:nvSpPr>
          <p:cNvPr id="16248" name="object_16249"/>
          <p:cNvSpPr/>
          <p:nvPr/>
        </p:nvSpPr>
        <p:spPr>
          <a:xfrm>
            <a:off x="14399922" y="6042846"/>
            <a:ext cx="1362142" cy="21229"/>
          </a:xfrm>
          <a:prstGeom prst="rect">
            <a:avLst/>
          </a:prstGeom>
          <a:solidFill>
            <a:srgbClr val="35B77C"/>
          </a:solidFill>
        </p:spPr>
      </p:sp>
      <p:sp>
        <p:nvSpPr>
          <p:cNvPr id="16250" name="object_16251"/>
          <p:cNvSpPr/>
          <p:nvPr/>
        </p:nvSpPr>
        <p:spPr>
          <a:xfrm>
            <a:off x="15708992" y="6000389"/>
            <a:ext cx="106143" cy="106143"/>
          </a:xfrm>
          <a:prstGeom prst="ellipse">
            <a:avLst/>
          </a:prstGeom>
          <a:solidFill>
            <a:srgbClr val="35B77C"/>
          </a:solidFill>
        </p:spPr>
      </p:sp>
      <p:sp>
        <p:nvSpPr>
          <p:cNvPr id="16252" name="object_16253"/>
          <p:cNvSpPr/>
          <p:nvPr/>
        </p:nvSpPr>
        <p:spPr>
          <a:xfrm>
            <a:off x="14893360" y="5947317"/>
            <a:ext cx="0" cy="212287"/>
          </a:xfrm>
          <a:prstGeom prst="rect">
            <a:avLst/>
          </a:prstGeom>
          <a:ln w="10000">
            <a:solidFill>
              <a:srgbClr val="000000"/>
            </a:solidFill>
          </a:ln>
        </p:spPr>
      </p:sp>
      <p:sp>
        <p:nvSpPr>
          <p:cNvPr id="16254" name="object_16255"/>
          <p:cNvSpPr/>
          <p:nvPr/>
        </p:nvSpPr>
        <p:spPr>
          <a:xfrm>
            <a:off x="15112235" y="5947317"/>
            <a:ext cx="0" cy="212287"/>
          </a:xfrm>
          <a:prstGeom prst="rect">
            <a:avLst/>
          </a:prstGeom>
          <a:ln w="20000">
            <a:solidFill>
              <a:srgbClr val="000000"/>
            </a:solidFill>
          </a:ln>
        </p:spPr>
      </p:sp>
      <p:sp>
        <p:nvSpPr>
          <p:cNvPr id="16256" name="object_16257"/>
          <p:cNvSpPr/>
          <p:nvPr/>
        </p:nvSpPr>
        <p:spPr>
          <a:xfrm>
            <a:off x="15362163" y="5947317"/>
            <a:ext cx="0" cy="212287"/>
          </a:xfrm>
          <a:prstGeom prst="rect">
            <a:avLst/>
          </a:prstGeom>
          <a:ln w="10000">
            <a:solidFill>
              <a:srgbClr val="000000"/>
            </a:solidFill>
          </a:ln>
        </p:spPr>
      </p:sp>
      <p:sp>
        <p:nvSpPr>
          <p:cNvPr id="16258" name="object_16259"/>
          <p:cNvSpPr txBox="1"/>
          <p:nvPr/>
        </p:nvSpPr>
        <p:spPr>
          <a:xfrm>
            <a:off x="1600000" y="6584177"/>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exemplary effect</a:t>
            </a:r>
          </a:p>
        </p:txBody>
      </p:sp>
      <p:sp>
        <p:nvSpPr>
          <p:cNvPr id="16260" name="object_16261"/>
          <p:cNvSpPr txBox="1"/>
          <p:nvPr/>
        </p:nvSpPr>
        <p:spPr>
          <a:xfrm>
            <a:off x="950000" y="6817693"/>
            <a:ext cx="594402" cy="594402"/>
          </a:xfrm>
          <a:prstGeom prst="ellipse">
            <a:avLst/>
          </a:prstGeom>
          <a:solidFill>
            <a:srgbClr val="F48798"/>
          </a:solidFill>
        </p:spPr>
        <p:txBody>
          <a:bodyPr wrap="square" lIns="0" tIns="0" rIns="0" bIns="0" rtlCol="0" anchor="ctr"/>
          <a:lstStyle/>
          <a:p>
            <a:pPr algn="ctr"/>
            <a:r>
              <a:rPr sz="2150" b="1" dirty="0">
                <a:solidFill>
                  <a:srgbClr val="FFFFFF"/>
                </a:solidFill>
                <a:latin typeface="Arial"/>
                <a:ea typeface="Arial"/>
              </a:rPr>
              <a:t>24</a:t>
            </a:r>
          </a:p>
        </p:txBody>
      </p:sp>
      <p:sp>
        <p:nvSpPr>
          <p:cNvPr id="16262" name="object_16263"/>
          <p:cNvSpPr txBox="1"/>
          <p:nvPr/>
        </p:nvSpPr>
        <p:spPr>
          <a:xfrm>
            <a:off x="6745326" y="6584177"/>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72%</a:t>
            </a:r>
          </a:p>
        </p:txBody>
      </p:sp>
      <p:sp>
        <p:nvSpPr>
          <p:cNvPr id="16264" name="object_16265"/>
          <p:cNvSpPr txBox="1"/>
          <p:nvPr/>
        </p:nvSpPr>
        <p:spPr>
          <a:xfrm>
            <a:off x="16702573" y="6584177"/>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556</a:t>
            </a:r>
          </a:p>
        </p:txBody>
      </p:sp>
      <p:sp>
        <p:nvSpPr>
          <p:cNvPr id="16266" name="object_16267"/>
          <p:cNvSpPr/>
          <p:nvPr/>
        </p:nvSpPr>
        <p:spPr>
          <a:xfrm>
            <a:off x="7945326" y="6902607"/>
            <a:ext cx="6295936" cy="424573"/>
          </a:xfrm>
          <a:prstGeom prst="rect">
            <a:avLst/>
          </a:prstGeom>
          <a:solidFill>
            <a:srgbClr val="243588"/>
          </a:solidFill>
        </p:spPr>
      </p:sp>
      <p:sp>
        <p:nvSpPr>
          <p:cNvPr id="16268" name="object_16269"/>
          <p:cNvSpPr/>
          <p:nvPr/>
        </p:nvSpPr>
        <p:spPr>
          <a:xfrm>
            <a:off x="9455654" y="7104279"/>
            <a:ext cx="4785608" cy="21229"/>
          </a:xfrm>
          <a:prstGeom prst="rect">
            <a:avLst/>
          </a:prstGeom>
          <a:solidFill>
            <a:srgbClr val="DB2D3C"/>
          </a:solidFill>
        </p:spPr>
      </p:sp>
      <p:sp>
        <p:nvSpPr>
          <p:cNvPr id="16270" name="object_16271"/>
          <p:cNvSpPr/>
          <p:nvPr/>
        </p:nvSpPr>
        <p:spPr>
          <a:xfrm>
            <a:off x="9402582" y="7061822"/>
            <a:ext cx="106143" cy="106143"/>
          </a:xfrm>
          <a:prstGeom prst="rect">
            <a:avLst/>
          </a:prstGeom>
          <a:solidFill>
            <a:srgbClr val="DB2D3C"/>
          </a:solidFill>
        </p:spPr>
      </p:sp>
      <p:sp>
        <p:nvSpPr>
          <p:cNvPr id="16272" name="object_16273"/>
          <p:cNvSpPr/>
          <p:nvPr/>
        </p:nvSpPr>
        <p:spPr>
          <a:xfrm>
            <a:off x="14241262" y="7104279"/>
            <a:ext cx="1823695" cy="21229"/>
          </a:xfrm>
          <a:prstGeom prst="rect">
            <a:avLst/>
          </a:prstGeom>
          <a:solidFill>
            <a:srgbClr val="35B77C"/>
          </a:solidFill>
        </p:spPr>
      </p:sp>
      <p:sp>
        <p:nvSpPr>
          <p:cNvPr id="16274" name="object_16275"/>
          <p:cNvSpPr/>
          <p:nvPr/>
        </p:nvSpPr>
        <p:spPr>
          <a:xfrm>
            <a:off x="16011885" y="7061822"/>
            <a:ext cx="106143" cy="106143"/>
          </a:xfrm>
          <a:prstGeom prst="ellipse">
            <a:avLst/>
          </a:prstGeom>
          <a:solidFill>
            <a:srgbClr val="35B77C"/>
          </a:solidFill>
        </p:spPr>
      </p:sp>
      <p:sp>
        <p:nvSpPr>
          <p:cNvPr id="16276" name="object_16277"/>
          <p:cNvSpPr/>
          <p:nvPr/>
        </p:nvSpPr>
        <p:spPr>
          <a:xfrm>
            <a:off x="13997829" y="7008750"/>
            <a:ext cx="0" cy="212287"/>
          </a:xfrm>
          <a:prstGeom prst="rect">
            <a:avLst/>
          </a:prstGeom>
          <a:ln w="10000">
            <a:solidFill>
              <a:srgbClr val="000000"/>
            </a:solidFill>
          </a:ln>
        </p:spPr>
      </p:sp>
      <p:sp>
        <p:nvSpPr>
          <p:cNvPr id="16278" name="object_16279"/>
          <p:cNvSpPr/>
          <p:nvPr/>
        </p:nvSpPr>
        <p:spPr>
          <a:xfrm>
            <a:off x="14503332" y="7008750"/>
            <a:ext cx="0" cy="212287"/>
          </a:xfrm>
          <a:prstGeom prst="rect">
            <a:avLst/>
          </a:prstGeom>
          <a:ln w="20000">
            <a:solidFill>
              <a:srgbClr val="000000"/>
            </a:solidFill>
          </a:ln>
        </p:spPr>
      </p:sp>
      <p:sp>
        <p:nvSpPr>
          <p:cNvPr id="16280" name="object_16281"/>
          <p:cNvSpPr/>
          <p:nvPr/>
        </p:nvSpPr>
        <p:spPr>
          <a:xfrm>
            <a:off x="14845066" y="7008750"/>
            <a:ext cx="0" cy="212287"/>
          </a:xfrm>
          <a:prstGeom prst="rect">
            <a:avLst/>
          </a:prstGeom>
          <a:ln w="10000">
            <a:solidFill>
              <a:srgbClr val="000000"/>
            </a:solidFill>
          </a:ln>
        </p:spPr>
      </p:sp>
      <p:sp>
        <p:nvSpPr>
          <p:cNvPr id="16282" name="object_16283"/>
          <p:cNvSpPr txBox="1"/>
          <p:nvPr/>
        </p:nvSpPr>
        <p:spPr>
          <a:xfrm>
            <a:off x="1600000" y="7645610"/>
            <a:ext cx="5059499" cy="1061433"/>
          </a:xfrm>
          <a:prstGeom prst="rect">
            <a:avLst/>
          </a:prstGeom>
        </p:spPr>
        <p:txBody>
          <a:bodyPr vert="horz" wrap="square" lIns="0" tIns="15240" rIns="0" bIns="0" rtlCol="0" anchor="ctr" anchorCtr="0">
            <a:normAutofit/>
          </a:bodyPr>
          <a:lstStyle/>
          <a:p>
            <a:r>
              <a:rPr sz="2450" spc="-5" dirty="0">
                <a:solidFill>
                  <a:srgbClr val="494C4D"/>
                </a:solidFill>
                <a:latin typeface="Arial"/>
                <a:cs typeface="Arial"/>
              </a:rPr>
              <a:t>social Benefit</a:t>
            </a:r>
          </a:p>
        </p:txBody>
      </p:sp>
      <p:sp>
        <p:nvSpPr>
          <p:cNvPr id="16284" name="object_16285"/>
          <p:cNvSpPr txBox="1"/>
          <p:nvPr/>
        </p:nvSpPr>
        <p:spPr>
          <a:xfrm>
            <a:off x="950000" y="7879126"/>
            <a:ext cx="594402" cy="594402"/>
          </a:xfrm>
          <a:prstGeom prst="ellipse">
            <a:avLst/>
          </a:prstGeom>
          <a:solidFill>
            <a:srgbClr val="F48798"/>
          </a:solidFill>
        </p:spPr>
        <p:txBody>
          <a:bodyPr wrap="square" lIns="0" tIns="0" rIns="0" bIns="0" rtlCol="0" anchor="ctr"/>
          <a:lstStyle/>
          <a:p>
            <a:pPr algn="ctr"/>
            <a:r>
              <a:rPr sz="2150" b="1" dirty="0">
                <a:solidFill>
                  <a:srgbClr val="FFFFFF"/>
                </a:solidFill>
                <a:latin typeface="Arial"/>
                <a:ea typeface="Arial"/>
              </a:rPr>
              <a:t>25</a:t>
            </a:r>
          </a:p>
        </p:txBody>
      </p:sp>
      <p:sp>
        <p:nvSpPr>
          <p:cNvPr id="16286" name="object_16287"/>
          <p:cNvSpPr txBox="1"/>
          <p:nvPr/>
        </p:nvSpPr>
        <p:spPr>
          <a:xfrm>
            <a:off x="6745326" y="7645610"/>
            <a:ext cx="900000" cy="1061433"/>
          </a:xfrm>
          <a:prstGeom prst="rect">
            <a:avLst/>
          </a:prstGeom>
        </p:spPr>
        <p:txBody>
          <a:bodyPr vert="horz" wrap="square" lIns="0" tIns="15240" rIns="0" bIns="0" rtlCol="0" anchor="ctr" anchorCtr="0">
            <a:spAutoFit/>
          </a:bodyPr>
          <a:lstStyle/>
          <a:p>
            <a:pPr algn="r"/>
            <a:r>
              <a:rPr sz="2450" spc="5" dirty="0">
                <a:solidFill>
                  <a:srgbClr val="515455"/>
                </a:solidFill>
                <a:latin typeface="Arial"/>
                <a:cs typeface="Arial"/>
              </a:rPr>
              <a:t>0%</a:t>
            </a:r>
          </a:p>
        </p:txBody>
      </p:sp>
      <p:sp>
        <p:nvSpPr>
          <p:cNvPr id="16288" name="object_16289"/>
          <p:cNvSpPr txBox="1"/>
          <p:nvPr/>
        </p:nvSpPr>
        <p:spPr>
          <a:xfrm>
            <a:off x="16702573" y="7645610"/>
            <a:ext cx="2167513" cy="1061433"/>
          </a:xfrm>
          <a:prstGeom prst="rect">
            <a:avLst/>
          </a:prstGeom>
        </p:spPr>
        <p:txBody>
          <a:bodyPr vert="horz" wrap="square" lIns="0" tIns="15240" rIns="0" bIns="0" rtlCol="0" anchor="ctr" anchorCtr="0">
            <a:normAutofit/>
          </a:bodyPr>
          <a:lstStyle/>
          <a:p>
            <a:r>
              <a:rPr sz="2450" spc="10" dirty="0">
                <a:solidFill>
                  <a:srgbClr val="494C4D"/>
                </a:solidFill>
                <a:latin typeface="Arial"/>
                <a:cs typeface="Arial"/>
              </a:rPr>
              <a:t>N = 7</a:t>
            </a:r>
          </a:p>
        </p:txBody>
      </p:sp>
      <p:sp>
        <p:nvSpPr>
          <p:cNvPr id="16290" name="object_16291"/>
          <p:cNvSpPr/>
          <p:nvPr/>
        </p:nvSpPr>
        <p:spPr>
          <a:xfrm>
            <a:off x="7945326" y="7964040"/>
            <a:ext cx="5722635" cy="424573"/>
          </a:xfrm>
          <a:prstGeom prst="rect">
            <a:avLst/>
          </a:prstGeom>
          <a:solidFill>
            <a:srgbClr val="243588"/>
          </a:solidFill>
        </p:spPr>
      </p:sp>
      <p:sp>
        <p:nvSpPr>
          <p:cNvPr id="16292" name="object_16293"/>
          <p:cNvSpPr/>
          <p:nvPr/>
        </p:nvSpPr>
        <p:spPr>
          <a:xfrm>
            <a:off x="13614889" y="8123255"/>
            <a:ext cx="106143" cy="106143"/>
          </a:xfrm>
          <a:prstGeom prst="rect">
            <a:avLst/>
          </a:prstGeom>
          <a:solidFill>
            <a:srgbClr val="DB2D3C"/>
          </a:solidFill>
        </p:spPr>
      </p:sp>
      <p:sp>
        <p:nvSpPr>
          <p:cNvPr id="16294" name="object_16295"/>
          <p:cNvSpPr/>
          <p:nvPr/>
        </p:nvSpPr>
        <p:spPr>
          <a:xfrm>
            <a:off x="13667961" y="8165712"/>
            <a:ext cx="1349777" cy="21229"/>
          </a:xfrm>
          <a:prstGeom prst="rect">
            <a:avLst/>
          </a:prstGeom>
          <a:solidFill>
            <a:srgbClr val="35B77C"/>
          </a:solidFill>
        </p:spPr>
      </p:sp>
      <p:sp>
        <p:nvSpPr>
          <p:cNvPr id="16296" name="object_16297"/>
          <p:cNvSpPr/>
          <p:nvPr/>
        </p:nvSpPr>
        <p:spPr>
          <a:xfrm>
            <a:off x="14964666" y="8123255"/>
            <a:ext cx="106143" cy="106143"/>
          </a:xfrm>
          <a:prstGeom prst="ellipse">
            <a:avLst/>
          </a:prstGeom>
          <a:solidFill>
            <a:srgbClr val="35B77C"/>
          </a:solidFill>
        </p:spPr>
      </p:sp>
      <p:sp>
        <p:nvSpPr>
          <p:cNvPr id="16298" name="object_16299"/>
          <p:cNvSpPr/>
          <p:nvPr/>
        </p:nvSpPr>
        <p:spPr>
          <a:xfrm>
            <a:off x="14316530" y="8070183"/>
            <a:ext cx="0" cy="212287"/>
          </a:xfrm>
          <a:prstGeom prst="rect">
            <a:avLst/>
          </a:prstGeom>
          <a:ln w="10000">
            <a:solidFill>
              <a:srgbClr val="000000"/>
            </a:solidFill>
          </a:ln>
        </p:spPr>
      </p:sp>
      <p:sp>
        <p:nvSpPr>
          <p:cNvPr id="16300" name="object_16301"/>
          <p:cNvSpPr/>
          <p:nvPr/>
        </p:nvSpPr>
        <p:spPr>
          <a:xfrm>
            <a:off x="14595693" y="8070183"/>
            <a:ext cx="0" cy="212287"/>
          </a:xfrm>
          <a:prstGeom prst="rect">
            <a:avLst/>
          </a:prstGeom>
          <a:ln w="20000">
            <a:solidFill>
              <a:srgbClr val="000000"/>
            </a:solidFill>
          </a:ln>
        </p:spPr>
      </p:sp>
      <p:sp>
        <p:nvSpPr>
          <p:cNvPr id="16302" name="object_16303"/>
          <p:cNvSpPr/>
          <p:nvPr/>
        </p:nvSpPr>
        <p:spPr>
          <a:xfrm>
            <a:off x="14791661" y="8070183"/>
            <a:ext cx="0" cy="212287"/>
          </a:xfrm>
          <a:prstGeom prst="rect">
            <a:avLst/>
          </a:prstGeom>
          <a:ln w="10000">
            <a:solidFill>
              <a:srgbClr val="000000"/>
            </a:solidFill>
          </a:ln>
        </p:spPr>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06" name="object_16307"/>
          <p:cNvSpPr/>
          <p:nvPr/>
        </p:nvSpPr>
        <p:spPr>
          <a:xfrm>
            <a:off x="0" y="0"/>
            <a:ext cx="20104100" cy="7831455"/>
          </a:xfrm>
          <a:prstGeom prst="rect">
            <a:avLst/>
          </a:prstGeom>
          <a:solidFill>
            <a:srgbClr val="49C0B6"/>
          </a:solidFill>
        </p:spPr>
      </p:sp>
      <p:sp>
        <p:nvSpPr>
          <p:cNvPr id="16308" name="object_16309"/>
          <p:cNvSpPr txBox="1">
            <a:spLocks noGrp="1"/>
          </p:cNvSpPr>
          <p:nvPr>
            <p:ph type="title"/>
          </p:nvPr>
        </p:nvSpPr>
        <p:spPr>
          <a:xfrm>
            <a:off x="0" y="3523711"/>
            <a:ext cx="20104100" cy="1234439"/>
          </a:xfrm>
          <a:prstGeom prst="rect">
            <a:avLst/>
          </a:prstGeom>
        </p:spPr>
        <p:txBody>
          <a:bodyPr vert="horz" wrap="square" lIns="0" tIns="154305" rIns="0" bIns="0" rtlCol="0">
            <a:spAutoFit/>
          </a:bodyPr>
          <a:lstStyle/>
          <a:p>
            <a:pPr marL="0" algn="ctr">
              <a:spcBef>
                <a:spcPts val="1215"/>
              </a:spcBef>
            </a:pPr>
            <a:r>
              <a:rPr lang="de-AT" sz="3950" b="1" dirty="0">
                <a:latin typeface="Avenir Next LT Pro"/>
                <a:cs typeface="Avenir Next LT Pro"/>
              </a:rPr>
              <a:t>Table Report</a:t>
            </a:r>
            <a:r>
              <a:rPr sz="3950" b="1" dirty="0">
                <a:latin typeface="Avenir Next LT Pro"/>
                <a:cs typeface="Avenir Next LT Pro"/>
              </a:rPr>
              <a:t> </a:t>
            </a:r>
            <a:r>
              <a:rPr lang="de-AT" sz="3950" b="1" dirty="0" err="1">
                <a:latin typeface="Avenir Next LT Pro"/>
                <a:cs typeface="Avenir Next LT Pro"/>
              </a:rPr>
              <a:t>demoscopic</a:t>
            </a:r>
            <a:r>
              <a:rPr lang="de-AT" sz="3950" b="1" dirty="0">
                <a:latin typeface="Avenir Next LT Pro"/>
                <a:cs typeface="Avenir Next LT Pro"/>
              </a:rPr>
              <a:t> </a:t>
            </a:r>
            <a:r>
              <a:rPr lang="de-AT" sz="3950" b="1" dirty="0" err="1">
                <a:latin typeface="Avenir Next LT Pro"/>
                <a:cs typeface="Avenir Next LT Pro"/>
              </a:rPr>
              <a:t>items</a:t>
            </a:r>
            <a:endParaRPr sz="3950" b="1" dirty="0">
              <a:latin typeface="Avenir Next LT Pro"/>
              <a:cs typeface="Avenir Next LT Pro"/>
            </a:endParaRPr>
          </a:p>
          <a:p>
            <a:pPr marL="0" algn="ctr">
              <a:spcBef>
                <a:spcPts val="715"/>
              </a:spcBef>
            </a:pPr>
            <a:endParaRPr sz="245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18" name="object_16319"/>
          <p:cNvPicPr>
            <a:picLocks noChangeAspect="1"/>
          </p:cNvPicPr>
          <p:nvPr/>
        </p:nvPicPr>
        <p:blipFill>
          <a:blip r:embed="rId3"/>
          <a:stretch>
            <a:fillRect/>
          </a:stretch>
        </p:blipFill>
        <p:spPr>
          <a:xfrm>
            <a:off x="603250" y="519041"/>
            <a:ext cx="1098413" cy="1098413"/>
          </a:xfrm>
          <a:prstGeom prst="rect">
            <a:avLst/>
          </a:prstGeom>
        </p:spPr>
      </p:pic>
      <p:sp>
        <p:nvSpPr>
          <p:cNvPr id="16320" name="object_1632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EUCUSA Index</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6322" name="16323">
            <a:hlinkClick r:id="rId4" action="ppaction://hlinksldjump" tooltip="Content"/>
          </p:cNvPr>
          <p:cNvGrpSpPr/>
          <p:nvPr/>
        </p:nvGrpSpPr>
        <p:grpSpPr>
          <a:xfrm>
            <a:off x="19403940" y="295737"/>
            <a:ext cx="350000" cy="350000"/>
            <a:chOff x="0" y="0"/>
            <a:chExt cx="0" cy="0"/>
          </a:xfrm>
        </p:grpSpPr>
        <p:sp>
          <p:nvSpPr>
            <p:cNvPr id="16324" name="16325"/>
            <p:cNvSpPr/>
            <p:nvPr/>
          </p:nvSpPr>
          <p:spPr>
            <a:xfrm>
              <a:off x="0" y="0"/>
              <a:ext cx="350000" cy="350000"/>
            </a:xfrm>
            <a:prstGeom prst="rect">
              <a:avLst/>
            </a:prstGeom>
            <a:noFill/>
            <a:ln w="30000" cap="flat" cmpd="sng" algn="ctr">
              <a:solidFill>
                <a:srgbClr val="707274"/>
              </a:solidFill>
            </a:ln>
          </p:spPr>
        </p:sp>
        <p:sp>
          <p:nvSpPr>
            <p:cNvPr id="16326" name="16327">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6328" name="16329">
            <a:hlinkClick r:id="rId5" action="ppaction://hlinksldjump" tooltip="Project overview"/>
          </p:cNvPr>
          <p:cNvGrpSpPr/>
          <p:nvPr/>
        </p:nvGrpSpPr>
        <p:grpSpPr>
          <a:xfrm>
            <a:off x="18380322" y="295737"/>
            <a:ext cx="350000" cy="350000"/>
            <a:chOff x="0" y="0"/>
            <a:chExt cx="0" cy="0"/>
          </a:xfrm>
        </p:grpSpPr>
        <p:sp>
          <p:nvSpPr>
            <p:cNvPr id="16330" name="16331"/>
            <p:cNvSpPr/>
            <p:nvPr/>
          </p:nvSpPr>
          <p:spPr>
            <a:xfrm>
              <a:off x="0" y="0"/>
              <a:ext cx="350000" cy="350000"/>
            </a:xfrm>
            <a:prstGeom prst="rect">
              <a:avLst/>
            </a:prstGeom>
            <a:noFill/>
            <a:ln w="30000" cap="flat" cmpd="sng" algn="ctr">
              <a:solidFill>
                <a:srgbClr val="707274"/>
              </a:solidFill>
            </a:ln>
          </p:spPr>
        </p:sp>
        <p:sp>
          <p:nvSpPr>
            <p:cNvPr id="16332" name="16333"/>
            <p:cNvSpPr/>
            <p:nvPr/>
          </p:nvSpPr>
          <p:spPr>
            <a:xfrm>
              <a:off x="0" y="280000"/>
              <a:ext cx="350000" cy="0"/>
            </a:xfrm>
            <a:prstGeom prst="line">
              <a:avLst/>
            </a:prstGeom>
            <a:solidFill>
              <a:srgbClr val="000000"/>
            </a:solidFill>
            <a:ln w="11000" cap="flat" cmpd="sng" algn="ctr">
              <a:solidFill>
                <a:srgbClr val="707274"/>
              </a:solidFill>
            </a:ln>
          </p:spPr>
        </p:sp>
        <p:sp>
          <p:nvSpPr>
            <p:cNvPr id="16334" name="16335"/>
            <p:cNvSpPr/>
            <p:nvPr/>
          </p:nvSpPr>
          <p:spPr>
            <a:xfrm>
              <a:off x="175000" y="280000"/>
              <a:ext cx="0" cy="70000"/>
            </a:xfrm>
            <a:prstGeom prst="line">
              <a:avLst/>
            </a:prstGeom>
            <a:solidFill>
              <a:srgbClr val="000000"/>
            </a:solidFill>
            <a:ln w="11000" cap="flat" cmpd="sng" algn="ctr">
              <a:solidFill>
                <a:srgbClr val="707274"/>
              </a:solidFill>
            </a:ln>
          </p:spPr>
        </p:sp>
        <p:sp>
          <p:nvSpPr>
            <p:cNvPr id="16336" name="object_16337"/>
            <p:cNvSpPr/>
            <p:nvPr/>
          </p:nvSpPr>
          <p:spPr>
            <a:xfrm>
              <a:off x="50000" y="87500"/>
              <a:ext cx="75000" cy="75000"/>
            </a:xfrm>
            <a:prstGeom prst="ellipse">
              <a:avLst/>
            </a:prstGeom>
            <a:solidFill>
              <a:srgbClr val="707274"/>
            </a:solidFill>
          </p:spPr>
        </p:sp>
        <p:sp>
          <p:nvSpPr>
            <p:cNvPr id="16338" name="object_16339"/>
            <p:cNvSpPr/>
            <p:nvPr/>
          </p:nvSpPr>
          <p:spPr>
            <a:xfrm>
              <a:off x="137500" y="87500"/>
              <a:ext cx="75000" cy="75000"/>
            </a:xfrm>
            <a:prstGeom prst="ellipse">
              <a:avLst/>
            </a:prstGeom>
            <a:solidFill>
              <a:srgbClr val="707274"/>
            </a:solidFill>
          </p:spPr>
        </p:sp>
        <p:sp>
          <p:nvSpPr>
            <p:cNvPr id="16340" name="object_16341"/>
            <p:cNvSpPr/>
            <p:nvPr/>
          </p:nvSpPr>
          <p:spPr>
            <a:xfrm>
              <a:off x="225000" y="87500"/>
              <a:ext cx="75000" cy="75000"/>
            </a:xfrm>
            <a:prstGeom prst="ellipse">
              <a:avLst/>
            </a:prstGeom>
            <a:solidFill>
              <a:srgbClr val="707274"/>
            </a:solidFill>
          </p:spPr>
        </p:sp>
        <p:sp>
          <p:nvSpPr>
            <p:cNvPr id="16342" name="16343"/>
            <p:cNvSpPr/>
            <p:nvPr/>
          </p:nvSpPr>
          <p:spPr>
            <a:xfrm>
              <a:off x="105000" y="233333"/>
              <a:ext cx="140000" cy="0"/>
            </a:xfrm>
            <a:prstGeom prst="rect">
              <a:avLst/>
            </a:prstGeom>
            <a:noFill/>
            <a:ln w="30000" cap="flat" cmpd="sng" algn="ctr">
              <a:solidFill>
                <a:srgbClr val="707274"/>
              </a:solidFill>
            </a:ln>
          </p:spPr>
        </p:sp>
        <p:sp>
          <p:nvSpPr>
            <p:cNvPr id="16344" name="16345">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346" name="16347">
            <a:hlinkClick r:id="rId6" action="ppaction://hlinksldjump" tooltip="Response-Rate"/>
          </p:cNvPr>
          <p:cNvGrpSpPr/>
          <p:nvPr/>
        </p:nvGrpSpPr>
        <p:grpSpPr>
          <a:xfrm>
            <a:off x="17356704" y="295737"/>
            <a:ext cx="350000" cy="350000"/>
            <a:chOff x="0" y="0"/>
            <a:chExt cx="0" cy="0"/>
          </a:xfrm>
        </p:grpSpPr>
        <p:sp>
          <p:nvSpPr>
            <p:cNvPr id="16348" name="16349"/>
            <p:cNvSpPr/>
            <p:nvPr/>
          </p:nvSpPr>
          <p:spPr>
            <a:xfrm>
              <a:off x="0" y="0"/>
              <a:ext cx="350000" cy="350000"/>
            </a:xfrm>
            <a:prstGeom prst="rect">
              <a:avLst/>
            </a:prstGeom>
            <a:noFill/>
            <a:ln w="30000" cap="flat" cmpd="sng" algn="ctr">
              <a:solidFill>
                <a:srgbClr val="707274"/>
              </a:solidFill>
            </a:ln>
          </p:spPr>
        </p:sp>
        <p:sp>
          <p:nvSpPr>
            <p:cNvPr id="16350" name="16351">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6352" name="object_16353">
            <a:hlinkClick r:id="rId7" action="ppaction://hlinksldjump" tooltip="Index overview"/>
          </p:cNvPr>
          <p:cNvGrpSpPr/>
          <p:nvPr/>
        </p:nvGrpSpPr>
        <p:grpSpPr>
          <a:xfrm>
            <a:off x="16333086" y="295737"/>
            <a:ext cx="511198" cy="515004"/>
            <a:chOff x="17809255" y="706508"/>
            <a:chExt cx="711198" cy="715004"/>
          </a:xfrm>
        </p:grpSpPr>
        <p:sp>
          <p:nvSpPr>
            <p:cNvPr id="16354" name="object_16355"/>
            <p:cNvSpPr/>
            <p:nvPr/>
          </p:nvSpPr>
          <p:spPr>
            <a:xfrm>
              <a:off x="17809255" y="706508"/>
              <a:ext cx="711198" cy="715004"/>
            </a:xfrm>
            <a:prstGeom prst="rect">
              <a:avLst/>
            </a:prstGeom>
            <a:solidFill>
              <a:srgbClr val="FFFFFF">
                <a:alpha val="500"/>
              </a:srgbClr>
            </a:solidFill>
            <a:ln>
              <a:noFill/>
            </a:ln>
          </p:spPr>
        </p:sp>
        <p:sp>
          <p:nvSpPr>
            <p:cNvPr id="16356" name="object_1635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6358" name="object_1635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6360" name="object_1636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6362" name="object_1636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6364" name="object_1636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6366" name="object_1636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6368" name="object_1636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6370" name="object_1637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6372" name="object_1637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6374" name="object_16375">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6376" name="object_16377">
            <a:hlinkClick r:id="rId8" action="ppaction://hlinksldjump" tooltip="Dimensions"/>
          </p:cNvPr>
          <p:cNvGrpSpPr/>
          <p:nvPr/>
        </p:nvGrpSpPr>
        <p:grpSpPr>
          <a:xfrm>
            <a:off x="15309468" y="295737"/>
            <a:ext cx="350000" cy="350000"/>
            <a:chOff x="0" y="0"/>
            <a:chExt cx="0" cy="0"/>
          </a:xfrm>
        </p:grpSpPr>
        <p:sp>
          <p:nvSpPr>
            <p:cNvPr id="16378" name="object_16379"/>
            <p:cNvSpPr/>
            <p:nvPr/>
          </p:nvSpPr>
          <p:spPr>
            <a:xfrm>
              <a:off x="30600" y="27733"/>
              <a:ext cx="113800" cy="61200"/>
            </a:xfrm>
            <a:prstGeom prst="rect">
              <a:avLst/>
            </a:prstGeom>
            <a:solidFill>
              <a:srgbClr val="707274"/>
            </a:solidFill>
            <a:ln>
              <a:noFill/>
            </a:ln>
          </p:spPr>
        </p:sp>
        <p:sp>
          <p:nvSpPr>
            <p:cNvPr id="16380" name="object_16381"/>
            <p:cNvSpPr/>
            <p:nvPr/>
          </p:nvSpPr>
          <p:spPr>
            <a:xfrm>
              <a:off x="275600" y="27733"/>
              <a:ext cx="43800" cy="61200"/>
            </a:xfrm>
            <a:prstGeom prst="rect">
              <a:avLst/>
            </a:prstGeom>
            <a:solidFill>
              <a:srgbClr val="707274"/>
            </a:solidFill>
            <a:ln>
              <a:noFill/>
            </a:ln>
          </p:spPr>
        </p:sp>
        <p:sp>
          <p:nvSpPr>
            <p:cNvPr id="16382" name="object_16383"/>
            <p:cNvSpPr/>
            <p:nvPr/>
          </p:nvSpPr>
          <p:spPr>
            <a:xfrm>
              <a:off x="0" y="27733"/>
              <a:ext cx="61200" cy="61200"/>
            </a:xfrm>
            <a:prstGeom prst="ellipse">
              <a:avLst/>
            </a:prstGeom>
            <a:solidFill>
              <a:srgbClr val="707274"/>
            </a:solidFill>
            <a:ln>
              <a:noFill/>
            </a:ln>
          </p:spPr>
        </p:sp>
        <p:sp>
          <p:nvSpPr>
            <p:cNvPr id="16384" name="object_16385"/>
            <p:cNvSpPr/>
            <p:nvPr/>
          </p:nvSpPr>
          <p:spPr>
            <a:xfrm>
              <a:off x="113800" y="27733"/>
              <a:ext cx="61200" cy="61200"/>
            </a:xfrm>
            <a:prstGeom prst="ellipse">
              <a:avLst/>
            </a:prstGeom>
            <a:solidFill>
              <a:srgbClr val="707274"/>
            </a:solidFill>
            <a:ln>
              <a:noFill/>
            </a:ln>
          </p:spPr>
        </p:sp>
        <p:sp>
          <p:nvSpPr>
            <p:cNvPr id="16386" name="object_16387"/>
            <p:cNvSpPr/>
            <p:nvPr/>
          </p:nvSpPr>
          <p:spPr>
            <a:xfrm>
              <a:off x="288800" y="27733"/>
              <a:ext cx="61200" cy="61200"/>
            </a:xfrm>
            <a:prstGeom prst="ellipse">
              <a:avLst/>
            </a:prstGeom>
            <a:solidFill>
              <a:srgbClr val="707274"/>
            </a:solidFill>
            <a:ln>
              <a:noFill/>
            </a:ln>
          </p:spPr>
        </p:sp>
        <p:sp>
          <p:nvSpPr>
            <p:cNvPr id="16388" name="object_16389"/>
            <p:cNvSpPr/>
            <p:nvPr/>
          </p:nvSpPr>
          <p:spPr>
            <a:xfrm>
              <a:off x="245000" y="27733"/>
              <a:ext cx="61200" cy="61200"/>
            </a:xfrm>
            <a:prstGeom prst="ellipse">
              <a:avLst/>
            </a:prstGeom>
            <a:solidFill>
              <a:srgbClr val="707274"/>
            </a:solidFill>
            <a:ln>
              <a:noFill/>
            </a:ln>
          </p:spPr>
        </p:sp>
        <p:sp>
          <p:nvSpPr>
            <p:cNvPr id="16390" name="object_16391"/>
            <p:cNvSpPr/>
            <p:nvPr/>
          </p:nvSpPr>
          <p:spPr>
            <a:xfrm>
              <a:off x="30600" y="144400"/>
              <a:ext cx="43800" cy="61200"/>
            </a:xfrm>
            <a:prstGeom prst="rect">
              <a:avLst/>
            </a:prstGeom>
            <a:solidFill>
              <a:srgbClr val="707274"/>
            </a:solidFill>
            <a:ln>
              <a:noFill/>
            </a:ln>
          </p:spPr>
        </p:sp>
        <p:sp>
          <p:nvSpPr>
            <p:cNvPr id="16392" name="object_16393"/>
            <p:cNvSpPr/>
            <p:nvPr/>
          </p:nvSpPr>
          <p:spPr>
            <a:xfrm>
              <a:off x="205600" y="144400"/>
              <a:ext cx="113800" cy="61200"/>
            </a:xfrm>
            <a:prstGeom prst="rect">
              <a:avLst/>
            </a:prstGeom>
            <a:solidFill>
              <a:srgbClr val="707274"/>
            </a:solidFill>
            <a:ln>
              <a:noFill/>
            </a:ln>
          </p:spPr>
        </p:sp>
        <p:sp>
          <p:nvSpPr>
            <p:cNvPr id="16394" name="object_16395"/>
            <p:cNvSpPr/>
            <p:nvPr/>
          </p:nvSpPr>
          <p:spPr>
            <a:xfrm>
              <a:off x="0" y="144400"/>
              <a:ext cx="61200" cy="61200"/>
            </a:xfrm>
            <a:prstGeom prst="ellipse">
              <a:avLst/>
            </a:prstGeom>
            <a:solidFill>
              <a:srgbClr val="707274"/>
            </a:solidFill>
            <a:ln>
              <a:noFill/>
            </a:ln>
          </p:spPr>
        </p:sp>
        <p:sp>
          <p:nvSpPr>
            <p:cNvPr id="16396" name="object_16397"/>
            <p:cNvSpPr/>
            <p:nvPr/>
          </p:nvSpPr>
          <p:spPr>
            <a:xfrm>
              <a:off x="43800" y="144400"/>
              <a:ext cx="61200" cy="61200"/>
            </a:xfrm>
            <a:prstGeom prst="ellipse">
              <a:avLst/>
            </a:prstGeom>
            <a:solidFill>
              <a:srgbClr val="707274"/>
            </a:solidFill>
            <a:ln>
              <a:noFill/>
            </a:ln>
          </p:spPr>
        </p:sp>
        <p:sp>
          <p:nvSpPr>
            <p:cNvPr id="16398" name="object_16399"/>
            <p:cNvSpPr/>
            <p:nvPr/>
          </p:nvSpPr>
          <p:spPr>
            <a:xfrm>
              <a:off x="288800" y="144400"/>
              <a:ext cx="61200" cy="61200"/>
            </a:xfrm>
            <a:prstGeom prst="ellipse">
              <a:avLst/>
            </a:prstGeom>
            <a:solidFill>
              <a:srgbClr val="707274"/>
            </a:solidFill>
            <a:ln>
              <a:noFill/>
            </a:ln>
          </p:spPr>
        </p:sp>
        <p:sp>
          <p:nvSpPr>
            <p:cNvPr id="16400" name="object_16401"/>
            <p:cNvSpPr/>
            <p:nvPr/>
          </p:nvSpPr>
          <p:spPr>
            <a:xfrm>
              <a:off x="175000" y="144400"/>
              <a:ext cx="61200" cy="61200"/>
            </a:xfrm>
            <a:prstGeom prst="ellipse">
              <a:avLst/>
            </a:prstGeom>
            <a:solidFill>
              <a:srgbClr val="707274"/>
            </a:solidFill>
            <a:ln>
              <a:noFill/>
            </a:ln>
          </p:spPr>
        </p:sp>
        <p:sp>
          <p:nvSpPr>
            <p:cNvPr id="16402" name="object_16403"/>
            <p:cNvSpPr/>
            <p:nvPr/>
          </p:nvSpPr>
          <p:spPr>
            <a:xfrm>
              <a:off x="30600" y="261067"/>
              <a:ext cx="78800" cy="61200"/>
            </a:xfrm>
            <a:prstGeom prst="rect">
              <a:avLst/>
            </a:prstGeom>
            <a:solidFill>
              <a:srgbClr val="707274"/>
            </a:solidFill>
            <a:ln>
              <a:noFill/>
            </a:ln>
          </p:spPr>
        </p:sp>
        <p:sp>
          <p:nvSpPr>
            <p:cNvPr id="16404" name="object_16405"/>
            <p:cNvSpPr/>
            <p:nvPr/>
          </p:nvSpPr>
          <p:spPr>
            <a:xfrm>
              <a:off x="240600" y="261067"/>
              <a:ext cx="78800" cy="61200"/>
            </a:xfrm>
            <a:prstGeom prst="rect">
              <a:avLst/>
            </a:prstGeom>
            <a:solidFill>
              <a:srgbClr val="707274"/>
            </a:solidFill>
            <a:ln>
              <a:noFill/>
            </a:ln>
          </p:spPr>
        </p:sp>
        <p:sp>
          <p:nvSpPr>
            <p:cNvPr id="16406" name="object_16407"/>
            <p:cNvSpPr/>
            <p:nvPr/>
          </p:nvSpPr>
          <p:spPr>
            <a:xfrm>
              <a:off x="0" y="261067"/>
              <a:ext cx="61200" cy="61200"/>
            </a:xfrm>
            <a:prstGeom prst="ellipse">
              <a:avLst/>
            </a:prstGeom>
            <a:solidFill>
              <a:srgbClr val="707274"/>
            </a:solidFill>
            <a:ln>
              <a:noFill/>
            </a:ln>
          </p:spPr>
        </p:sp>
        <p:sp>
          <p:nvSpPr>
            <p:cNvPr id="16408" name="object_16409"/>
            <p:cNvSpPr/>
            <p:nvPr/>
          </p:nvSpPr>
          <p:spPr>
            <a:xfrm>
              <a:off x="78800" y="261067"/>
              <a:ext cx="61200" cy="61200"/>
            </a:xfrm>
            <a:prstGeom prst="ellipse">
              <a:avLst/>
            </a:prstGeom>
            <a:solidFill>
              <a:srgbClr val="707274"/>
            </a:solidFill>
            <a:ln>
              <a:noFill/>
            </a:ln>
          </p:spPr>
        </p:sp>
        <p:sp>
          <p:nvSpPr>
            <p:cNvPr id="16410" name="object_16411"/>
            <p:cNvSpPr/>
            <p:nvPr/>
          </p:nvSpPr>
          <p:spPr>
            <a:xfrm>
              <a:off x="288800" y="261067"/>
              <a:ext cx="61200" cy="61200"/>
            </a:xfrm>
            <a:prstGeom prst="ellipse">
              <a:avLst/>
            </a:prstGeom>
            <a:solidFill>
              <a:srgbClr val="707274"/>
            </a:solidFill>
            <a:ln>
              <a:noFill/>
            </a:ln>
          </p:spPr>
        </p:sp>
        <p:sp>
          <p:nvSpPr>
            <p:cNvPr id="16412" name="object_16413"/>
            <p:cNvSpPr/>
            <p:nvPr/>
          </p:nvSpPr>
          <p:spPr>
            <a:xfrm>
              <a:off x="210000" y="261067"/>
              <a:ext cx="61200" cy="61200"/>
            </a:xfrm>
            <a:prstGeom prst="ellipse">
              <a:avLst/>
            </a:prstGeom>
            <a:solidFill>
              <a:srgbClr val="707274"/>
            </a:solidFill>
            <a:ln>
              <a:noFill/>
            </a:ln>
          </p:spPr>
        </p:sp>
        <p:sp>
          <p:nvSpPr>
            <p:cNvPr id="16414" name="16415">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416" name="object_16417">
            <a:hlinkClick r:id="rId9" action="ppaction://hlinksldjump" tooltip="Portfolio of Action"/>
          </p:cNvPr>
          <p:cNvGrpSpPr/>
          <p:nvPr/>
        </p:nvGrpSpPr>
        <p:grpSpPr>
          <a:xfrm>
            <a:off x="19403940" y="887211"/>
            <a:ext cx="350000" cy="350000"/>
            <a:chOff x="0" y="0"/>
            <a:chExt cx="0" cy="0"/>
          </a:xfrm>
        </p:grpSpPr>
        <p:sp>
          <p:nvSpPr>
            <p:cNvPr id="16420" name="object_16421"/>
            <p:cNvSpPr/>
            <p:nvPr/>
          </p:nvSpPr>
          <p:spPr>
            <a:xfrm>
              <a:off x="11900" y="79800"/>
              <a:ext cx="51110" cy="51110"/>
            </a:xfrm>
            <a:prstGeom prst="ellipse">
              <a:avLst/>
            </a:prstGeom>
            <a:solidFill>
              <a:srgbClr val="707274"/>
            </a:solidFill>
          </p:spPr>
        </p:sp>
        <p:sp>
          <p:nvSpPr>
            <p:cNvPr id="16422" name="object_16423"/>
            <p:cNvSpPr/>
            <p:nvPr/>
          </p:nvSpPr>
          <p:spPr>
            <a:xfrm>
              <a:off x="121800" y="124250"/>
              <a:ext cx="51110" cy="51110"/>
            </a:xfrm>
            <a:prstGeom prst="ellipse">
              <a:avLst/>
            </a:prstGeom>
            <a:solidFill>
              <a:srgbClr val="707274"/>
            </a:solidFill>
          </p:spPr>
        </p:sp>
        <p:sp>
          <p:nvSpPr>
            <p:cNvPr id="16424" name="object_16425"/>
            <p:cNvSpPr/>
            <p:nvPr/>
          </p:nvSpPr>
          <p:spPr>
            <a:xfrm>
              <a:off x="244650" y="42700"/>
              <a:ext cx="51110" cy="51110"/>
            </a:xfrm>
            <a:prstGeom prst="ellipse">
              <a:avLst/>
            </a:prstGeom>
            <a:solidFill>
              <a:srgbClr val="707274"/>
            </a:solidFill>
          </p:spPr>
        </p:sp>
        <p:sp>
          <p:nvSpPr>
            <p:cNvPr id="16426" name="object_16427"/>
            <p:cNvSpPr/>
            <p:nvPr/>
          </p:nvSpPr>
          <p:spPr>
            <a:xfrm>
              <a:off x="282800" y="229250"/>
              <a:ext cx="51110" cy="51110"/>
            </a:xfrm>
            <a:prstGeom prst="ellipse">
              <a:avLst/>
            </a:prstGeom>
            <a:solidFill>
              <a:srgbClr val="707274"/>
            </a:solidFill>
          </p:spPr>
        </p:sp>
        <p:sp>
          <p:nvSpPr>
            <p:cNvPr id="16428" name="object_16429"/>
            <p:cNvSpPr/>
            <p:nvPr/>
          </p:nvSpPr>
          <p:spPr>
            <a:xfrm>
              <a:off x="79800" y="234500"/>
              <a:ext cx="51110" cy="51110"/>
            </a:xfrm>
            <a:prstGeom prst="ellipse">
              <a:avLst/>
            </a:prstGeom>
            <a:solidFill>
              <a:srgbClr val="707274"/>
            </a:solidFill>
          </p:spPr>
        </p:sp>
        <p:sp>
          <p:nvSpPr>
            <p:cNvPr id="16430" name="object_16431"/>
            <p:cNvSpPr/>
            <p:nvPr/>
          </p:nvSpPr>
          <p:spPr>
            <a:xfrm>
              <a:off x="105350" y="23800"/>
              <a:ext cx="51110" cy="51110"/>
            </a:xfrm>
            <a:prstGeom prst="ellipse">
              <a:avLst/>
            </a:prstGeom>
            <a:solidFill>
              <a:srgbClr val="707274"/>
            </a:solidFill>
          </p:spPr>
        </p:sp>
        <p:sp>
          <p:nvSpPr>
            <p:cNvPr id="16432" name="object_16433"/>
            <p:cNvSpPr/>
            <p:nvPr/>
          </p:nvSpPr>
          <p:spPr>
            <a:xfrm>
              <a:off x="232050" y="149450"/>
              <a:ext cx="51110" cy="51110"/>
            </a:xfrm>
            <a:prstGeom prst="ellipse">
              <a:avLst/>
            </a:prstGeom>
            <a:solidFill>
              <a:srgbClr val="707274"/>
            </a:solidFill>
          </p:spPr>
        </p:sp>
        <p:sp>
          <p:nvSpPr>
            <p:cNvPr id="16434" name="object_16435"/>
            <p:cNvSpPr/>
            <p:nvPr/>
          </p:nvSpPr>
          <p:spPr>
            <a:xfrm>
              <a:off x="0" y="175000"/>
              <a:ext cx="350000" cy="0"/>
            </a:xfrm>
            <a:prstGeom prst="rect">
              <a:avLst/>
            </a:prstGeom>
            <a:noFill/>
            <a:ln w="10470">
              <a:solidFill>
                <a:srgbClr val="707274"/>
              </a:solidFill>
            </a:ln>
          </p:spPr>
        </p:sp>
        <p:sp>
          <p:nvSpPr>
            <p:cNvPr id="16436" name="object_16437"/>
            <p:cNvSpPr/>
            <p:nvPr/>
          </p:nvSpPr>
          <p:spPr>
            <a:xfrm>
              <a:off x="175000" y="0"/>
              <a:ext cx="0" cy="350000"/>
            </a:xfrm>
            <a:prstGeom prst="rect">
              <a:avLst/>
            </a:prstGeom>
            <a:noFill/>
            <a:ln w="10470">
              <a:solidFill>
                <a:srgbClr val="707274"/>
              </a:solidFill>
            </a:ln>
          </p:spPr>
        </p:sp>
        <p:sp>
          <p:nvSpPr>
            <p:cNvPr id="16438" name="16439">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440" name="16441">
            <a:hlinkClick r:id="rId10" action="ppaction://hlinksldjump" tooltip="Semantic Differential"/>
          </p:cNvPr>
          <p:cNvGrpSpPr/>
          <p:nvPr/>
        </p:nvGrpSpPr>
        <p:grpSpPr>
          <a:xfrm>
            <a:off x="18380322" y="887211"/>
            <a:ext cx="561600" cy="648000"/>
            <a:chOff x="0" y="0"/>
            <a:chExt cx="0" cy="0"/>
          </a:xfrm>
        </p:grpSpPr>
        <p:sp>
          <p:nvSpPr>
            <p:cNvPr id="16442" name="16443"/>
            <p:cNvSpPr/>
            <p:nvPr/>
          </p:nvSpPr>
          <p:spPr>
            <a:xfrm>
              <a:off x="0" y="0"/>
              <a:ext cx="350000" cy="350000"/>
            </a:xfrm>
            <a:prstGeom prst="rect">
              <a:avLst/>
            </a:prstGeom>
            <a:noFill/>
            <a:ln w="30000" cap="flat" cmpd="sng" algn="ctr">
              <a:solidFill>
                <a:srgbClr val="707274"/>
              </a:solidFill>
            </a:ln>
          </p:spPr>
        </p:sp>
        <p:cxnSp>
          <p:nvCxnSpPr>
            <p:cNvPr id="16444" name="object_1644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6446" name="object_1644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6448" name="16449">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450" name="16451">
            <a:hlinkClick r:id="rId11" action="ppaction://hlinksldjump"/>
          </p:cNvPr>
          <p:cNvGrpSpPr/>
          <p:nvPr/>
        </p:nvGrpSpPr>
        <p:grpSpPr>
          <a:xfrm>
            <a:off x="17356704" y="887211"/>
            <a:ext cx="561600" cy="648000"/>
            <a:chOff x="0" y="0"/>
            <a:chExt cx="0" cy="0"/>
          </a:xfrm>
        </p:grpSpPr>
        <p:sp>
          <p:nvSpPr>
            <p:cNvPr id="16452" name="16453"/>
            <p:cNvSpPr/>
            <p:nvPr/>
          </p:nvSpPr>
          <p:spPr>
            <a:xfrm>
              <a:off x="0" y="0"/>
              <a:ext cx="350000" cy="350000"/>
            </a:xfrm>
            <a:prstGeom prst="rect">
              <a:avLst/>
            </a:prstGeom>
            <a:noFill/>
            <a:ln w="30000" cap="flat" cmpd="sng" algn="ctr">
              <a:solidFill>
                <a:srgbClr val="707274"/>
              </a:solidFill>
            </a:ln>
          </p:spPr>
        </p:sp>
        <p:sp>
          <p:nvSpPr>
            <p:cNvPr id="16454" name="object_1645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6456" name="object_16457"/>
            <p:cNvSpPr/>
            <p:nvPr/>
          </p:nvSpPr>
          <p:spPr>
            <a:xfrm>
              <a:off x="136856" y="41051"/>
              <a:ext cx="54000" cy="59400"/>
            </a:xfrm>
            <a:prstGeom prst="rect">
              <a:avLst/>
            </a:prstGeom>
            <a:solidFill>
              <a:srgbClr val="707274"/>
            </a:solidFill>
          </p:spPr>
        </p:sp>
        <p:sp>
          <p:nvSpPr>
            <p:cNvPr id="16458" name="object_16459"/>
            <p:cNvSpPr/>
            <p:nvPr/>
          </p:nvSpPr>
          <p:spPr>
            <a:xfrm>
              <a:off x="180596" y="70751"/>
              <a:ext cx="55300" cy="0"/>
            </a:xfrm>
            <a:prstGeom prst="line">
              <a:avLst/>
            </a:prstGeom>
            <a:solidFill>
              <a:srgbClr val="000000"/>
            </a:solidFill>
            <a:ln w="11000" cap="flat" cmpd="sng" algn="ctr">
              <a:solidFill>
                <a:srgbClr val="707274"/>
              </a:solidFill>
            </a:ln>
          </p:spPr>
        </p:sp>
        <p:sp>
          <p:nvSpPr>
            <p:cNvPr id="16460" name="object_16461"/>
            <p:cNvSpPr/>
            <p:nvPr/>
          </p:nvSpPr>
          <p:spPr>
            <a:xfrm>
              <a:off x="245893" y="41051"/>
              <a:ext cx="54000" cy="59400"/>
            </a:xfrm>
            <a:prstGeom prst="ellipse">
              <a:avLst/>
            </a:prstGeom>
            <a:solidFill>
              <a:srgbClr val="707274"/>
            </a:solidFill>
          </p:spPr>
        </p:sp>
        <p:sp>
          <p:nvSpPr>
            <p:cNvPr id="16462" name="object_16463"/>
            <p:cNvSpPr/>
            <p:nvPr/>
          </p:nvSpPr>
          <p:spPr>
            <a:xfrm>
              <a:off x="136856" y="143142"/>
              <a:ext cx="54000" cy="59400"/>
            </a:xfrm>
            <a:prstGeom prst="rect">
              <a:avLst/>
            </a:prstGeom>
            <a:solidFill>
              <a:srgbClr val="707274"/>
            </a:solidFill>
          </p:spPr>
        </p:sp>
        <p:sp>
          <p:nvSpPr>
            <p:cNvPr id="16464" name="object_16465"/>
            <p:cNvSpPr/>
            <p:nvPr/>
          </p:nvSpPr>
          <p:spPr>
            <a:xfrm>
              <a:off x="180596" y="172842"/>
              <a:ext cx="55300" cy="0"/>
            </a:xfrm>
            <a:prstGeom prst="line">
              <a:avLst/>
            </a:prstGeom>
            <a:solidFill>
              <a:srgbClr val="000000"/>
            </a:solidFill>
            <a:ln w="11000" cap="flat" cmpd="sng" algn="ctr">
              <a:solidFill>
                <a:srgbClr val="707274"/>
              </a:solidFill>
            </a:ln>
          </p:spPr>
        </p:sp>
        <p:sp>
          <p:nvSpPr>
            <p:cNvPr id="16466" name="object_16467"/>
            <p:cNvSpPr/>
            <p:nvPr/>
          </p:nvSpPr>
          <p:spPr>
            <a:xfrm>
              <a:off x="245893" y="143142"/>
              <a:ext cx="54000" cy="59400"/>
            </a:xfrm>
            <a:prstGeom prst="ellipse">
              <a:avLst/>
            </a:prstGeom>
            <a:solidFill>
              <a:srgbClr val="707274"/>
            </a:solidFill>
          </p:spPr>
        </p:sp>
        <p:sp>
          <p:nvSpPr>
            <p:cNvPr id="16468" name="object_16469"/>
            <p:cNvSpPr/>
            <p:nvPr/>
          </p:nvSpPr>
          <p:spPr>
            <a:xfrm>
              <a:off x="136856" y="237985"/>
              <a:ext cx="54000" cy="59400"/>
            </a:xfrm>
            <a:prstGeom prst="rect">
              <a:avLst/>
            </a:prstGeom>
            <a:solidFill>
              <a:srgbClr val="707274"/>
            </a:solidFill>
          </p:spPr>
        </p:sp>
        <p:sp>
          <p:nvSpPr>
            <p:cNvPr id="16470" name="object_16471"/>
            <p:cNvSpPr/>
            <p:nvPr/>
          </p:nvSpPr>
          <p:spPr>
            <a:xfrm>
              <a:off x="180596" y="267685"/>
              <a:ext cx="55300" cy="0"/>
            </a:xfrm>
            <a:prstGeom prst="line">
              <a:avLst/>
            </a:prstGeom>
            <a:solidFill>
              <a:srgbClr val="000000"/>
            </a:solidFill>
            <a:ln w="11000" cap="flat" cmpd="sng" algn="ctr">
              <a:solidFill>
                <a:srgbClr val="707274"/>
              </a:solidFill>
            </a:ln>
          </p:spPr>
        </p:sp>
        <p:sp>
          <p:nvSpPr>
            <p:cNvPr id="16472" name="object_16473"/>
            <p:cNvSpPr/>
            <p:nvPr/>
          </p:nvSpPr>
          <p:spPr>
            <a:xfrm>
              <a:off x="245893" y="237985"/>
              <a:ext cx="54000" cy="59400"/>
            </a:xfrm>
            <a:prstGeom prst="ellipse">
              <a:avLst/>
            </a:prstGeom>
            <a:solidFill>
              <a:srgbClr val="707274"/>
            </a:solidFill>
          </p:spPr>
        </p:sp>
        <p:sp>
          <p:nvSpPr>
            <p:cNvPr id="16474" name="16475">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476" name="16477">
            <a:hlinkClick r:id="rId12" action="ppaction://hlinksldjump" tooltip="Aspektkarte"/>
          </p:cNvPr>
          <p:cNvGrpSpPr/>
          <p:nvPr/>
        </p:nvGrpSpPr>
        <p:grpSpPr>
          <a:xfrm>
            <a:off x="16333086" y="887211"/>
            <a:ext cx="350000" cy="350000"/>
            <a:chOff x="0" y="0"/>
            <a:chExt cx="0" cy="0"/>
          </a:xfrm>
        </p:grpSpPr>
        <p:sp>
          <p:nvSpPr>
            <p:cNvPr id="16478" name="16479"/>
            <p:cNvSpPr/>
            <p:nvPr/>
          </p:nvSpPr>
          <p:spPr>
            <a:xfrm>
              <a:off x="0" y="0"/>
              <a:ext cx="350000" cy="350000"/>
            </a:xfrm>
            <a:prstGeom prst="rect">
              <a:avLst/>
            </a:prstGeom>
            <a:noFill/>
            <a:ln w="30000" cap="flat" cmpd="sng" algn="ctr">
              <a:solidFill>
                <a:srgbClr val="707274"/>
              </a:solidFill>
            </a:ln>
          </p:spPr>
        </p:sp>
        <p:sp>
          <p:nvSpPr>
            <p:cNvPr id="16480" name="16481"/>
            <p:cNvSpPr/>
            <p:nvPr/>
          </p:nvSpPr>
          <p:spPr>
            <a:xfrm>
              <a:off x="70000" y="0"/>
              <a:ext cx="210000" cy="0"/>
            </a:xfrm>
            <a:prstGeom prst="line">
              <a:avLst/>
            </a:prstGeom>
            <a:solidFill>
              <a:srgbClr val="000000"/>
            </a:solidFill>
            <a:ln w="11000" cap="flat" cmpd="sng" algn="ctr">
              <a:solidFill>
                <a:srgbClr val="707274"/>
              </a:solidFill>
            </a:ln>
          </p:spPr>
        </p:sp>
        <p:sp>
          <p:nvSpPr>
            <p:cNvPr id="16482" name="16483"/>
            <p:cNvSpPr/>
            <p:nvPr/>
          </p:nvSpPr>
          <p:spPr>
            <a:xfrm>
              <a:off x="70000" y="58333"/>
              <a:ext cx="210000" cy="0"/>
            </a:xfrm>
            <a:prstGeom prst="line">
              <a:avLst/>
            </a:prstGeom>
            <a:solidFill>
              <a:srgbClr val="000000"/>
            </a:solidFill>
            <a:ln w="11000" cap="flat" cmpd="sng" algn="ctr">
              <a:solidFill>
                <a:srgbClr val="707274"/>
              </a:solidFill>
            </a:ln>
          </p:spPr>
        </p:sp>
        <p:sp>
          <p:nvSpPr>
            <p:cNvPr id="16484" name="16485"/>
            <p:cNvSpPr/>
            <p:nvPr/>
          </p:nvSpPr>
          <p:spPr>
            <a:xfrm>
              <a:off x="70000" y="116667"/>
              <a:ext cx="210000" cy="0"/>
            </a:xfrm>
            <a:prstGeom prst="line">
              <a:avLst/>
            </a:prstGeom>
            <a:solidFill>
              <a:srgbClr val="000000"/>
            </a:solidFill>
            <a:ln w="11000" cap="flat" cmpd="sng" algn="ctr">
              <a:solidFill>
                <a:srgbClr val="707274"/>
              </a:solidFill>
            </a:ln>
          </p:spPr>
        </p:sp>
        <p:sp>
          <p:nvSpPr>
            <p:cNvPr id="16486" name="16487"/>
            <p:cNvSpPr/>
            <p:nvPr/>
          </p:nvSpPr>
          <p:spPr>
            <a:xfrm>
              <a:off x="70000" y="175000"/>
              <a:ext cx="210000" cy="0"/>
            </a:xfrm>
            <a:prstGeom prst="line">
              <a:avLst/>
            </a:prstGeom>
            <a:solidFill>
              <a:srgbClr val="000000"/>
            </a:solidFill>
            <a:ln w="11000" cap="flat" cmpd="sng" algn="ctr">
              <a:solidFill>
                <a:srgbClr val="707274"/>
              </a:solidFill>
            </a:ln>
          </p:spPr>
        </p:sp>
        <p:sp>
          <p:nvSpPr>
            <p:cNvPr id="16488" name="16489"/>
            <p:cNvSpPr/>
            <p:nvPr/>
          </p:nvSpPr>
          <p:spPr>
            <a:xfrm>
              <a:off x="70000" y="233333"/>
              <a:ext cx="210000" cy="0"/>
            </a:xfrm>
            <a:prstGeom prst="line">
              <a:avLst/>
            </a:prstGeom>
            <a:solidFill>
              <a:srgbClr val="000000"/>
            </a:solidFill>
            <a:ln w="11000" cap="flat" cmpd="sng" algn="ctr">
              <a:solidFill>
                <a:srgbClr val="707274"/>
              </a:solidFill>
            </a:ln>
          </p:spPr>
        </p:sp>
        <p:sp>
          <p:nvSpPr>
            <p:cNvPr id="16490" name="16491"/>
            <p:cNvSpPr/>
            <p:nvPr/>
          </p:nvSpPr>
          <p:spPr>
            <a:xfrm>
              <a:off x="70000" y="291667"/>
              <a:ext cx="210000" cy="0"/>
            </a:xfrm>
            <a:prstGeom prst="line">
              <a:avLst/>
            </a:prstGeom>
            <a:solidFill>
              <a:srgbClr val="000000"/>
            </a:solidFill>
            <a:ln w="11000" cap="flat" cmpd="sng" algn="ctr">
              <a:solidFill>
                <a:srgbClr val="707274"/>
              </a:solidFill>
            </a:ln>
          </p:spPr>
        </p:sp>
        <p:sp>
          <p:nvSpPr>
            <p:cNvPr id="16492" name="16493"/>
            <p:cNvSpPr/>
            <p:nvPr/>
          </p:nvSpPr>
          <p:spPr>
            <a:xfrm>
              <a:off x="70000" y="350000"/>
              <a:ext cx="210000" cy="0"/>
            </a:xfrm>
            <a:prstGeom prst="line">
              <a:avLst/>
            </a:prstGeom>
            <a:solidFill>
              <a:srgbClr val="000000"/>
            </a:solidFill>
            <a:ln w="11000" cap="flat" cmpd="sng" algn="ctr">
              <a:solidFill>
                <a:srgbClr val="707274"/>
              </a:solidFill>
            </a:ln>
          </p:spPr>
        </p:sp>
        <p:sp>
          <p:nvSpPr>
            <p:cNvPr id="16494" name="16495">
              <a:hlinkClick r:id="rId12"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496" name="object_16497">
            <a:hlinkClick r:id="rId13" action="ppaction://hlinksldjump" tooltip="Tabellenband Demoskopie"/>
          </p:cNvPr>
          <p:cNvGrpSpPr/>
          <p:nvPr/>
        </p:nvGrpSpPr>
        <p:grpSpPr>
          <a:xfrm>
            <a:off x="15309468" y="887211"/>
            <a:ext cx="350000" cy="350000"/>
            <a:chOff x="0" y="0"/>
            <a:chExt cx="0" cy="0"/>
          </a:xfrm>
        </p:grpSpPr>
        <p:sp>
          <p:nvSpPr>
            <p:cNvPr id="16500" name="object_16501"/>
            <p:cNvSpPr/>
            <p:nvPr/>
          </p:nvSpPr>
          <p:spPr>
            <a:xfrm>
              <a:off x="30600" y="27733"/>
              <a:ext cx="222300" cy="61200"/>
            </a:xfrm>
            <a:prstGeom prst="rect">
              <a:avLst/>
            </a:prstGeom>
            <a:solidFill>
              <a:srgbClr val="707274"/>
            </a:solidFill>
            <a:ln>
              <a:noFill/>
            </a:ln>
          </p:spPr>
        </p:sp>
        <p:sp>
          <p:nvSpPr>
            <p:cNvPr id="16502" name="object_16503"/>
            <p:cNvSpPr/>
            <p:nvPr/>
          </p:nvSpPr>
          <p:spPr>
            <a:xfrm>
              <a:off x="0" y="27733"/>
              <a:ext cx="61200" cy="61200"/>
            </a:xfrm>
            <a:prstGeom prst="ellipse">
              <a:avLst/>
            </a:prstGeom>
            <a:solidFill>
              <a:srgbClr val="707274"/>
            </a:solidFill>
            <a:ln>
              <a:noFill/>
            </a:ln>
          </p:spPr>
        </p:sp>
        <p:sp>
          <p:nvSpPr>
            <p:cNvPr id="16504" name="object_16505"/>
            <p:cNvSpPr/>
            <p:nvPr/>
          </p:nvSpPr>
          <p:spPr>
            <a:xfrm>
              <a:off x="222300" y="27733"/>
              <a:ext cx="61200" cy="61200"/>
            </a:xfrm>
            <a:prstGeom prst="ellipse">
              <a:avLst/>
            </a:prstGeom>
            <a:solidFill>
              <a:srgbClr val="707274"/>
            </a:solidFill>
            <a:ln>
              <a:noFill/>
            </a:ln>
          </p:spPr>
        </p:sp>
        <p:sp>
          <p:nvSpPr>
            <p:cNvPr id="16506" name="object_16507"/>
            <p:cNvSpPr/>
            <p:nvPr/>
          </p:nvSpPr>
          <p:spPr>
            <a:xfrm>
              <a:off x="30600" y="144400"/>
              <a:ext cx="141800" cy="61200"/>
            </a:xfrm>
            <a:prstGeom prst="rect">
              <a:avLst/>
            </a:prstGeom>
            <a:solidFill>
              <a:srgbClr val="707274"/>
            </a:solidFill>
            <a:ln>
              <a:noFill/>
            </a:ln>
          </p:spPr>
        </p:sp>
        <p:sp>
          <p:nvSpPr>
            <p:cNvPr id="16508" name="object_16509"/>
            <p:cNvSpPr/>
            <p:nvPr/>
          </p:nvSpPr>
          <p:spPr>
            <a:xfrm>
              <a:off x="0" y="144400"/>
              <a:ext cx="61200" cy="61200"/>
            </a:xfrm>
            <a:prstGeom prst="ellipse">
              <a:avLst/>
            </a:prstGeom>
            <a:solidFill>
              <a:srgbClr val="707274"/>
            </a:solidFill>
            <a:ln>
              <a:noFill/>
            </a:ln>
          </p:spPr>
        </p:sp>
        <p:sp>
          <p:nvSpPr>
            <p:cNvPr id="16510" name="object_16511"/>
            <p:cNvSpPr/>
            <p:nvPr/>
          </p:nvSpPr>
          <p:spPr>
            <a:xfrm>
              <a:off x="141800" y="144400"/>
              <a:ext cx="61200" cy="61200"/>
            </a:xfrm>
            <a:prstGeom prst="ellipse">
              <a:avLst/>
            </a:prstGeom>
            <a:solidFill>
              <a:srgbClr val="707274"/>
            </a:solidFill>
            <a:ln>
              <a:noFill/>
            </a:ln>
          </p:spPr>
        </p:sp>
        <p:sp>
          <p:nvSpPr>
            <p:cNvPr id="16512" name="object_16513"/>
            <p:cNvSpPr/>
            <p:nvPr/>
          </p:nvSpPr>
          <p:spPr>
            <a:xfrm>
              <a:off x="30600" y="261067"/>
              <a:ext cx="288800" cy="61200"/>
            </a:xfrm>
            <a:prstGeom prst="rect">
              <a:avLst/>
            </a:prstGeom>
            <a:solidFill>
              <a:srgbClr val="707274"/>
            </a:solidFill>
            <a:ln>
              <a:noFill/>
            </a:ln>
          </p:spPr>
        </p:sp>
        <p:sp>
          <p:nvSpPr>
            <p:cNvPr id="16514" name="object_16515"/>
            <p:cNvSpPr/>
            <p:nvPr/>
          </p:nvSpPr>
          <p:spPr>
            <a:xfrm>
              <a:off x="0" y="261067"/>
              <a:ext cx="61200" cy="61200"/>
            </a:xfrm>
            <a:prstGeom prst="ellipse">
              <a:avLst/>
            </a:prstGeom>
            <a:solidFill>
              <a:srgbClr val="707274"/>
            </a:solidFill>
            <a:ln>
              <a:noFill/>
            </a:ln>
          </p:spPr>
        </p:sp>
        <p:sp>
          <p:nvSpPr>
            <p:cNvPr id="16516" name="object_16517"/>
            <p:cNvSpPr/>
            <p:nvPr/>
          </p:nvSpPr>
          <p:spPr>
            <a:xfrm>
              <a:off x="288800" y="261067"/>
              <a:ext cx="61200" cy="61200"/>
            </a:xfrm>
            <a:prstGeom prst="ellipse">
              <a:avLst/>
            </a:prstGeom>
            <a:solidFill>
              <a:srgbClr val="707274"/>
            </a:solidFill>
            <a:ln>
              <a:noFill/>
            </a:ln>
          </p:spPr>
        </p:sp>
        <p:sp>
          <p:nvSpPr>
            <p:cNvPr id="16518" name="object_16519"/>
            <p:cNvSpPr/>
            <p:nvPr/>
          </p:nvSpPr>
          <p:spPr>
            <a:xfrm>
              <a:off x="263500" y="58333"/>
              <a:ext cx="0" cy="233333"/>
            </a:xfrm>
            <a:prstGeom prst="rect">
              <a:avLst/>
            </a:prstGeom>
            <a:noFill/>
            <a:ln w="10470">
              <a:solidFill>
                <a:srgbClr val="707274"/>
              </a:solidFill>
            </a:ln>
          </p:spPr>
        </p:sp>
        <p:sp>
          <p:nvSpPr>
            <p:cNvPr id="16520" name="16521">
              <a:hlinkClick r:id="rId13"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6522" name="object_16523"/>
          <p:cNvSpPr/>
          <p:nvPr/>
        </p:nvSpPr>
        <p:spPr>
          <a:xfrm>
            <a:off x="16276529" y="2477826"/>
            <a:ext cx="1300000" cy="1300000"/>
          </a:xfrm>
          <a:prstGeom prst="diamond">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2.6</a:t>
            </a:r>
          </a:p>
        </p:txBody>
      </p:sp>
      <p:sp>
        <p:nvSpPr>
          <p:cNvPr id="16524" name="object_16525"/>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6526" name="object_16527"/>
          <p:cNvSpPr/>
          <p:nvPr/>
        </p:nvSpPr>
        <p:spPr>
          <a:xfrm>
            <a:off x="7345326" y="3599878"/>
            <a:ext cx="0" cy="6368604"/>
          </a:xfrm>
          <a:prstGeom prst="rect">
            <a:avLst/>
          </a:prstGeom>
          <a:ln w="5235">
            <a:solidFill>
              <a:srgbClr val="000000"/>
            </a:solidFill>
          </a:ln>
        </p:spPr>
      </p:sp>
      <p:sp>
        <p:nvSpPr>
          <p:cNvPr id="16528" name="object_16529"/>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6530" name="object_16531"/>
          <p:cNvSpPr/>
          <p:nvPr/>
        </p:nvSpPr>
        <p:spPr>
          <a:xfrm>
            <a:off x="9026775" y="3599878"/>
            <a:ext cx="0" cy="6368604"/>
          </a:xfrm>
          <a:prstGeom prst="rect">
            <a:avLst/>
          </a:prstGeom>
          <a:ln w="5235">
            <a:solidFill>
              <a:srgbClr val="767A7C"/>
            </a:solidFill>
          </a:ln>
        </p:spPr>
      </p:sp>
      <p:sp>
        <p:nvSpPr>
          <p:cNvPr id="16532" name="object_16533"/>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6534" name="object_16535"/>
          <p:cNvSpPr/>
          <p:nvPr/>
        </p:nvSpPr>
        <p:spPr>
          <a:xfrm>
            <a:off x="10708225" y="3599878"/>
            <a:ext cx="0" cy="6368604"/>
          </a:xfrm>
          <a:prstGeom prst="rect">
            <a:avLst/>
          </a:prstGeom>
          <a:ln w="5235">
            <a:solidFill>
              <a:srgbClr val="767A7C"/>
            </a:solidFill>
          </a:ln>
        </p:spPr>
      </p:sp>
      <p:sp>
        <p:nvSpPr>
          <p:cNvPr id="16536" name="object_16537"/>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6538" name="object_16539"/>
          <p:cNvSpPr/>
          <p:nvPr/>
        </p:nvSpPr>
        <p:spPr>
          <a:xfrm>
            <a:off x="12389674" y="3599878"/>
            <a:ext cx="0" cy="6368604"/>
          </a:xfrm>
          <a:prstGeom prst="rect">
            <a:avLst/>
          </a:prstGeom>
          <a:ln w="5235">
            <a:solidFill>
              <a:srgbClr val="767A7C"/>
            </a:solidFill>
          </a:ln>
        </p:spPr>
      </p:sp>
      <p:sp>
        <p:nvSpPr>
          <p:cNvPr id="16540" name="object_16541"/>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6542" name="object_16543"/>
          <p:cNvSpPr/>
          <p:nvPr/>
        </p:nvSpPr>
        <p:spPr>
          <a:xfrm>
            <a:off x="14071124" y="3599878"/>
            <a:ext cx="0" cy="6368604"/>
          </a:xfrm>
          <a:prstGeom prst="rect">
            <a:avLst/>
          </a:prstGeom>
          <a:ln w="5235">
            <a:solidFill>
              <a:srgbClr val="767A7C"/>
            </a:solidFill>
          </a:ln>
        </p:spPr>
      </p:sp>
      <p:sp>
        <p:nvSpPr>
          <p:cNvPr id="16544" name="object_16545"/>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6546" name="object_16547"/>
          <p:cNvSpPr/>
          <p:nvPr/>
        </p:nvSpPr>
        <p:spPr>
          <a:xfrm>
            <a:off x="15752573" y="3599878"/>
            <a:ext cx="0" cy="6368604"/>
          </a:xfrm>
          <a:prstGeom prst="rect">
            <a:avLst/>
          </a:prstGeom>
          <a:ln w="5235">
            <a:solidFill>
              <a:srgbClr val="000000"/>
            </a:solidFill>
          </a:ln>
        </p:spPr>
      </p:sp>
      <p:sp>
        <p:nvSpPr>
          <p:cNvPr id="16312" name="object_16313"/>
          <p:cNvSpPr/>
          <p:nvPr/>
        </p:nvSpPr>
        <p:spPr>
          <a:xfrm>
            <a:off x="7345326" y="3442398"/>
            <a:ext cx="5128421" cy="157480"/>
          </a:xfrm>
          <a:prstGeom prst="rect">
            <a:avLst/>
          </a:prstGeom>
          <a:solidFill>
            <a:srgbClr val="DB2D3C"/>
          </a:solidFill>
        </p:spPr>
      </p:sp>
      <p:sp>
        <p:nvSpPr>
          <p:cNvPr id="16314" name="object_16315"/>
          <p:cNvSpPr/>
          <p:nvPr/>
        </p:nvSpPr>
        <p:spPr>
          <a:xfrm>
            <a:off x="12473747" y="3442398"/>
            <a:ext cx="1008870" cy="157480"/>
          </a:xfrm>
          <a:prstGeom prst="rect">
            <a:avLst/>
          </a:prstGeom>
          <a:solidFill>
            <a:srgbClr val="FABC46"/>
          </a:solidFill>
        </p:spPr>
      </p:sp>
      <p:sp>
        <p:nvSpPr>
          <p:cNvPr id="16316" name="object_16317"/>
          <p:cNvSpPr/>
          <p:nvPr/>
        </p:nvSpPr>
        <p:spPr>
          <a:xfrm>
            <a:off x="13482617" y="3442398"/>
            <a:ext cx="2269957" cy="157480"/>
          </a:xfrm>
          <a:prstGeom prst="rect">
            <a:avLst/>
          </a:prstGeom>
          <a:solidFill>
            <a:srgbClr val="35B77C"/>
          </a:solidFill>
        </p:spPr>
      </p:sp>
      <p:sp>
        <p:nvSpPr>
          <p:cNvPr id="16548" name="object_16549"/>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16550" name="object_16551"/>
          <p:cNvSpPr txBox="1"/>
          <p:nvPr/>
        </p:nvSpPr>
        <p:spPr>
          <a:xfrm>
            <a:off x="15900000" y="3599878"/>
            <a:ext cx="4167513" cy="530717"/>
          </a:xfrm>
          <a:prstGeom prst="rect">
            <a:avLst/>
          </a:prstGeom>
        </p:spPr>
        <p:txBody>
          <a:bodyPr vert="horz" wrap="square" lIns="0" tIns="15240" rIns="0" bIns="0" rtlCol="0" anchor="ctr" anchorCtr="0">
            <a:normAutofit/>
          </a:bodyPr>
          <a:lstStyle/>
          <a:p>
            <a:endParaRPr/>
          </a:p>
        </p:txBody>
      </p:sp>
      <p:sp>
        <p:nvSpPr>
          <p:cNvPr id="16552" name="object_16553"/>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a:t>
            </a:r>
          </a:p>
        </p:txBody>
      </p:sp>
      <p:sp>
        <p:nvSpPr>
          <p:cNvPr id="16554" name="object_16555"/>
          <p:cNvSpPr/>
          <p:nvPr/>
        </p:nvSpPr>
        <p:spPr>
          <a:xfrm>
            <a:off x="7345326" y="3759093"/>
            <a:ext cx="5665780" cy="212287"/>
          </a:xfrm>
          <a:prstGeom prst="rect">
            <a:avLst/>
          </a:prstGeom>
          <a:solidFill>
            <a:srgbClr val="49C0B6"/>
          </a:solidFill>
        </p:spPr>
      </p:sp>
      <p:sp>
        <p:nvSpPr>
          <p:cNvPr id="16556" name="object_16557"/>
          <p:cNvSpPr/>
          <p:nvPr/>
        </p:nvSpPr>
        <p:spPr>
          <a:xfrm>
            <a:off x="13011106" y="3599878"/>
            <a:ext cx="0" cy="6368604"/>
          </a:xfrm>
          <a:prstGeom prst="rect">
            <a:avLst/>
          </a:prstGeom>
          <a:ln w="21000">
            <a:solidFill>
              <a:srgbClr val="49C0B6"/>
            </a:solidFill>
          </a:ln>
        </p:spPr>
      </p:sp>
      <p:sp>
        <p:nvSpPr>
          <p:cNvPr id="16558" name="object_16559"/>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6560" name="object_16561"/>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16562" name="object_16563"/>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16564" name="object_16565"/>
          <p:cNvSpPr txBox="1"/>
          <p:nvPr/>
        </p:nvSpPr>
        <p:spPr>
          <a:xfrm>
            <a:off x="15900000" y="4661312"/>
            <a:ext cx="4167513" cy="530717"/>
          </a:xfrm>
          <a:prstGeom prst="rect">
            <a:avLst/>
          </a:prstGeom>
        </p:spPr>
        <p:txBody>
          <a:bodyPr vert="horz" wrap="square" lIns="0" tIns="15240" rIns="0" bIns="0" rtlCol="0" anchor="ctr" anchorCtr="0">
            <a:normAutofit/>
          </a:bodyPr>
          <a:lstStyle/>
          <a:p>
            <a:endParaRPr/>
          </a:p>
        </p:txBody>
      </p:sp>
      <p:sp>
        <p:nvSpPr>
          <p:cNvPr id="16566" name="object_16567"/>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a:t>
            </a:r>
          </a:p>
        </p:txBody>
      </p:sp>
      <p:sp>
        <p:nvSpPr>
          <p:cNvPr id="16568" name="object_16569"/>
          <p:cNvSpPr/>
          <p:nvPr/>
        </p:nvSpPr>
        <p:spPr>
          <a:xfrm>
            <a:off x="7345326" y="4820527"/>
            <a:ext cx="5795848" cy="212287"/>
          </a:xfrm>
          <a:prstGeom prst="rect">
            <a:avLst/>
          </a:prstGeom>
          <a:solidFill>
            <a:srgbClr val="49C0B6"/>
          </a:solidFill>
        </p:spPr>
      </p:sp>
      <p:sp>
        <p:nvSpPr>
          <p:cNvPr id="16570" name="object_16571"/>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16572" name="object_16573"/>
          <p:cNvSpPr txBox="1"/>
          <p:nvPr/>
        </p:nvSpPr>
        <p:spPr>
          <a:xfrm>
            <a:off x="15900000" y="5192029"/>
            <a:ext cx="4167513" cy="530717"/>
          </a:xfrm>
          <a:prstGeom prst="rect">
            <a:avLst/>
          </a:prstGeom>
        </p:spPr>
        <p:txBody>
          <a:bodyPr vert="horz" wrap="square" lIns="0" tIns="15240" rIns="0" bIns="0" rtlCol="0" anchor="ctr" anchorCtr="0">
            <a:normAutofit/>
          </a:bodyPr>
          <a:lstStyle/>
          <a:p>
            <a:endParaRPr/>
          </a:p>
        </p:txBody>
      </p:sp>
      <p:sp>
        <p:nvSpPr>
          <p:cNvPr id="16574" name="object_16575"/>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a:t>
            </a:r>
          </a:p>
        </p:txBody>
      </p:sp>
      <p:sp>
        <p:nvSpPr>
          <p:cNvPr id="16576" name="object_16577"/>
          <p:cNvSpPr/>
          <p:nvPr/>
        </p:nvSpPr>
        <p:spPr>
          <a:xfrm>
            <a:off x="7345326" y="5351244"/>
            <a:ext cx="5675998" cy="212287"/>
          </a:xfrm>
          <a:prstGeom prst="rect">
            <a:avLst/>
          </a:prstGeom>
          <a:solidFill>
            <a:srgbClr val="49C0B6"/>
          </a:solidFill>
        </p:spPr>
      </p:sp>
      <p:sp>
        <p:nvSpPr>
          <p:cNvPr id="16578" name="object_16579"/>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16580" name="object_16581"/>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16582" name="object_16583"/>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6584" name="object_16585"/>
          <p:cNvSpPr txBox="1"/>
          <p:nvPr/>
        </p:nvSpPr>
        <p:spPr>
          <a:xfrm>
            <a:off x="15900000" y="6253463"/>
            <a:ext cx="4167513" cy="530717"/>
          </a:xfrm>
          <a:prstGeom prst="rect">
            <a:avLst/>
          </a:prstGeom>
        </p:spPr>
        <p:txBody>
          <a:bodyPr vert="horz" wrap="square" lIns="0" tIns="15240" rIns="0" bIns="0" rtlCol="0" anchor="ctr" anchorCtr="0">
            <a:normAutofit/>
          </a:bodyPr>
          <a:lstStyle/>
          <a:p>
            <a:endParaRPr/>
          </a:p>
        </p:txBody>
      </p:sp>
      <p:sp>
        <p:nvSpPr>
          <p:cNvPr id="16586" name="object_16587"/>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a:t>
            </a:r>
          </a:p>
        </p:txBody>
      </p:sp>
      <p:sp>
        <p:nvSpPr>
          <p:cNvPr id="16588" name="object_16589"/>
          <p:cNvSpPr/>
          <p:nvPr/>
        </p:nvSpPr>
        <p:spPr>
          <a:xfrm>
            <a:off x="7345326" y="6412678"/>
            <a:ext cx="6373478" cy="212287"/>
          </a:xfrm>
          <a:prstGeom prst="rect">
            <a:avLst/>
          </a:prstGeom>
          <a:solidFill>
            <a:srgbClr val="49C0B6"/>
          </a:solidFill>
        </p:spPr>
      </p:sp>
      <p:sp>
        <p:nvSpPr>
          <p:cNvPr id="16590" name="object_16591"/>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6592" name="object_16593"/>
          <p:cNvSpPr txBox="1"/>
          <p:nvPr/>
        </p:nvSpPr>
        <p:spPr>
          <a:xfrm>
            <a:off x="15900000" y="6784180"/>
            <a:ext cx="4167513" cy="530717"/>
          </a:xfrm>
          <a:prstGeom prst="rect">
            <a:avLst/>
          </a:prstGeom>
        </p:spPr>
        <p:txBody>
          <a:bodyPr vert="horz" wrap="square" lIns="0" tIns="15240" rIns="0" bIns="0" rtlCol="0" anchor="ctr" anchorCtr="0">
            <a:normAutofit/>
          </a:bodyPr>
          <a:lstStyle/>
          <a:p>
            <a:endParaRPr/>
          </a:p>
        </p:txBody>
      </p:sp>
      <p:sp>
        <p:nvSpPr>
          <p:cNvPr id="16594" name="object_16595"/>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a:t>
            </a:r>
          </a:p>
        </p:txBody>
      </p:sp>
      <p:sp>
        <p:nvSpPr>
          <p:cNvPr id="16596" name="object_16597"/>
          <p:cNvSpPr/>
          <p:nvPr/>
        </p:nvSpPr>
        <p:spPr>
          <a:xfrm>
            <a:off x="7345326" y="6943395"/>
            <a:ext cx="5498994" cy="212287"/>
          </a:xfrm>
          <a:prstGeom prst="rect">
            <a:avLst/>
          </a:prstGeom>
          <a:solidFill>
            <a:srgbClr val="49C0B6"/>
          </a:solidFill>
        </p:spPr>
      </p:sp>
      <p:sp>
        <p:nvSpPr>
          <p:cNvPr id="16598" name="object_16599"/>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6600" name="object_16601"/>
          <p:cNvSpPr txBox="1"/>
          <p:nvPr/>
        </p:nvSpPr>
        <p:spPr>
          <a:xfrm>
            <a:off x="15900000" y="7314897"/>
            <a:ext cx="4167513" cy="530717"/>
          </a:xfrm>
          <a:prstGeom prst="rect">
            <a:avLst/>
          </a:prstGeom>
        </p:spPr>
        <p:txBody>
          <a:bodyPr vert="horz" wrap="square" lIns="0" tIns="15240" rIns="0" bIns="0" rtlCol="0" anchor="ctr" anchorCtr="0">
            <a:normAutofit/>
          </a:bodyPr>
          <a:lstStyle/>
          <a:p>
            <a:endParaRPr/>
          </a:p>
        </p:txBody>
      </p:sp>
      <p:sp>
        <p:nvSpPr>
          <p:cNvPr id="16602" name="object_16603"/>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a:t>
            </a:r>
          </a:p>
        </p:txBody>
      </p:sp>
      <p:sp>
        <p:nvSpPr>
          <p:cNvPr id="16604" name="object_16605"/>
          <p:cNvSpPr/>
          <p:nvPr/>
        </p:nvSpPr>
        <p:spPr>
          <a:xfrm>
            <a:off x="7345326" y="7474112"/>
            <a:ext cx="5755348" cy="212287"/>
          </a:xfrm>
          <a:prstGeom prst="rect">
            <a:avLst/>
          </a:prstGeom>
          <a:solidFill>
            <a:srgbClr val="49C0B6"/>
          </a:solidFill>
        </p:spPr>
      </p:sp>
      <p:sp>
        <p:nvSpPr>
          <p:cNvPr id="16606" name="object_16607"/>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6608" name="object_16609"/>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16610" name="object_16611"/>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6612" name="object_16613"/>
          <p:cNvSpPr txBox="1"/>
          <p:nvPr/>
        </p:nvSpPr>
        <p:spPr>
          <a:xfrm>
            <a:off x="15900000" y="8376331"/>
            <a:ext cx="4167513" cy="530717"/>
          </a:xfrm>
          <a:prstGeom prst="rect">
            <a:avLst/>
          </a:prstGeom>
        </p:spPr>
        <p:txBody>
          <a:bodyPr vert="horz" wrap="square" lIns="0" tIns="15240" rIns="0" bIns="0" rtlCol="0" anchor="ctr" anchorCtr="0">
            <a:normAutofit/>
          </a:bodyPr>
          <a:lstStyle/>
          <a:p>
            <a:endParaRPr/>
          </a:p>
        </p:txBody>
      </p:sp>
      <p:sp>
        <p:nvSpPr>
          <p:cNvPr id="16614" name="object_16615"/>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a:t>
            </a:r>
          </a:p>
        </p:txBody>
      </p:sp>
      <p:sp>
        <p:nvSpPr>
          <p:cNvPr id="16616" name="object_16617"/>
          <p:cNvSpPr/>
          <p:nvPr/>
        </p:nvSpPr>
        <p:spPr>
          <a:xfrm>
            <a:off x="7345326" y="8535546"/>
            <a:ext cx="6011876" cy="212287"/>
          </a:xfrm>
          <a:prstGeom prst="rect">
            <a:avLst/>
          </a:prstGeom>
          <a:solidFill>
            <a:srgbClr val="49C0B6"/>
          </a:solidFill>
        </p:spPr>
      </p:sp>
      <p:sp>
        <p:nvSpPr>
          <p:cNvPr id="16618" name="object_16619"/>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6620" name="object_16621"/>
          <p:cNvSpPr txBox="1"/>
          <p:nvPr/>
        </p:nvSpPr>
        <p:spPr>
          <a:xfrm>
            <a:off x="15900000" y="8907048"/>
            <a:ext cx="4167513" cy="530717"/>
          </a:xfrm>
          <a:prstGeom prst="rect">
            <a:avLst/>
          </a:prstGeom>
        </p:spPr>
        <p:txBody>
          <a:bodyPr vert="horz" wrap="square" lIns="0" tIns="15240" rIns="0" bIns="0" rtlCol="0" anchor="ctr" anchorCtr="0">
            <a:normAutofit/>
          </a:bodyPr>
          <a:lstStyle/>
          <a:p>
            <a:endParaRPr/>
          </a:p>
        </p:txBody>
      </p:sp>
      <p:sp>
        <p:nvSpPr>
          <p:cNvPr id="16622" name="object_16623"/>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a:t>
            </a:r>
          </a:p>
        </p:txBody>
      </p:sp>
      <p:sp>
        <p:nvSpPr>
          <p:cNvPr id="16624" name="object_16625"/>
          <p:cNvSpPr/>
          <p:nvPr/>
        </p:nvSpPr>
        <p:spPr>
          <a:xfrm>
            <a:off x="7345326" y="9066263"/>
            <a:ext cx="5630613" cy="212287"/>
          </a:xfrm>
          <a:prstGeom prst="rect">
            <a:avLst/>
          </a:prstGeom>
          <a:solidFill>
            <a:srgbClr val="49C0B6"/>
          </a:solidFill>
        </p:spPr>
      </p:sp>
      <p:sp>
        <p:nvSpPr>
          <p:cNvPr id="16626" name="object_16627"/>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6628" name="object_16629"/>
          <p:cNvSpPr txBox="1"/>
          <p:nvPr/>
        </p:nvSpPr>
        <p:spPr>
          <a:xfrm>
            <a:off x="15900000" y="9437765"/>
            <a:ext cx="4167513" cy="530717"/>
          </a:xfrm>
          <a:prstGeom prst="rect">
            <a:avLst/>
          </a:prstGeom>
        </p:spPr>
        <p:txBody>
          <a:bodyPr vert="horz" wrap="square" lIns="0" tIns="15240" rIns="0" bIns="0" rtlCol="0" anchor="ctr" anchorCtr="0">
            <a:normAutofit/>
          </a:bodyPr>
          <a:lstStyle/>
          <a:p>
            <a:endParaRPr/>
          </a:p>
        </p:txBody>
      </p:sp>
      <p:sp>
        <p:nvSpPr>
          <p:cNvPr id="16630" name="object_16631"/>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a:t>
            </a:r>
          </a:p>
        </p:txBody>
      </p:sp>
      <p:sp>
        <p:nvSpPr>
          <p:cNvPr id="16632" name="object_16633"/>
          <p:cNvSpPr/>
          <p:nvPr/>
        </p:nvSpPr>
        <p:spPr>
          <a:xfrm>
            <a:off x="7345326" y="9596980"/>
            <a:ext cx="5912284" cy="212287"/>
          </a:xfrm>
          <a:prstGeom prst="rect">
            <a:avLst/>
          </a:prstGeom>
          <a:solidFill>
            <a:srgbClr val="49C0B6"/>
          </a:solidFill>
        </p:spPr>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42" name="object_16643"/>
          <p:cNvSpPr>
            <a:spLocks noGrp="1"/>
          </p:cNvSpPr>
          <p:nvPr/>
        </p:nvSpPr>
        <p:spPr>
          <a:xfrm>
            <a:off x="757390" y="680607"/>
            <a:ext cx="733425" cy="733425"/>
          </a:xfrm>
          <a:prstGeom prst="rect">
            <a:avLst/>
          </a:prstGeom>
          <a:ln w="125650">
            <a:solidFill>
              <a:srgbClr val="49C0B6"/>
            </a:solidFill>
          </a:ln>
        </p:spPr>
        <p:txBody>
          <a:bodyPr wrap="square" lIns="0" tIns="0" rIns="0" bIns="0" rtlCol="0"/>
          <a:lstStyle/>
          <a:p>
            <a:endParaRPr/>
          </a:p>
        </p:txBody>
      </p:sp>
      <p:sp>
        <p:nvSpPr>
          <p:cNvPr id="16644" name="object_1664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Working Conditions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6646" name="16647">
            <a:hlinkClick r:id="rId3" action="ppaction://hlinksldjump" tooltip="Content"/>
          </p:cNvPr>
          <p:cNvGrpSpPr/>
          <p:nvPr/>
        </p:nvGrpSpPr>
        <p:grpSpPr>
          <a:xfrm>
            <a:off x="19403940" y="295737"/>
            <a:ext cx="350000" cy="350000"/>
            <a:chOff x="0" y="0"/>
            <a:chExt cx="0" cy="0"/>
          </a:xfrm>
        </p:grpSpPr>
        <p:sp>
          <p:nvSpPr>
            <p:cNvPr id="16648" name="16649"/>
            <p:cNvSpPr/>
            <p:nvPr/>
          </p:nvSpPr>
          <p:spPr>
            <a:xfrm>
              <a:off x="0" y="0"/>
              <a:ext cx="350000" cy="350000"/>
            </a:xfrm>
            <a:prstGeom prst="rect">
              <a:avLst/>
            </a:prstGeom>
            <a:noFill/>
            <a:ln w="30000" cap="flat" cmpd="sng" algn="ctr">
              <a:solidFill>
                <a:srgbClr val="707274"/>
              </a:solidFill>
            </a:ln>
          </p:spPr>
        </p:sp>
        <p:sp>
          <p:nvSpPr>
            <p:cNvPr id="16650" name="16651">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6652" name="16653">
            <a:hlinkClick r:id="rId4" action="ppaction://hlinksldjump" tooltip="Project overview"/>
          </p:cNvPr>
          <p:cNvGrpSpPr/>
          <p:nvPr/>
        </p:nvGrpSpPr>
        <p:grpSpPr>
          <a:xfrm>
            <a:off x="18380322" y="295737"/>
            <a:ext cx="350000" cy="350000"/>
            <a:chOff x="0" y="0"/>
            <a:chExt cx="0" cy="0"/>
          </a:xfrm>
        </p:grpSpPr>
        <p:sp>
          <p:nvSpPr>
            <p:cNvPr id="16654" name="16655"/>
            <p:cNvSpPr/>
            <p:nvPr/>
          </p:nvSpPr>
          <p:spPr>
            <a:xfrm>
              <a:off x="0" y="0"/>
              <a:ext cx="350000" cy="350000"/>
            </a:xfrm>
            <a:prstGeom prst="rect">
              <a:avLst/>
            </a:prstGeom>
            <a:noFill/>
            <a:ln w="30000" cap="flat" cmpd="sng" algn="ctr">
              <a:solidFill>
                <a:srgbClr val="707274"/>
              </a:solidFill>
            </a:ln>
          </p:spPr>
        </p:sp>
        <p:sp>
          <p:nvSpPr>
            <p:cNvPr id="16656" name="16657"/>
            <p:cNvSpPr/>
            <p:nvPr/>
          </p:nvSpPr>
          <p:spPr>
            <a:xfrm>
              <a:off x="0" y="280000"/>
              <a:ext cx="350000" cy="0"/>
            </a:xfrm>
            <a:prstGeom prst="line">
              <a:avLst/>
            </a:prstGeom>
            <a:solidFill>
              <a:srgbClr val="000000"/>
            </a:solidFill>
            <a:ln w="11000" cap="flat" cmpd="sng" algn="ctr">
              <a:solidFill>
                <a:srgbClr val="707274"/>
              </a:solidFill>
            </a:ln>
          </p:spPr>
        </p:sp>
        <p:sp>
          <p:nvSpPr>
            <p:cNvPr id="16658" name="16659"/>
            <p:cNvSpPr/>
            <p:nvPr/>
          </p:nvSpPr>
          <p:spPr>
            <a:xfrm>
              <a:off x="175000" y="280000"/>
              <a:ext cx="0" cy="70000"/>
            </a:xfrm>
            <a:prstGeom prst="line">
              <a:avLst/>
            </a:prstGeom>
            <a:solidFill>
              <a:srgbClr val="000000"/>
            </a:solidFill>
            <a:ln w="11000" cap="flat" cmpd="sng" algn="ctr">
              <a:solidFill>
                <a:srgbClr val="707274"/>
              </a:solidFill>
            </a:ln>
          </p:spPr>
        </p:sp>
        <p:sp>
          <p:nvSpPr>
            <p:cNvPr id="16660" name="object_16661"/>
            <p:cNvSpPr/>
            <p:nvPr/>
          </p:nvSpPr>
          <p:spPr>
            <a:xfrm>
              <a:off x="50000" y="87500"/>
              <a:ext cx="75000" cy="75000"/>
            </a:xfrm>
            <a:prstGeom prst="ellipse">
              <a:avLst/>
            </a:prstGeom>
            <a:solidFill>
              <a:srgbClr val="707274"/>
            </a:solidFill>
          </p:spPr>
        </p:sp>
        <p:sp>
          <p:nvSpPr>
            <p:cNvPr id="16662" name="object_16663"/>
            <p:cNvSpPr/>
            <p:nvPr/>
          </p:nvSpPr>
          <p:spPr>
            <a:xfrm>
              <a:off x="137500" y="87500"/>
              <a:ext cx="75000" cy="75000"/>
            </a:xfrm>
            <a:prstGeom prst="ellipse">
              <a:avLst/>
            </a:prstGeom>
            <a:solidFill>
              <a:srgbClr val="707274"/>
            </a:solidFill>
          </p:spPr>
        </p:sp>
        <p:sp>
          <p:nvSpPr>
            <p:cNvPr id="16664" name="object_16665"/>
            <p:cNvSpPr/>
            <p:nvPr/>
          </p:nvSpPr>
          <p:spPr>
            <a:xfrm>
              <a:off x="225000" y="87500"/>
              <a:ext cx="75000" cy="75000"/>
            </a:xfrm>
            <a:prstGeom prst="ellipse">
              <a:avLst/>
            </a:prstGeom>
            <a:solidFill>
              <a:srgbClr val="707274"/>
            </a:solidFill>
          </p:spPr>
        </p:sp>
        <p:sp>
          <p:nvSpPr>
            <p:cNvPr id="16666" name="16667"/>
            <p:cNvSpPr/>
            <p:nvPr/>
          </p:nvSpPr>
          <p:spPr>
            <a:xfrm>
              <a:off x="105000" y="233333"/>
              <a:ext cx="140000" cy="0"/>
            </a:xfrm>
            <a:prstGeom prst="rect">
              <a:avLst/>
            </a:prstGeom>
            <a:noFill/>
            <a:ln w="30000" cap="flat" cmpd="sng" algn="ctr">
              <a:solidFill>
                <a:srgbClr val="707274"/>
              </a:solidFill>
            </a:ln>
          </p:spPr>
        </p:sp>
        <p:sp>
          <p:nvSpPr>
            <p:cNvPr id="16668" name="16669">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670" name="16671">
            <a:hlinkClick r:id="rId5" action="ppaction://hlinksldjump" tooltip="Response-Rate"/>
          </p:cNvPr>
          <p:cNvGrpSpPr/>
          <p:nvPr/>
        </p:nvGrpSpPr>
        <p:grpSpPr>
          <a:xfrm>
            <a:off x="17356704" y="295737"/>
            <a:ext cx="350000" cy="350000"/>
            <a:chOff x="0" y="0"/>
            <a:chExt cx="0" cy="0"/>
          </a:xfrm>
        </p:grpSpPr>
        <p:sp>
          <p:nvSpPr>
            <p:cNvPr id="16672" name="16673"/>
            <p:cNvSpPr/>
            <p:nvPr/>
          </p:nvSpPr>
          <p:spPr>
            <a:xfrm>
              <a:off x="0" y="0"/>
              <a:ext cx="350000" cy="350000"/>
            </a:xfrm>
            <a:prstGeom prst="rect">
              <a:avLst/>
            </a:prstGeom>
            <a:noFill/>
            <a:ln w="30000" cap="flat" cmpd="sng" algn="ctr">
              <a:solidFill>
                <a:srgbClr val="707274"/>
              </a:solidFill>
            </a:ln>
          </p:spPr>
        </p:sp>
        <p:sp>
          <p:nvSpPr>
            <p:cNvPr id="16674" name="16675">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6676" name="object_16677">
            <a:hlinkClick r:id="rId6" action="ppaction://hlinksldjump" tooltip="Index overview"/>
          </p:cNvPr>
          <p:cNvGrpSpPr/>
          <p:nvPr/>
        </p:nvGrpSpPr>
        <p:grpSpPr>
          <a:xfrm>
            <a:off x="16333086" y="295737"/>
            <a:ext cx="511198" cy="515004"/>
            <a:chOff x="17809255" y="706508"/>
            <a:chExt cx="711198" cy="715004"/>
          </a:xfrm>
        </p:grpSpPr>
        <p:sp>
          <p:nvSpPr>
            <p:cNvPr id="16678" name="object_16679"/>
            <p:cNvSpPr/>
            <p:nvPr/>
          </p:nvSpPr>
          <p:spPr>
            <a:xfrm>
              <a:off x="17809255" y="706508"/>
              <a:ext cx="711198" cy="715004"/>
            </a:xfrm>
            <a:prstGeom prst="rect">
              <a:avLst/>
            </a:prstGeom>
            <a:solidFill>
              <a:srgbClr val="FFFFFF">
                <a:alpha val="500"/>
              </a:srgbClr>
            </a:solidFill>
            <a:ln>
              <a:noFill/>
            </a:ln>
          </p:spPr>
        </p:sp>
        <p:sp>
          <p:nvSpPr>
            <p:cNvPr id="16680" name="object_1668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6682" name="object_1668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6684" name="object_1668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6686" name="object_1668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6688" name="object_1668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6690" name="object_1669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6692" name="object_1669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6694" name="object_1669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6696" name="object_1669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6698" name="object_16699">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6700" name="object_16701">
            <a:hlinkClick r:id="rId7" action="ppaction://hlinksldjump" tooltip="Dimensions"/>
          </p:cNvPr>
          <p:cNvGrpSpPr/>
          <p:nvPr/>
        </p:nvGrpSpPr>
        <p:grpSpPr>
          <a:xfrm>
            <a:off x="15309468" y="295737"/>
            <a:ext cx="350000" cy="350000"/>
            <a:chOff x="0" y="0"/>
            <a:chExt cx="0" cy="0"/>
          </a:xfrm>
        </p:grpSpPr>
        <p:sp>
          <p:nvSpPr>
            <p:cNvPr id="16702" name="object_16703"/>
            <p:cNvSpPr/>
            <p:nvPr/>
          </p:nvSpPr>
          <p:spPr>
            <a:xfrm>
              <a:off x="30600" y="27733"/>
              <a:ext cx="113800" cy="61200"/>
            </a:xfrm>
            <a:prstGeom prst="rect">
              <a:avLst/>
            </a:prstGeom>
            <a:solidFill>
              <a:srgbClr val="707274"/>
            </a:solidFill>
            <a:ln>
              <a:noFill/>
            </a:ln>
          </p:spPr>
        </p:sp>
        <p:sp>
          <p:nvSpPr>
            <p:cNvPr id="16704" name="object_16705"/>
            <p:cNvSpPr/>
            <p:nvPr/>
          </p:nvSpPr>
          <p:spPr>
            <a:xfrm>
              <a:off x="275600" y="27733"/>
              <a:ext cx="43800" cy="61200"/>
            </a:xfrm>
            <a:prstGeom prst="rect">
              <a:avLst/>
            </a:prstGeom>
            <a:solidFill>
              <a:srgbClr val="707274"/>
            </a:solidFill>
            <a:ln>
              <a:noFill/>
            </a:ln>
          </p:spPr>
        </p:sp>
        <p:sp>
          <p:nvSpPr>
            <p:cNvPr id="16706" name="object_16707"/>
            <p:cNvSpPr/>
            <p:nvPr/>
          </p:nvSpPr>
          <p:spPr>
            <a:xfrm>
              <a:off x="0" y="27733"/>
              <a:ext cx="61200" cy="61200"/>
            </a:xfrm>
            <a:prstGeom prst="ellipse">
              <a:avLst/>
            </a:prstGeom>
            <a:solidFill>
              <a:srgbClr val="707274"/>
            </a:solidFill>
            <a:ln>
              <a:noFill/>
            </a:ln>
          </p:spPr>
        </p:sp>
        <p:sp>
          <p:nvSpPr>
            <p:cNvPr id="16708" name="object_16709"/>
            <p:cNvSpPr/>
            <p:nvPr/>
          </p:nvSpPr>
          <p:spPr>
            <a:xfrm>
              <a:off x="113800" y="27733"/>
              <a:ext cx="61200" cy="61200"/>
            </a:xfrm>
            <a:prstGeom prst="ellipse">
              <a:avLst/>
            </a:prstGeom>
            <a:solidFill>
              <a:srgbClr val="707274"/>
            </a:solidFill>
            <a:ln>
              <a:noFill/>
            </a:ln>
          </p:spPr>
        </p:sp>
        <p:sp>
          <p:nvSpPr>
            <p:cNvPr id="16710" name="object_16711"/>
            <p:cNvSpPr/>
            <p:nvPr/>
          </p:nvSpPr>
          <p:spPr>
            <a:xfrm>
              <a:off x="288800" y="27733"/>
              <a:ext cx="61200" cy="61200"/>
            </a:xfrm>
            <a:prstGeom prst="ellipse">
              <a:avLst/>
            </a:prstGeom>
            <a:solidFill>
              <a:srgbClr val="707274"/>
            </a:solidFill>
            <a:ln>
              <a:noFill/>
            </a:ln>
          </p:spPr>
        </p:sp>
        <p:sp>
          <p:nvSpPr>
            <p:cNvPr id="16712" name="object_16713"/>
            <p:cNvSpPr/>
            <p:nvPr/>
          </p:nvSpPr>
          <p:spPr>
            <a:xfrm>
              <a:off x="245000" y="27733"/>
              <a:ext cx="61200" cy="61200"/>
            </a:xfrm>
            <a:prstGeom prst="ellipse">
              <a:avLst/>
            </a:prstGeom>
            <a:solidFill>
              <a:srgbClr val="707274"/>
            </a:solidFill>
            <a:ln>
              <a:noFill/>
            </a:ln>
          </p:spPr>
        </p:sp>
        <p:sp>
          <p:nvSpPr>
            <p:cNvPr id="16714" name="object_16715"/>
            <p:cNvSpPr/>
            <p:nvPr/>
          </p:nvSpPr>
          <p:spPr>
            <a:xfrm>
              <a:off x="30600" y="144400"/>
              <a:ext cx="43800" cy="61200"/>
            </a:xfrm>
            <a:prstGeom prst="rect">
              <a:avLst/>
            </a:prstGeom>
            <a:solidFill>
              <a:srgbClr val="707274"/>
            </a:solidFill>
            <a:ln>
              <a:noFill/>
            </a:ln>
          </p:spPr>
        </p:sp>
        <p:sp>
          <p:nvSpPr>
            <p:cNvPr id="16716" name="object_16717"/>
            <p:cNvSpPr/>
            <p:nvPr/>
          </p:nvSpPr>
          <p:spPr>
            <a:xfrm>
              <a:off x="205600" y="144400"/>
              <a:ext cx="113800" cy="61200"/>
            </a:xfrm>
            <a:prstGeom prst="rect">
              <a:avLst/>
            </a:prstGeom>
            <a:solidFill>
              <a:srgbClr val="707274"/>
            </a:solidFill>
            <a:ln>
              <a:noFill/>
            </a:ln>
          </p:spPr>
        </p:sp>
        <p:sp>
          <p:nvSpPr>
            <p:cNvPr id="16718" name="object_16719"/>
            <p:cNvSpPr/>
            <p:nvPr/>
          </p:nvSpPr>
          <p:spPr>
            <a:xfrm>
              <a:off x="0" y="144400"/>
              <a:ext cx="61200" cy="61200"/>
            </a:xfrm>
            <a:prstGeom prst="ellipse">
              <a:avLst/>
            </a:prstGeom>
            <a:solidFill>
              <a:srgbClr val="707274"/>
            </a:solidFill>
            <a:ln>
              <a:noFill/>
            </a:ln>
          </p:spPr>
        </p:sp>
        <p:sp>
          <p:nvSpPr>
            <p:cNvPr id="16720" name="object_16721"/>
            <p:cNvSpPr/>
            <p:nvPr/>
          </p:nvSpPr>
          <p:spPr>
            <a:xfrm>
              <a:off x="43800" y="144400"/>
              <a:ext cx="61200" cy="61200"/>
            </a:xfrm>
            <a:prstGeom prst="ellipse">
              <a:avLst/>
            </a:prstGeom>
            <a:solidFill>
              <a:srgbClr val="707274"/>
            </a:solidFill>
            <a:ln>
              <a:noFill/>
            </a:ln>
          </p:spPr>
        </p:sp>
        <p:sp>
          <p:nvSpPr>
            <p:cNvPr id="16722" name="object_16723"/>
            <p:cNvSpPr/>
            <p:nvPr/>
          </p:nvSpPr>
          <p:spPr>
            <a:xfrm>
              <a:off x="288800" y="144400"/>
              <a:ext cx="61200" cy="61200"/>
            </a:xfrm>
            <a:prstGeom prst="ellipse">
              <a:avLst/>
            </a:prstGeom>
            <a:solidFill>
              <a:srgbClr val="707274"/>
            </a:solidFill>
            <a:ln>
              <a:noFill/>
            </a:ln>
          </p:spPr>
        </p:sp>
        <p:sp>
          <p:nvSpPr>
            <p:cNvPr id="16724" name="object_16725"/>
            <p:cNvSpPr/>
            <p:nvPr/>
          </p:nvSpPr>
          <p:spPr>
            <a:xfrm>
              <a:off x="175000" y="144400"/>
              <a:ext cx="61200" cy="61200"/>
            </a:xfrm>
            <a:prstGeom prst="ellipse">
              <a:avLst/>
            </a:prstGeom>
            <a:solidFill>
              <a:srgbClr val="707274"/>
            </a:solidFill>
            <a:ln>
              <a:noFill/>
            </a:ln>
          </p:spPr>
        </p:sp>
        <p:sp>
          <p:nvSpPr>
            <p:cNvPr id="16726" name="object_16727"/>
            <p:cNvSpPr/>
            <p:nvPr/>
          </p:nvSpPr>
          <p:spPr>
            <a:xfrm>
              <a:off x="30600" y="261067"/>
              <a:ext cx="78800" cy="61200"/>
            </a:xfrm>
            <a:prstGeom prst="rect">
              <a:avLst/>
            </a:prstGeom>
            <a:solidFill>
              <a:srgbClr val="707274"/>
            </a:solidFill>
            <a:ln>
              <a:noFill/>
            </a:ln>
          </p:spPr>
        </p:sp>
        <p:sp>
          <p:nvSpPr>
            <p:cNvPr id="16728" name="object_16729"/>
            <p:cNvSpPr/>
            <p:nvPr/>
          </p:nvSpPr>
          <p:spPr>
            <a:xfrm>
              <a:off x="240600" y="261067"/>
              <a:ext cx="78800" cy="61200"/>
            </a:xfrm>
            <a:prstGeom prst="rect">
              <a:avLst/>
            </a:prstGeom>
            <a:solidFill>
              <a:srgbClr val="707274"/>
            </a:solidFill>
            <a:ln>
              <a:noFill/>
            </a:ln>
          </p:spPr>
        </p:sp>
        <p:sp>
          <p:nvSpPr>
            <p:cNvPr id="16730" name="object_16731"/>
            <p:cNvSpPr/>
            <p:nvPr/>
          </p:nvSpPr>
          <p:spPr>
            <a:xfrm>
              <a:off x="0" y="261067"/>
              <a:ext cx="61200" cy="61200"/>
            </a:xfrm>
            <a:prstGeom prst="ellipse">
              <a:avLst/>
            </a:prstGeom>
            <a:solidFill>
              <a:srgbClr val="707274"/>
            </a:solidFill>
            <a:ln>
              <a:noFill/>
            </a:ln>
          </p:spPr>
        </p:sp>
        <p:sp>
          <p:nvSpPr>
            <p:cNvPr id="16732" name="object_16733"/>
            <p:cNvSpPr/>
            <p:nvPr/>
          </p:nvSpPr>
          <p:spPr>
            <a:xfrm>
              <a:off x="78800" y="261067"/>
              <a:ext cx="61200" cy="61200"/>
            </a:xfrm>
            <a:prstGeom prst="ellipse">
              <a:avLst/>
            </a:prstGeom>
            <a:solidFill>
              <a:srgbClr val="707274"/>
            </a:solidFill>
            <a:ln>
              <a:noFill/>
            </a:ln>
          </p:spPr>
        </p:sp>
        <p:sp>
          <p:nvSpPr>
            <p:cNvPr id="16734" name="object_16735"/>
            <p:cNvSpPr/>
            <p:nvPr/>
          </p:nvSpPr>
          <p:spPr>
            <a:xfrm>
              <a:off x="288800" y="261067"/>
              <a:ext cx="61200" cy="61200"/>
            </a:xfrm>
            <a:prstGeom prst="ellipse">
              <a:avLst/>
            </a:prstGeom>
            <a:solidFill>
              <a:srgbClr val="707274"/>
            </a:solidFill>
            <a:ln>
              <a:noFill/>
            </a:ln>
          </p:spPr>
        </p:sp>
        <p:sp>
          <p:nvSpPr>
            <p:cNvPr id="16736" name="object_16737"/>
            <p:cNvSpPr/>
            <p:nvPr/>
          </p:nvSpPr>
          <p:spPr>
            <a:xfrm>
              <a:off x="210000" y="261067"/>
              <a:ext cx="61200" cy="61200"/>
            </a:xfrm>
            <a:prstGeom prst="ellipse">
              <a:avLst/>
            </a:prstGeom>
            <a:solidFill>
              <a:srgbClr val="707274"/>
            </a:solidFill>
            <a:ln>
              <a:noFill/>
            </a:ln>
          </p:spPr>
        </p:sp>
        <p:sp>
          <p:nvSpPr>
            <p:cNvPr id="16738" name="1673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740" name="object_16741">
            <a:hlinkClick r:id="rId8" action="ppaction://hlinksldjump" tooltip="Portfolio of Action"/>
          </p:cNvPr>
          <p:cNvGrpSpPr/>
          <p:nvPr/>
        </p:nvGrpSpPr>
        <p:grpSpPr>
          <a:xfrm>
            <a:off x="19403940" y="887211"/>
            <a:ext cx="350000" cy="350000"/>
            <a:chOff x="0" y="0"/>
            <a:chExt cx="0" cy="0"/>
          </a:xfrm>
        </p:grpSpPr>
        <p:sp>
          <p:nvSpPr>
            <p:cNvPr id="16744" name="object_16745"/>
            <p:cNvSpPr/>
            <p:nvPr/>
          </p:nvSpPr>
          <p:spPr>
            <a:xfrm>
              <a:off x="11900" y="79800"/>
              <a:ext cx="51110" cy="51110"/>
            </a:xfrm>
            <a:prstGeom prst="ellipse">
              <a:avLst/>
            </a:prstGeom>
            <a:solidFill>
              <a:srgbClr val="707274"/>
            </a:solidFill>
          </p:spPr>
        </p:sp>
        <p:sp>
          <p:nvSpPr>
            <p:cNvPr id="16746" name="object_16747"/>
            <p:cNvSpPr/>
            <p:nvPr/>
          </p:nvSpPr>
          <p:spPr>
            <a:xfrm>
              <a:off x="121800" y="124250"/>
              <a:ext cx="51110" cy="51110"/>
            </a:xfrm>
            <a:prstGeom prst="ellipse">
              <a:avLst/>
            </a:prstGeom>
            <a:solidFill>
              <a:srgbClr val="707274"/>
            </a:solidFill>
          </p:spPr>
        </p:sp>
        <p:sp>
          <p:nvSpPr>
            <p:cNvPr id="16748" name="object_16749"/>
            <p:cNvSpPr/>
            <p:nvPr/>
          </p:nvSpPr>
          <p:spPr>
            <a:xfrm>
              <a:off x="244650" y="42700"/>
              <a:ext cx="51110" cy="51110"/>
            </a:xfrm>
            <a:prstGeom prst="ellipse">
              <a:avLst/>
            </a:prstGeom>
            <a:solidFill>
              <a:srgbClr val="707274"/>
            </a:solidFill>
          </p:spPr>
        </p:sp>
        <p:sp>
          <p:nvSpPr>
            <p:cNvPr id="16750" name="object_16751"/>
            <p:cNvSpPr/>
            <p:nvPr/>
          </p:nvSpPr>
          <p:spPr>
            <a:xfrm>
              <a:off x="282800" y="229250"/>
              <a:ext cx="51110" cy="51110"/>
            </a:xfrm>
            <a:prstGeom prst="ellipse">
              <a:avLst/>
            </a:prstGeom>
            <a:solidFill>
              <a:srgbClr val="707274"/>
            </a:solidFill>
          </p:spPr>
        </p:sp>
        <p:sp>
          <p:nvSpPr>
            <p:cNvPr id="16752" name="object_16753"/>
            <p:cNvSpPr/>
            <p:nvPr/>
          </p:nvSpPr>
          <p:spPr>
            <a:xfrm>
              <a:off x="79800" y="234500"/>
              <a:ext cx="51110" cy="51110"/>
            </a:xfrm>
            <a:prstGeom prst="ellipse">
              <a:avLst/>
            </a:prstGeom>
            <a:solidFill>
              <a:srgbClr val="707274"/>
            </a:solidFill>
          </p:spPr>
        </p:sp>
        <p:sp>
          <p:nvSpPr>
            <p:cNvPr id="16754" name="object_16755"/>
            <p:cNvSpPr/>
            <p:nvPr/>
          </p:nvSpPr>
          <p:spPr>
            <a:xfrm>
              <a:off x="105350" y="23800"/>
              <a:ext cx="51110" cy="51110"/>
            </a:xfrm>
            <a:prstGeom prst="ellipse">
              <a:avLst/>
            </a:prstGeom>
            <a:solidFill>
              <a:srgbClr val="707274"/>
            </a:solidFill>
          </p:spPr>
        </p:sp>
        <p:sp>
          <p:nvSpPr>
            <p:cNvPr id="16756" name="object_16757"/>
            <p:cNvSpPr/>
            <p:nvPr/>
          </p:nvSpPr>
          <p:spPr>
            <a:xfrm>
              <a:off x="232050" y="149450"/>
              <a:ext cx="51110" cy="51110"/>
            </a:xfrm>
            <a:prstGeom prst="ellipse">
              <a:avLst/>
            </a:prstGeom>
            <a:solidFill>
              <a:srgbClr val="707274"/>
            </a:solidFill>
          </p:spPr>
        </p:sp>
        <p:sp>
          <p:nvSpPr>
            <p:cNvPr id="16758" name="object_16759"/>
            <p:cNvSpPr/>
            <p:nvPr/>
          </p:nvSpPr>
          <p:spPr>
            <a:xfrm>
              <a:off x="0" y="175000"/>
              <a:ext cx="350000" cy="0"/>
            </a:xfrm>
            <a:prstGeom prst="rect">
              <a:avLst/>
            </a:prstGeom>
            <a:noFill/>
            <a:ln w="10470">
              <a:solidFill>
                <a:srgbClr val="707274"/>
              </a:solidFill>
            </a:ln>
          </p:spPr>
        </p:sp>
        <p:sp>
          <p:nvSpPr>
            <p:cNvPr id="16760" name="object_16761"/>
            <p:cNvSpPr/>
            <p:nvPr/>
          </p:nvSpPr>
          <p:spPr>
            <a:xfrm>
              <a:off x="175000" y="0"/>
              <a:ext cx="0" cy="350000"/>
            </a:xfrm>
            <a:prstGeom prst="rect">
              <a:avLst/>
            </a:prstGeom>
            <a:noFill/>
            <a:ln w="10470">
              <a:solidFill>
                <a:srgbClr val="707274"/>
              </a:solidFill>
            </a:ln>
          </p:spPr>
        </p:sp>
        <p:sp>
          <p:nvSpPr>
            <p:cNvPr id="16762" name="16763">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764" name="16765">
            <a:hlinkClick r:id="rId9" action="ppaction://hlinksldjump" tooltip="Semantic Differential"/>
          </p:cNvPr>
          <p:cNvGrpSpPr/>
          <p:nvPr/>
        </p:nvGrpSpPr>
        <p:grpSpPr>
          <a:xfrm>
            <a:off x="18380322" y="887211"/>
            <a:ext cx="561600" cy="648000"/>
            <a:chOff x="0" y="0"/>
            <a:chExt cx="0" cy="0"/>
          </a:xfrm>
        </p:grpSpPr>
        <p:sp>
          <p:nvSpPr>
            <p:cNvPr id="16766" name="16767"/>
            <p:cNvSpPr/>
            <p:nvPr/>
          </p:nvSpPr>
          <p:spPr>
            <a:xfrm>
              <a:off x="0" y="0"/>
              <a:ext cx="350000" cy="350000"/>
            </a:xfrm>
            <a:prstGeom prst="rect">
              <a:avLst/>
            </a:prstGeom>
            <a:noFill/>
            <a:ln w="30000" cap="flat" cmpd="sng" algn="ctr">
              <a:solidFill>
                <a:srgbClr val="707274"/>
              </a:solidFill>
            </a:ln>
          </p:spPr>
        </p:sp>
        <p:cxnSp>
          <p:nvCxnSpPr>
            <p:cNvPr id="16768" name="object_1676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6770" name="object_1677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6772" name="16773">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774" name="16775">
            <a:hlinkClick r:id="rId10" action="ppaction://hlinksldjump"/>
          </p:cNvPr>
          <p:cNvGrpSpPr/>
          <p:nvPr/>
        </p:nvGrpSpPr>
        <p:grpSpPr>
          <a:xfrm>
            <a:off x="17356704" y="887211"/>
            <a:ext cx="561600" cy="648000"/>
            <a:chOff x="0" y="0"/>
            <a:chExt cx="0" cy="0"/>
          </a:xfrm>
        </p:grpSpPr>
        <p:sp>
          <p:nvSpPr>
            <p:cNvPr id="16776" name="16777"/>
            <p:cNvSpPr/>
            <p:nvPr/>
          </p:nvSpPr>
          <p:spPr>
            <a:xfrm>
              <a:off x="0" y="0"/>
              <a:ext cx="350000" cy="350000"/>
            </a:xfrm>
            <a:prstGeom prst="rect">
              <a:avLst/>
            </a:prstGeom>
            <a:noFill/>
            <a:ln w="30000" cap="flat" cmpd="sng" algn="ctr">
              <a:solidFill>
                <a:srgbClr val="707274"/>
              </a:solidFill>
            </a:ln>
          </p:spPr>
        </p:sp>
        <p:sp>
          <p:nvSpPr>
            <p:cNvPr id="16778" name="object_1677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6780" name="object_16781"/>
            <p:cNvSpPr/>
            <p:nvPr/>
          </p:nvSpPr>
          <p:spPr>
            <a:xfrm>
              <a:off x="136856" y="41051"/>
              <a:ext cx="54000" cy="59400"/>
            </a:xfrm>
            <a:prstGeom prst="rect">
              <a:avLst/>
            </a:prstGeom>
            <a:solidFill>
              <a:srgbClr val="707274"/>
            </a:solidFill>
          </p:spPr>
        </p:sp>
        <p:sp>
          <p:nvSpPr>
            <p:cNvPr id="16782" name="object_16783"/>
            <p:cNvSpPr/>
            <p:nvPr/>
          </p:nvSpPr>
          <p:spPr>
            <a:xfrm>
              <a:off x="180596" y="70751"/>
              <a:ext cx="55300" cy="0"/>
            </a:xfrm>
            <a:prstGeom prst="line">
              <a:avLst/>
            </a:prstGeom>
            <a:solidFill>
              <a:srgbClr val="000000"/>
            </a:solidFill>
            <a:ln w="11000" cap="flat" cmpd="sng" algn="ctr">
              <a:solidFill>
                <a:srgbClr val="707274"/>
              </a:solidFill>
            </a:ln>
          </p:spPr>
        </p:sp>
        <p:sp>
          <p:nvSpPr>
            <p:cNvPr id="16784" name="object_16785"/>
            <p:cNvSpPr/>
            <p:nvPr/>
          </p:nvSpPr>
          <p:spPr>
            <a:xfrm>
              <a:off x="245893" y="41051"/>
              <a:ext cx="54000" cy="59400"/>
            </a:xfrm>
            <a:prstGeom prst="ellipse">
              <a:avLst/>
            </a:prstGeom>
            <a:solidFill>
              <a:srgbClr val="707274"/>
            </a:solidFill>
          </p:spPr>
        </p:sp>
        <p:sp>
          <p:nvSpPr>
            <p:cNvPr id="16786" name="object_16787"/>
            <p:cNvSpPr/>
            <p:nvPr/>
          </p:nvSpPr>
          <p:spPr>
            <a:xfrm>
              <a:off x="136856" y="143142"/>
              <a:ext cx="54000" cy="59400"/>
            </a:xfrm>
            <a:prstGeom prst="rect">
              <a:avLst/>
            </a:prstGeom>
            <a:solidFill>
              <a:srgbClr val="707274"/>
            </a:solidFill>
          </p:spPr>
        </p:sp>
        <p:sp>
          <p:nvSpPr>
            <p:cNvPr id="16788" name="object_16789"/>
            <p:cNvSpPr/>
            <p:nvPr/>
          </p:nvSpPr>
          <p:spPr>
            <a:xfrm>
              <a:off x="180596" y="172842"/>
              <a:ext cx="55300" cy="0"/>
            </a:xfrm>
            <a:prstGeom prst="line">
              <a:avLst/>
            </a:prstGeom>
            <a:solidFill>
              <a:srgbClr val="000000"/>
            </a:solidFill>
            <a:ln w="11000" cap="flat" cmpd="sng" algn="ctr">
              <a:solidFill>
                <a:srgbClr val="707274"/>
              </a:solidFill>
            </a:ln>
          </p:spPr>
        </p:sp>
        <p:sp>
          <p:nvSpPr>
            <p:cNvPr id="16790" name="object_16791"/>
            <p:cNvSpPr/>
            <p:nvPr/>
          </p:nvSpPr>
          <p:spPr>
            <a:xfrm>
              <a:off x="245893" y="143142"/>
              <a:ext cx="54000" cy="59400"/>
            </a:xfrm>
            <a:prstGeom prst="ellipse">
              <a:avLst/>
            </a:prstGeom>
            <a:solidFill>
              <a:srgbClr val="707274"/>
            </a:solidFill>
          </p:spPr>
        </p:sp>
        <p:sp>
          <p:nvSpPr>
            <p:cNvPr id="16792" name="object_16793"/>
            <p:cNvSpPr/>
            <p:nvPr/>
          </p:nvSpPr>
          <p:spPr>
            <a:xfrm>
              <a:off x="136856" y="237985"/>
              <a:ext cx="54000" cy="59400"/>
            </a:xfrm>
            <a:prstGeom prst="rect">
              <a:avLst/>
            </a:prstGeom>
            <a:solidFill>
              <a:srgbClr val="707274"/>
            </a:solidFill>
          </p:spPr>
        </p:sp>
        <p:sp>
          <p:nvSpPr>
            <p:cNvPr id="16794" name="object_16795"/>
            <p:cNvSpPr/>
            <p:nvPr/>
          </p:nvSpPr>
          <p:spPr>
            <a:xfrm>
              <a:off x="180596" y="267685"/>
              <a:ext cx="55300" cy="0"/>
            </a:xfrm>
            <a:prstGeom prst="line">
              <a:avLst/>
            </a:prstGeom>
            <a:solidFill>
              <a:srgbClr val="000000"/>
            </a:solidFill>
            <a:ln w="11000" cap="flat" cmpd="sng" algn="ctr">
              <a:solidFill>
                <a:srgbClr val="707274"/>
              </a:solidFill>
            </a:ln>
          </p:spPr>
        </p:sp>
        <p:sp>
          <p:nvSpPr>
            <p:cNvPr id="16796" name="object_16797"/>
            <p:cNvSpPr/>
            <p:nvPr/>
          </p:nvSpPr>
          <p:spPr>
            <a:xfrm>
              <a:off x="245893" y="237985"/>
              <a:ext cx="54000" cy="59400"/>
            </a:xfrm>
            <a:prstGeom prst="ellipse">
              <a:avLst/>
            </a:prstGeom>
            <a:solidFill>
              <a:srgbClr val="707274"/>
            </a:solidFill>
          </p:spPr>
        </p:sp>
        <p:sp>
          <p:nvSpPr>
            <p:cNvPr id="16798" name="16799">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800" name="16801">
            <a:hlinkClick r:id="rId11" action="ppaction://hlinksldjump" tooltip="Aspektkarte"/>
          </p:cNvPr>
          <p:cNvGrpSpPr/>
          <p:nvPr/>
        </p:nvGrpSpPr>
        <p:grpSpPr>
          <a:xfrm>
            <a:off x="16333086" y="887211"/>
            <a:ext cx="350000" cy="350000"/>
            <a:chOff x="0" y="0"/>
            <a:chExt cx="0" cy="0"/>
          </a:xfrm>
        </p:grpSpPr>
        <p:sp>
          <p:nvSpPr>
            <p:cNvPr id="16802" name="16803"/>
            <p:cNvSpPr/>
            <p:nvPr/>
          </p:nvSpPr>
          <p:spPr>
            <a:xfrm>
              <a:off x="0" y="0"/>
              <a:ext cx="350000" cy="350000"/>
            </a:xfrm>
            <a:prstGeom prst="rect">
              <a:avLst/>
            </a:prstGeom>
            <a:noFill/>
            <a:ln w="30000" cap="flat" cmpd="sng" algn="ctr">
              <a:solidFill>
                <a:srgbClr val="707274"/>
              </a:solidFill>
            </a:ln>
          </p:spPr>
        </p:sp>
        <p:sp>
          <p:nvSpPr>
            <p:cNvPr id="16804" name="16805"/>
            <p:cNvSpPr/>
            <p:nvPr/>
          </p:nvSpPr>
          <p:spPr>
            <a:xfrm>
              <a:off x="70000" y="0"/>
              <a:ext cx="210000" cy="0"/>
            </a:xfrm>
            <a:prstGeom prst="line">
              <a:avLst/>
            </a:prstGeom>
            <a:solidFill>
              <a:srgbClr val="000000"/>
            </a:solidFill>
            <a:ln w="11000" cap="flat" cmpd="sng" algn="ctr">
              <a:solidFill>
                <a:srgbClr val="707274"/>
              </a:solidFill>
            </a:ln>
          </p:spPr>
        </p:sp>
        <p:sp>
          <p:nvSpPr>
            <p:cNvPr id="16806" name="16807"/>
            <p:cNvSpPr/>
            <p:nvPr/>
          </p:nvSpPr>
          <p:spPr>
            <a:xfrm>
              <a:off x="70000" y="58333"/>
              <a:ext cx="210000" cy="0"/>
            </a:xfrm>
            <a:prstGeom prst="line">
              <a:avLst/>
            </a:prstGeom>
            <a:solidFill>
              <a:srgbClr val="000000"/>
            </a:solidFill>
            <a:ln w="11000" cap="flat" cmpd="sng" algn="ctr">
              <a:solidFill>
                <a:srgbClr val="707274"/>
              </a:solidFill>
            </a:ln>
          </p:spPr>
        </p:sp>
        <p:sp>
          <p:nvSpPr>
            <p:cNvPr id="16808" name="16809"/>
            <p:cNvSpPr/>
            <p:nvPr/>
          </p:nvSpPr>
          <p:spPr>
            <a:xfrm>
              <a:off x="70000" y="116667"/>
              <a:ext cx="210000" cy="0"/>
            </a:xfrm>
            <a:prstGeom prst="line">
              <a:avLst/>
            </a:prstGeom>
            <a:solidFill>
              <a:srgbClr val="000000"/>
            </a:solidFill>
            <a:ln w="11000" cap="flat" cmpd="sng" algn="ctr">
              <a:solidFill>
                <a:srgbClr val="707274"/>
              </a:solidFill>
            </a:ln>
          </p:spPr>
        </p:sp>
        <p:sp>
          <p:nvSpPr>
            <p:cNvPr id="16810" name="16811"/>
            <p:cNvSpPr/>
            <p:nvPr/>
          </p:nvSpPr>
          <p:spPr>
            <a:xfrm>
              <a:off x="70000" y="175000"/>
              <a:ext cx="210000" cy="0"/>
            </a:xfrm>
            <a:prstGeom prst="line">
              <a:avLst/>
            </a:prstGeom>
            <a:solidFill>
              <a:srgbClr val="000000"/>
            </a:solidFill>
            <a:ln w="11000" cap="flat" cmpd="sng" algn="ctr">
              <a:solidFill>
                <a:srgbClr val="707274"/>
              </a:solidFill>
            </a:ln>
          </p:spPr>
        </p:sp>
        <p:sp>
          <p:nvSpPr>
            <p:cNvPr id="16812" name="16813"/>
            <p:cNvSpPr/>
            <p:nvPr/>
          </p:nvSpPr>
          <p:spPr>
            <a:xfrm>
              <a:off x="70000" y="233333"/>
              <a:ext cx="210000" cy="0"/>
            </a:xfrm>
            <a:prstGeom prst="line">
              <a:avLst/>
            </a:prstGeom>
            <a:solidFill>
              <a:srgbClr val="000000"/>
            </a:solidFill>
            <a:ln w="11000" cap="flat" cmpd="sng" algn="ctr">
              <a:solidFill>
                <a:srgbClr val="707274"/>
              </a:solidFill>
            </a:ln>
          </p:spPr>
        </p:sp>
        <p:sp>
          <p:nvSpPr>
            <p:cNvPr id="16814" name="16815"/>
            <p:cNvSpPr/>
            <p:nvPr/>
          </p:nvSpPr>
          <p:spPr>
            <a:xfrm>
              <a:off x="70000" y="291667"/>
              <a:ext cx="210000" cy="0"/>
            </a:xfrm>
            <a:prstGeom prst="line">
              <a:avLst/>
            </a:prstGeom>
            <a:solidFill>
              <a:srgbClr val="000000"/>
            </a:solidFill>
            <a:ln w="11000" cap="flat" cmpd="sng" algn="ctr">
              <a:solidFill>
                <a:srgbClr val="707274"/>
              </a:solidFill>
            </a:ln>
          </p:spPr>
        </p:sp>
        <p:sp>
          <p:nvSpPr>
            <p:cNvPr id="16816" name="16817"/>
            <p:cNvSpPr/>
            <p:nvPr/>
          </p:nvSpPr>
          <p:spPr>
            <a:xfrm>
              <a:off x="70000" y="350000"/>
              <a:ext cx="210000" cy="0"/>
            </a:xfrm>
            <a:prstGeom prst="line">
              <a:avLst/>
            </a:prstGeom>
            <a:solidFill>
              <a:srgbClr val="000000"/>
            </a:solidFill>
            <a:ln w="11000" cap="flat" cmpd="sng" algn="ctr">
              <a:solidFill>
                <a:srgbClr val="707274"/>
              </a:solidFill>
            </a:ln>
          </p:spPr>
        </p:sp>
        <p:sp>
          <p:nvSpPr>
            <p:cNvPr id="16818" name="16819">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820" name="object_16821">
            <a:hlinkClick r:id="rId12" action="ppaction://hlinksldjump" tooltip="Tabellenband Demoskopie"/>
          </p:cNvPr>
          <p:cNvGrpSpPr/>
          <p:nvPr/>
        </p:nvGrpSpPr>
        <p:grpSpPr>
          <a:xfrm>
            <a:off x="15309468" y="887211"/>
            <a:ext cx="350000" cy="350000"/>
            <a:chOff x="0" y="0"/>
            <a:chExt cx="0" cy="0"/>
          </a:xfrm>
        </p:grpSpPr>
        <p:sp>
          <p:nvSpPr>
            <p:cNvPr id="16824" name="object_16825"/>
            <p:cNvSpPr/>
            <p:nvPr/>
          </p:nvSpPr>
          <p:spPr>
            <a:xfrm>
              <a:off x="30600" y="27733"/>
              <a:ext cx="222300" cy="61200"/>
            </a:xfrm>
            <a:prstGeom prst="rect">
              <a:avLst/>
            </a:prstGeom>
            <a:solidFill>
              <a:srgbClr val="707274"/>
            </a:solidFill>
            <a:ln>
              <a:noFill/>
            </a:ln>
          </p:spPr>
        </p:sp>
        <p:sp>
          <p:nvSpPr>
            <p:cNvPr id="16826" name="object_16827"/>
            <p:cNvSpPr/>
            <p:nvPr/>
          </p:nvSpPr>
          <p:spPr>
            <a:xfrm>
              <a:off x="0" y="27733"/>
              <a:ext cx="61200" cy="61200"/>
            </a:xfrm>
            <a:prstGeom prst="ellipse">
              <a:avLst/>
            </a:prstGeom>
            <a:solidFill>
              <a:srgbClr val="707274"/>
            </a:solidFill>
            <a:ln>
              <a:noFill/>
            </a:ln>
          </p:spPr>
        </p:sp>
        <p:sp>
          <p:nvSpPr>
            <p:cNvPr id="16828" name="object_16829"/>
            <p:cNvSpPr/>
            <p:nvPr/>
          </p:nvSpPr>
          <p:spPr>
            <a:xfrm>
              <a:off x="222300" y="27733"/>
              <a:ext cx="61200" cy="61200"/>
            </a:xfrm>
            <a:prstGeom prst="ellipse">
              <a:avLst/>
            </a:prstGeom>
            <a:solidFill>
              <a:srgbClr val="707274"/>
            </a:solidFill>
            <a:ln>
              <a:noFill/>
            </a:ln>
          </p:spPr>
        </p:sp>
        <p:sp>
          <p:nvSpPr>
            <p:cNvPr id="16830" name="object_16831"/>
            <p:cNvSpPr/>
            <p:nvPr/>
          </p:nvSpPr>
          <p:spPr>
            <a:xfrm>
              <a:off x="30600" y="144400"/>
              <a:ext cx="141800" cy="61200"/>
            </a:xfrm>
            <a:prstGeom prst="rect">
              <a:avLst/>
            </a:prstGeom>
            <a:solidFill>
              <a:srgbClr val="707274"/>
            </a:solidFill>
            <a:ln>
              <a:noFill/>
            </a:ln>
          </p:spPr>
        </p:sp>
        <p:sp>
          <p:nvSpPr>
            <p:cNvPr id="16832" name="object_16833"/>
            <p:cNvSpPr/>
            <p:nvPr/>
          </p:nvSpPr>
          <p:spPr>
            <a:xfrm>
              <a:off x="0" y="144400"/>
              <a:ext cx="61200" cy="61200"/>
            </a:xfrm>
            <a:prstGeom prst="ellipse">
              <a:avLst/>
            </a:prstGeom>
            <a:solidFill>
              <a:srgbClr val="707274"/>
            </a:solidFill>
            <a:ln>
              <a:noFill/>
            </a:ln>
          </p:spPr>
        </p:sp>
        <p:sp>
          <p:nvSpPr>
            <p:cNvPr id="16834" name="object_16835"/>
            <p:cNvSpPr/>
            <p:nvPr/>
          </p:nvSpPr>
          <p:spPr>
            <a:xfrm>
              <a:off x="141800" y="144400"/>
              <a:ext cx="61200" cy="61200"/>
            </a:xfrm>
            <a:prstGeom prst="ellipse">
              <a:avLst/>
            </a:prstGeom>
            <a:solidFill>
              <a:srgbClr val="707274"/>
            </a:solidFill>
            <a:ln>
              <a:noFill/>
            </a:ln>
          </p:spPr>
        </p:sp>
        <p:sp>
          <p:nvSpPr>
            <p:cNvPr id="16836" name="object_16837"/>
            <p:cNvSpPr/>
            <p:nvPr/>
          </p:nvSpPr>
          <p:spPr>
            <a:xfrm>
              <a:off x="30600" y="261067"/>
              <a:ext cx="288800" cy="61200"/>
            </a:xfrm>
            <a:prstGeom prst="rect">
              <a:avLst/>
            </a:prstGeom>
            <a:solidFill>
              <a:srgbClr val="707274"/>
            </a:solidFill>
            <a:ln>
              <a:noFill/>
            </a:ln>
          </p:spPr>
        </p:sp>
        <p:sp>
          <p:nvSpPr>
            <p:cNvPr id="16838" name="object_16839"/>
            <p:cNvSpPr/>
            <p:nvPr/>
          </p:nvSpPr>
          <p:spPr>
            <a:xfrm>
              <a:off x="0" y="261067"/>
              <a:ext cx="61200" cy="61200"/>
            </a:xfrm>
            <a:prstGeom prst="ellipse">
              <a:avLst/>
            </a:prstGeom>
            <a:solidFill>
              <a:srgbClr val="707274"/>
            </a:solidFill>
            <a:ln>
              <a:noFill/>
            </a:ln>
          </p:spPr>
        </p:sp>
        <p:sp>
          <p:nvSpPr>
            <p:cNvPr id="16840" name="object_16841"/>
            <p:cNvSpPr/>
            <p:nvPr/>
          </p:nvSpPr>
          <p:spPr>
            <a:xfrm>
              <a:off x="288800" y="261067"/>
              <a:ext cx="61200" cy="61200"/>
            </a:xfrm>
            <a:prstGeom prst="ellipse">
              <a:avLst/>
            </a:prstGeom>
            <a:solidFill>
              <a:srgbClr val="707274"/>
            </a:solidFill>
            <a:ln>
              <a:noFill/>
            </a:ln>
          </p:spPr>
        </p:sp>
        <p:sp>
          <p:nvSpPr>
            <p:cNvPr id="16842" name="object_16843"/>
            <p:cNvSpPr/>
            <p:nvPr/>
          </p:nvSpPr>
          <p:spPr>
            <a:xfrm>
              <a:off x="263500" y="58333"/>
              <a:ext cx="0" cy="233333"/>
            </a:xfrm>
            <a:prstGeom prst="rect">
              <a:avLst/>
            </a:prstGeom>
            <a:noFill/>
            <a:ln w="10470">
              <a:solidFill>
                <a:srgbClr val="707274"/>
              </a:solidFill>
            </a:ln>
          </p:spPr>
        </p:sp>
        <p:sp>
          <p:nvSpPr>
            <p:cNvPr id="16844" name="1684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6846" name="object_16847"/>
          <p:cNvSpPr/>
          <p:nvPr/>
        </p:nvSpPr>
        <p:spPr>
          <a:xfrm>
            <a:off x="16376529" y="2577826"/>
            <a:ext cx="921600" cy="921600"/>
          </a:xfrm>
          <a:prstGeom prst="rect">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2.7</a:t>
            </a:r>
          </a:p>
        </p:txBody>
      </p:sp>
      <p:sp>
        <p:nvSpPr>
          <p:cNvPr id="16848" name="object_16849"/>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6850" name="object_16851"/>
          <p:cNvSpPr/>
          <p:nvPr/>
        </p:nvSpPr>
        <p:spPr>
          <a:xfrm>
            <a:off x="7345326" y="3599878"/>
            <a:ext cx="0" cy="6368604"/>
          </a:xfrm>
          <a:prstGeom prst="rect">
            <a:avLst/>
          </a:prstGeom>
          <a:ln w="5235">
            <a:solidFill>
              <a:srgbClr val="000000"/>
            </a:solidFill>
          </a:ln>
        </p:spPr>
      </p:sp>
      <p:sp>
        <p:nvSpPr>
          <p:cNvPr id="16852" name="object_16853"/>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6854" name="object_16855"/>
          <p:cNvSpPr/>
          <p:nvPr/>
        </p:nvSpPr>
        <p:spPr>
          <a:xfrm>
            <a:off x="9026775" y="3599878"/>
            <a:ext cx="0" cy="6368604"/>
          </a:xfrm>
          <a:prstGeom prst="rect">
            <a:avLst/>
          </a:prstGeom>
          <a:ln w="5235">
            <a:solidFill>
              <a:srgbClr val="767A7C"/>
            </a:solidFill>
          </a:ln>
        </p:spPr>
      </p:sp>
      <p:sp>
        <p:nvSpPr>
          <p:cNvPr id="16856" name="object_16857"/>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6858" name="object_16859"/>
          <p:cNvSpPr/>
          <p:nvPr/>
        </p:nvSpPr>
        <p:spPr>
          <a:xfrm>
            <a:off x="10708225" y="3599878"/>
            <a:ext cx="0" cy="6368604"/>
          </a:xfrm>
          <a:prstGeom prst="rect">
            <a:avLst/>
          </a:prstGeom>
          <a:ln w="5235">
            <a:solidFill>
              <a:srgbClr val="767A7C"/>
            </a:solidFill>
          </a:ln>
        </p:spPr>
      </p:sp>
      <p:sp>
        <p:nvSpPr>
          <p:cNvPr id="16860" name="object_16861"/>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6862" name="object_16863"/>
          <p:cNvSpPr/>
          <p:nvPr/>
        </p:nvSpPr>
        <p:spPr>
          <a:xfrm>
            <a:off x="12389674" y="3599878"/>
            <a:ext cx="0" cy="6368604"/>
          </a:xfrm>
          <a:prstGeom prst="rect">
            <a:avLst/>
          </a:prstGeom>
          <a:ln w="5235">
            <a:solidFill>
              <a:srgbClr val="767A7C"/>
            </a:solidFill>
          </a:ln>
        </p:spPr>
      </p:sp>
      <p:sp>
        <p:nvSpPr>
          <p:cNvPr id="16864" name="object_16865"/>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6866" name="object_16867"/>
          <p:cNvSpPr/>
          <p:nvPr/>
        </p:nvSpPr>
        <p:spPr>
          <a:xfrm>
            <a:off x="14071124" y="3599878"/>
            <a:ext cx="0" cy="6368604"/>
          </a:xfrm>
          <a:prstGeom prst="rect">
            <a:avLst/>
          </a:prstGeom>
          <a:ln w="5235">
            <a:solidFill>
              <a:srgbClr val="767A7C"/>
            </a:solidFill>
          </a:ln>
        </p:spPr>
      </p:sp>
      <p:sp>
        <p:nvSpPr>
          <p:cNvPr id="16868" name="object_16869"/>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6870" name="object_16871"/>
          <p:cNvSpPr/>
          <p:nvPr/>
        </p:nvSpPr>
        <p:spPr>
          <a:xfrm>
            <a:off x="15752573" y="3599878"/>
            <a:ext cx="0" cy="6368604"/>
          </a:xfrm>
          <a:prstGeom prst="rect">
            <a:avLst/>
          </a:prstGeom>
          <a:ln w="5235">
            <a:solidFill>
              <a:srgbClr val="000000"/>
            </a:solidFill>
          </a:ln>
        </p:spPr>
      </p:sp>
      <p:sp>
        <p:nvSpPr>
          <p:cNvPr id="16636" name="object_16637"/>
          <p:cNvSpPr/>
          <p:nvPr/>
        </p:nvSpPr>
        <p:spPr>
          <a:xfrm>
            <a:off x="7345326" y="3442398"/>
            <a:ext cx="5128421" cy="157480"/>
          </a:xfrm>
          <a:prstGeom prst="rect">
            <a:avLst/>
          </a:prstGeom>
          <a:solidFill>
            <a:srgbClr val="DB2D3C"/>
          </a:solidFill>
        </p:spPr>
      </p:sp>
      <p:sp>
        <p:nvSpPr>
          <p:cNvPr id="16638" name="object_16639"/>
          <p:cNvSpPr/>
          <p:nvPr/>
        </p:nvSpPr>
        <p:spPr>
          <a:xfrm>
            <a:off x="12473747" y="3442398"/>
            <a:ext cx="1008870" cy="157480"/>
          </a:xfrm>
          <a:prstGeom prst="rect">
            <a:avLst/>
          </a:prstGeom>
          <a:solidFill>
            <a:srgbClr val="FABC46"/>
          </a:solidFill>
        </p:spPr>
      </p:sp>
      <p:sp>
        <p:nvSpPr>
          <p:cNvPr id="16640" name="object_16641"/>
          <p:cNvSpPr/>
          <p:nvPr/>
        </p:nvSpPr>
        <p:spPr>
          <a:xfrm>
            <a:off x="13482617" y="3442398"/>
            <a:ext cx="2269957" cy="157480"/>
          </a:xfrm>
          <a:prstGeom prst="rect">
            <a:avLst/>
          </a:prstGeom>
          <a:solidFill>
            <a:srgbClr val="35B77C"/>
          </a:solidFill>
        </p:spPr>
      </p:sp>
      <p:sp>
        <p:nvSpPr>
          <p:cNvPr id="16872" name="object_16873"/>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16874" name="object_16875"/>
          <p:cNvSpPr txBox="1"/>
          <p:nvPr/>
        </p:nvSpPr>
        <p:spPr>
          <a:xfrm>
            <a:off x="15900000" y="3599878"/>
            <a:ext cx="4167513" cy="530717"/>
          </a:xfrm>
          <a:prstGeom prst="rect">
            <a:avLst/>
          </a:prstGeom>
        </p:spPr>
        <p:txBody>
          <a:bodyPr vert="horz" wrap="square" lIns="0" tIns="15240" rIns="0" bIns="0" rtlCol="0" anchor="ctr" anchorCtr="0">
            <a:normAutofit/>
          </a:bodyPr>
          <a:lstStyle/>
          <a:p>
            <a:endParaRPr/>
          </a:p>
        </p:txBody>
      </p:sp>
      <p:sp>
        <p:nvSpPr>
          <p:cNvPr id="16876" name="object_16877"/>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 I=54%</a:t>
            </a:r>
          </a:p>
        </p:txBody>
      </p:sp>
      <p:sp>
        <p:nvSpPr>
          <p:cNvPr id="16878" name="object_16879"/>
          <p:cNvSpPr/>
          <p:nvPr/>
        </p:nvSpPr>
        <p:spPr>
          <a:xfrm>
            <a:off x="7345326" y="3759093"/>
            <a:ext cx="5499165" cy="212287"/>
          </a:xfrm>
          <a:prstGeom prst="rect">
            <a:avLst/>
          </a:prstGeom>
          <a:solidFill>
            <a:srgbClr val="49C0B6"/>
          </a:solidFill>
        </p:spPr>
      </p:sp>
      <p:sp>
        <p:nvSpPr>
          <p:cNvPr id="16880" name="object_16881"/>
          <p:cNvSpPr/>
          <p:nvPr/>
        </p:nvSpPr>
        <p:spPr>
          <a:xfrm>
            <a:off x="12844491" y="3599878"/>
            <a:ext cx="0" cy="6368604"/>
          </a:xfrm>
          <a:prstGeom prst="rect">
            <a:avLst/>
          </a:prstGeom>
          <a:ln w="21000">
            <a:solidFill>
              <a:srgbClr val="49C0B6"/>
            </a:solidFill>
          </a:ln>
        </p:spPr>
      </p:sp>
      <p:sp>
        <p:nvSpPr>
          <p:cNvPr id="16882" name="object_16883"/>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6884" name="object_16885"/>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16886" name="object_16887"/>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16888" name="object_16889"/>
          <p:cNvSpPr txBox="1"/>
          <p:nvPr/>
        </p:nvSpPr>
        <p:spPr>
          <a:xfrm>
            <a:off x="15900000" y="4661312"/>
            <a:ext cx="4167513" cy="530717"/>
          </a:xfrm>
          <a:prstGeom prst="rect">
            <a:avLst/>
          </a:prstGeom>
        </p:spPr>
        <p:txBody>
          <a:bodyPr vert="horz" wrap="square" lIns="0" tIns="15240" rIns="0" bIns="0" rtlCol="0" anchor="ctr" anchorCtr="0">
            <a:normAutofit/>
          </a:bodyPr>
          <a:lstStyle/>
          <a:p>
            <a:endParaRPr/>
          </a:p>
        </p:txBody>
      </p:sp>
      <p:sp>
        <p:nvSpPr>
          <p:cNvPr id="16890" name="object_16891"/>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I=59%</a:t>
            </a:r>
          </a:p>
        </p:txBody>
      </p:sp>
      <p:sp>
        <p:nvSpPr>
          <p:cNvPr id="16892" name="object_16893"/>
          <p:cNvSpPr/>
          <p:nvPr/>
        </p:nvSpPr>
        <p:spPr>
          <a:xfrm>
            <a:off x="7345326" y="4820527"/>
            <a:ext cx="5727266" cy="212287"/>
          </a:xfrm>
          <a:prstGeom prst="rect">
            <a:avLst/>
          </a:prstGeom>
          <a:solidFill>
            <a:srgbClr val="49C0B6"/>
          </a:solidFill>
        </p:spPr>
      </p:sp>
      <p:sp>
        <p:nvSpPr>
          <p:cNvPr id="16894" name="object_16895"/>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16896" name="object_16897"/>
          <p:cNvSpPr txBox="1"/>
          <p:nvPr/>
        </p:nvSpPr>
        <p:spPr>
          <a:xfrm>
            <a:off x="15900000" y="5192029"/>
            <a:ext cx="4167513" cy="530717"/>
          </a:xfrm>
          <a:prstGeom prst="rect">
            <a:avLst/>
          </a:prstGeom>
        </p:spPr>
        <p:txBody>
          <a:bodyPr vert="horz" wrap="square" lIns="0" tIns="15240" rIns="0" bIns="0" rtlCol="0" anchor="ctr" anchorCtr="0">
            <a:normAutofit/>
          </a:bodyPr>
          <a:lstStyle/>
          <a:p>
            <a:endParaRPr/>
          </a:p>
        </p:txBody>
      </p:sp>
      <p:sp>
        <p:nvSpPr>
          <p:cNvPr id="16898" name="object_16899"/>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I=54%</a:t>
            </a:r>
          </a:p>
        </p:txBody>
      </p:sp>
      <p:sp>
        <p:nvSpPr>
          <p:cNvPr id="16900" name="object_16901"/>
          <p:cNvSpPr/>
          <p:nvPr/>
        </p:nvSpPr>
        <p:spPr>
          <a:xfrm>
            <a:off x="7345326" y="5351244"/>
            <a:ext cx="5650730" cy="212287"/>
          </a:xfrm>
          <a:prstGeom prst="rect">
            <a:avLst/>
          </a:prstGeom>
          <a:solidFill>
            <a:srgbClr val="49C0B6"/>
          </a:solidFill>
        </p:spPr>
      </p:sp>
      <p:sp>
        <p:nvSpPr>
          <p:cNvPr id="16902" name="object_16903"/>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16904" name="object_16905"/>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16906" name="object_16907"/>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6908" name="object_16909"/>
          <p:cNvSpPr txBox="1"/>
          <p:nvPr/>
        </p:nvSpPr>
        <p:spPr>
          <a:xfrm>
            <a:off x="15900000" y="6253463"/>
            <a:ext cx="4167513" cy="530717"/>
          </a:xfrm>
          <a:prstGeom prst="rect">
            <a:avLst/>
          </a:prstGeom>
        </p:spPr>
        <p:txBody>
          <a:bodyPr vert="horz" wrap="square" lIns="0" tIns="15240" rIns="0" bIns="0" rtlCol="0" anchor="ctr" anchorCtr="0">
            <a:normAutofit/>
          </a:bodyPr>
          <a:lstStyle/>
          <a:p>
            <a:endParaRPr/>
          </a:p>
        </p:txBody>
      </p:sp>
      <p:sp>
        <p:nvSpPr>
          <p:cNvPr id="16910" name="object_16911"/>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I=37%</a:t>
            </a:r>
          </a:p>
        </p:txBody>
      </p:sp>
      <p:sp>
        <p:nvSpPr>
          <p:cNvPr id="16912" name="object_16913"/>
          <p:cNvSpPr/>
          <p:nvPr/>
        </p:nvSpPr>
        <p:spPr>
          <a:xfrm>
            <a:off x="7345326" y="6412678"/>
            <a:ext cx="6389866" cy="212287"/>
          </a:xfrm>
          <a:prstGeom prst="rect">
            <a:avLst/>
          </a:prstGeom>
          <a:solidFill>
            <a:srgbClr val="49C0B6"/>
          </a:solidFill>
        </p:spPr>
      </p:sp>
      <p:sp>
        <p:nvSpPr>
          <p:cNvPr id="16914" name="object_16915"/>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6916" name="object_16917"/>
          <p:cNvSpPr txBox="1"/>
          <p:nvPr/>
        </p:nvSpPr>
        <p:spPr>
          <a:xfrm>
            <a:off x="15900000" y="6784180"/>
            <a:ext cx="4167513" cy="530717"/>
          </a:xfrm>
          <a:prstGeom prst="rect">
            <a:avLst/>
          </a:prstGeom>
        </p:spPr>
        <p:txBody>
          <a:bodyPr vert="horz" wrap="square" lIns="0" tIns="15240" rIns="0" bIns="0" rtlCol="0" anchor="ctr" anchorCtr="0">
            <a:normAutofit/>
          </a:bodyPr>
          <a:lstStyle/>
          <a:p>
            <a:endParaRPr/>
          </a:p>
        </p:txBody>
      </p:sp>
      <p:sp>
        <p:nvSpPr>
          <p:cNvPr id="16918" name="object_16919"/>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 I=50%</a:t>
            </a:r>
          </a:p>
        </p:txBody>
      </p:sp>
      <p:sp>
        <p:nvSpPr>
          <p:cNvPr id="16920" name="object_16921"/>
          <p:cNvSpPr/>
          <p:nvPr/>
        </p:nvSpPr>
        <p:spPr>
          <a:xfrm>
            <a:off x="7345326" y="6943395"/>
            <a:ext cx="5554251" cy="212287"/>
          </a:xfrm>
          <a:prstGeom prst="rect">
            <a:avLst/>
          </a:prstGeom>
          <a:solidFill>
            <a:srgbClr val="49C0B6"/>
          </a:solidFill>
        </p:spPr>
      </p:sp>
      <p:sp>
        <p:nvSpPr>
          <p:cNvPr id="16922" name="object_16923"/>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6924" name="object_16925"/>
          <p:cNvSpPr txBox="1"/>
          <p:nvPr/>
        </p:nvSpPr>
        <p:spPr>
          <a:xfrm>
            <a:off x="15900000" y="7314897"/>
            <a:ext cx="4167513" cy="530717"/>
          </a:xfrm>
          <a:prstGeom prst="rect">
            <a:avLst/>
          </a:prstGeom>
        </p:spPr>
        <p:txBody>
          <a:bodyPr vert="horz" wrap="square" lIns="0" tIns="15240" rIns="0" bIns="0" rtlCol="0" anchor="ctr" anchorCtr="0">
            <a:normAutofit/>
          </a:bodyPr>
          <a:lstStyle/>
          <a:p>
            <a:endParaRPr/>
          </a:p>
        </p:txBody>
      </p:sp>
      <p:sp>
        <p:nvSpPr>
          <p:cNvPr id="16926" name="object_16927"/>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 I=61%</a:t>
            </a:r>
          </a:p>
        </p:txBody>
      </p:sp>
      <p:sp>
        <p:nvSpPr>
          <p:cNvPr id="16928" name="object_16929"/>
          <p:cNvSpPr/>
          <p:nvPr/>
        </p:nvSpPr>
        <p:spPr>
          <a:xfrm>
            <a:off x="7345326" y="7474112"/>
            <a:ext cx="5608869" cy="212287"/>
          </a:xfrm>
          <a:prstGeom prst="rect">
            <a:avLst/>
          </a:prstGeom>
          <a:solidFill>
            <a:srgbClr val="49C0B6"/>
          </a:solidFill>
        </p:spPr>
      </p:sp>
      <p:sp>
        <p:nvSpPr>
          <p:cNvPr id="16930" name="object_16931"/>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6932" name="object_16933"/>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16934" name="object_16935"/>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6936" name="object_16937"/>
          <p:cNvSpPr txBox="1"/>
          <p:nvPr/>
        </p:nvSpPr>
        <p:spPr>
          <a:xfrm>
            <a:off x="15900000" y="8376331"/>
            <a:ext cx="4167513" cy="530717"/>
          </a:xfrm>
          <a:prstGeom prst="rect">
            <a:avLst/>
          </a:prstGeom>
        </p:spPr>
        <p:txBody>
          <a:bodyPr vert="horz" wrap="square" lIns="0" tIns="15240" rIns="0" bIns="0" rtlCol="0" anchor="ctr" anchorCtr="0">
            <a:normAutofit/>
          </a:bodyPr>
          <a:lstStyle/>
          <a:p>
            <a:endParaRPr/>
          </a:p>
        </p:txBody>
      </p:sp>
      <p:sp>
        <p:nvSpPr>
          <p:cNvPr id="16938" name="object_16939"/>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I=47%</a:t>
            </a:r>
          </a:p>
        </p:txBody>
      </p:sp>
      <p:sp>
        <p:nvSpPr>
          <p:cNvPr id="16940" name="object_16941"/>
          <p:cNvSpPr/>
          <p:nvPr/>
        </p:nvSpPr>
        <p:spPr>
          <a:xfrm>
            <a:off x="7345326" y="8535546"/>
            <a:ext cx="6349764" cy="212287"/>
          </a:xfrm>
          <a:prstGeom prst="rect">
            <a:avLst/>
          </a:prstGeom>
          <a:solidFill>
            <a:srgbClr val="49C0B6"/>
          </a:solidFill>
        </p:spPr>
      </p:sp>
      <p:sp>
        <p:nvSpPr>
          <p:cNvPr id="16942" name="object_16943"/>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6944" name="object_16945"/>
          <p:cNvSpPr txBox="1"/>
          <p:nvPr/>
        </p:nvSpPr>
        <p:spPr>
          <a:xfrm>
            <a:off x="15900000" y="8907048"/>
            <a:ext cx="4167513" cy="530717"/>
          </a:xfrm>
          <a:prstGeom prst="rect">
            <a:avLst/>
          </a:prstGeom>
        </p:spPr>
        <p:txBody>
          <a:bodyPr vert="horz" wrap="square" lIns="0" tIns="15240" rIns="0" bIns="0" rtlCol="0" anchor="ctr" anchorCtr="0">
            <a:normAutofit/>
          </a:bodyPr>
          <a:lstStyle/>
          <a:p>
            <a:endParaRPr/>
          </a:p>
        </p:txBody>
      </p:sp>
      <p:sp>
        <p:nvSpPr>
          <p:cNvPr id="16946" name="object_16947"/>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 I=51%</a:t>
            </a:r>
          </a:p>
        </p:txBody>
      </p:sp>
      <p:sp>
        <p:nvSpPr>
          <p:cNvPr id="16948" name="object_16949"/>
          <p:cNvSpPr/>
          <p:nvPr/>
        </p:nvSpPr>
        <p:spPr>
          <a:xfrm>
            <a:off x="7345326" y="9066263"/>
            <a:ext cx="5526334" cy="212287"/>
          </a:xfrm>
          <a:prstGeom prst="rect">
            <a:avLst/>
          </a:prstGeom>
          <a:solidFill>
            <a:srgbClr val="49C0B6"/>
          </a:solidFill>
        </p:spPr>
      </p:sp>
      <p:sp>
        <p:nvSpPr>
          <p:cNvPr id="16950" name="object_16951"/>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6952" name="object_16953"/>
          <p:cNvSpPr txBox="1"/>
          <p:nvPr/>
        </p:nvSpPr>
        <p:spPr>
          <a:xfrm>
            <a:off x="15900000" y="9437765"/>
            <a:ext cx="4167513" cy="530717"/>
          </a:xfrm>
          <a:prstGeom prst="rect">
            <a:avLst/>
          </a:prstGeom>
        </p:spPr>
        <p:txBody>
          <a:bodyPr vert="horz" wrap="square" lIns="0" tIns="15240" rIns="0" bIns="0" rtlCol="0" anchor="ctr" anchorCtr="0">
            <a:normAutofit/>
          </a:bodyPr>
          <a:lstStyle/>
          <a:p>
            <a:endParaRPr/>
          </a:p>
        </p:txBody>
      </p:sp>
      <p:sp>
        <p:nvSpPr>
          <p:cNvPr id="16954" name="object_16955"/>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I=69%</a:t>
            </a:r>
          </a:p>
        </p:txBody>
      </p:sp>
      <p:sp>
        <p:nvSpPr>
          <p:cNvPr id="16956" name="object_16957"/>
          <p:cNvSpPr/>
          <p:nvPr/>
        </p:nvSpPr>
        <p:spPr>
          <a:xfrm>
            <a:off x="7345326" y="9596980"/>
            <a:ext cx="5870126" cy="212287"/>
          </a:xfrm>
          <a:prstGeom prst="rect">
            <a:avLst/>
          </a:prstGeom>
          <a:solidFill>
            <a:srgbClr val="49C0B6"/>
          </a:solidFill>
        </p:spPr>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66" name="object_16967"/>
          <p:cNvSpPr>
            <a:spLocks noGrp="1"/>
          </p:cNvSpPr>
          <p:nvPr/>
        </p:nvSpPr>
        <p:spPr>
          <a:xfrm>
            <a:off x="663156" y="586369"/>
            <a:ext cx="922019" cy="922019"/>
          </a:xfrm>
          <a:prstGeom prst="ellipse">
            <a:avLst/>
          </a:prstGeom>
          <a:solidFill>
            <a:srgbClr val="49C0B6"/>
          </a:solidFill>
        </p:spPr>
        <p:txBody>
          <a:bodyPr wrap="square" lIns="0" tIns="0" rIns="0" bIns="0" rtlCol="0" anchor="ctr"/>
          <a:lstStyle/>
          <a:p>
            <a:pPr algn="ctr"/>
            <a:r>
              <a:rPr sz="2950" b="1" dirty="0">
                <a:solidFill>
                  <a:srgbClr val="FFFFFF"/>
                </a:solidFill>
                <a:latin typeface="Arial"/>
                <a:ea typeface="Arial"/>
              </a:rPr>
              <a:t>1</a:t>
            </a:r>
            <a:endParaRPr sz="2950" b="1" dirty="0"/>
          </a:p>
        </p:txBody>
      </p:sp>
      <p:sp>
        <p:nvSpPr>
          <p:cNvPr id="16968" name="object_1696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flexible working time models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6970" name="16971">
            <a:hlinkClick r:id="rId3" action="ppaction://hlinksldjump" tooltip="Content"/>
          </p:cNvPr>
          <p:cNvGrpSpPr/>
          <p:nvPr/>
        </p:nvGrpSpPr>
        <p:grpSpPr>
          <a:xfrm>
            <a:off x="19403940" y="295737"/>
            <a:ext cx="350000" cy="350000"/>
            <a:chOff x="0" y="0"/>
            <a:chExt cx="0" cy="0"/>
          </a:xfrm>
        </p:grpSpPr>
        <p:sp>
          <p:nvSpPr>
            <p:cNvPr id="16972" name="16973"/>
            <p:cNvSpPr/>
            <p:nvPr/>
          </p:nvSpPr>
          <p:spPr>
            <a:xfrm>
              <a:off x="0" y="0"/>
              <a:ext cx="350000" cy="350000"/>
            </a:xfrm>
            <a:prstGeom prst="rect">
              <a:avLst/>
            </a:prstGeom>
            <a:noFill/>
            <a:ln w="30000" cap="flat" cmpd="sng" algn="ctr">
              <a:solidFill>
                <a:srgbClr val="707274"/>
              </a:solidFill>
            </a:ln>
          </p:spPr>
        </p:sp>
        <p:sp>
          <p:nvSpPr>
            <p:cNvPr id="16974" name="1697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6976" name="16977">
            <a:hlinkClick r:id="rId4" action="ppaction://hlinksldjump" tooltip="Project overview"/>
          </p:cNvPr>
          <p:cNvGrpSpPr/>
          <p:nvPr/>
        </p:nvGrpSpPr>
        <p:grpSpPr>
          <a:xfrm>
            <a:off x="18380322" y="295737"/>
            <a:ext cx="350000" cy="350000"/>
            <a:chOff x="0" y="0"/>
            <a:chExt cx="0" cy="0"/>
          </a:xfrm>
        </p:grpSpPr>
        <p:sp>
          <p:nvSpPr>
            <p:cNvPr id="16978" name="16979"/>
            <p:cNvSpPr/>
            <p:nvPr/>
          </p:nvSpPr>
          <p:spPr>
            <a:xfrm>
              <a:off x="0" y="0"/>
              <a:ext cx="350000" cy="350000"/>
            </a:xfrm>
            <a:prstGeom prst="rect">
              <a:avLst/>
            </a:prstGeom>
            <a:noFill/>
            <a:ln w="30000" cap="flat" cmpd="sng" algn="ctr">
              <a:solidFill>
                <a:srgbClr val="707274"/>
              </a:solidFill>
            </a:ln>
          </p:spPr>
        </p:sp>
        <p:sp>
          <p:nvSpPr>
            <p:cNvPr id="16980" name="16981"/>
            <p:cNvSpPr/>
            <p:nvPr/>
          </p:nvSpPr>
          <p:spPr>
            <a:xfrm>
              <a:off x="0" y="280000"/>
              <a:ext cx="350000" cy="0"/>
            </a:xfrm>
            <a:prstGeom prst="line">
              <a:avLst/>
            </a:prstGeom>
            <a:solidFill>
              <a:srgbClr val="000000"/>
            </a:solidFill>
            <a:ln w="11000" cap="flat" cmpd="sng" algn="ctr">
              <a:solidFill>
                <a:srgbClr val="707274"/>
              </a:solidFill>
            </a:ln>
          </p:spPr>
        </p:sp>
        <p:sp>
          <p:nvSpPr>
            <p:cNvPr id="16982" name="16983"/>
            <p:cNvSpPr/>
            <p:nvPr/>
          </p:nvSpPr>
          <p:spPr>
            <a:xfrm>
              <a:off x="175000" y="280000"/>
              <a:ext cx="0" cy="70000"/>
            </a:xfrm>
            <a:prstGeom prst="line">
              <a:avLst/>
            </a:prstGeom>
            <a:solidFill>
              <a:srgbClr val="000000"/>
            </a:solidFill>
            <a:ln w="11000" cap="flat" cmpd="sng" algn="ctr">
              <a:solidFill>
                <a:srgbClr val="707274"/>
              </a:solidFill>
            </a:ln>
          </p:spPr>
        </p:sp>
        <p:sp>
          <p:nvSpPr>
            <p:cNvPr id="16984" name="object_16985"/>
            <p:cNvSpPr/>
            <p:nvPr/>
          </p:nvSpPr>
          <p:spPr>
            <a:xfrm>
              <a:off x="50000" y="87500"/>
              <a:ext cx="75000" cy="75000"/>
            </a:xfrm>
            <a:prstGeom prst="ellipse">
              <a:avLst/>
            </a:prstGeom>
            <a:solidFill>
              <a:srgbClr val="707274"/>
            </a:solidFill>
          </p:spPr>
        </p:sp>
        <p:sp>
          <p:nvSpPr>
            <p:cNvPr id="16986" name="object_16987"/>
            <p:cNvSpPr/>
            <p:nvPr/>
          </p:nvSpPr>
          <p:spPr>
            <a:xfrm>
              <a:off x="137500" y="87500"/>
              <a:ext cx="75000" cy="75000"/>
            </a:xfrm>
            <a:prstGeom prst="ellipse">
              <a:avLst/>
            </a:prstGeom>
            <a:solidFill>
              <a:srgbClr val="707274"/>
            </a:solidFill>
          </p:spPr>
        </p:sp>
        <p:sp>
          <p:nvSpPr>
            <p:cNvPr id="16988" name="object_16989"/>
            <p:cNvSpPr/>
            <p:nvPr/>
          </p:nvSpPr>
          <p:spPr>
            <a:xfrm>
              <a:off x="225000" y="87500"/>
              <a:ext cx="75000" cy="75000"/>
            </a:xfrm>
            <a:prstGeom prst="ellipse">
              <a:avLst/>
            </a:prstGeom>
            <a:solidFill>
              <a:srgbClr val="707274"/>
            </a:solidFill>
          </p:spPr>
        </p:sp>
        <p:sp>
          <p:nvSpPr>
            <p:cNvPr id="16990" name="16991"/>
            <p:cNvSpPr/>
            <p:nvPr/>
          </p:nvSpPr>
          <p:spPr>
            <a:xfrm>
              <a:off x="105000" y="233333"/>
              <a:ext cx="140000" cy="0"/>
            </a:xfrm>
            <a:prstGeom prst="rect">
              <a:avLst/>
            </a:prstGeom>
            <a:noFill/>
            <a:ln w="30000" cap="flat" cmpd="sng" algn="ctr">
              <a:solidFill>
                <a:srgbClr val="707274"/>
              </a:solidFill>
            </a:ln>
          </p:spPr>
        </p:sp>
        <p:sp>
          <p:nvSpPr>
            <p:cNvPr id="16992" name="1699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6994" name="16995">
            <a:hlinkClick r:id="rId5" action="ppaction://hlinksldjump" tooltip="Response-Rate"/>
          </p:cNvPr>
          <p:cNvGrpSpPr/>
          <p:nvPr/>
        </p:nvGrpSpPr>
        <p:grpSpPr>
          <a:xfrm>
            <a:off x="17356704" y="295737"/>
            <a:ext cx="350000" cy="350000"/>
            <a:chOff x="0" y="0"/>
            <a:chExt cx="0" cy="0"/>
          </a:xfrm>
        </p:grpSpPr>
        <p:sp>
          <p:nvSpPr>
            <p:cNvPr id="16996" name="16997"/>
            <p:cNvSpPr/>
            <p:nvPr/>
          </p:nvSpPr>
          <p:spPr>
            <a:xfrm>
              <a:off x="0" y="0"/>
              <a:ext cx="350000" cy="350000"/>
            </a:xfrm>
            <a:prstGeom prst="rect">
              <a:avLst/>
            </a:prstGeom>
            <a:noFill/>
            <a:ln w="30000" cap="flat" cmpd="sng" algn="ctr">
              <a:solidFill>
                <a:srgbClr val="707274"/>
              </a:solidFill>
            </a:ln>
          </p:spPr>
        </p:sp>
        <p:sp>
          <p:nvSpPr>
            <p:cNvPr id="16998" name="1699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7000" name="object_17001">
            <a:hlinkClick r:id="rId6" action="ppaction://hlinksldjump" tooltip="Index overview"/>
          </p:cNvPr>
          <p:cNvGrpSpPr/>
          <p:nvPr/>
        </p:nvGrpSpPr>
        <p:grpSpPr>
          <a:xfrm>
            <a:off x="16333086" y="295737"/>
            <a:ext cx="511198" cy="515004"/>
            <a:chOff x="17809255" y="706508"/>
            <a:chExt cx="711198" cy="715004"/>
          </a:xfrm>
        </p:grpSpPr>
        <p:sp>
          <p:nvSpPr>
            <p:cNvPr id="17002" name="object_17003"/>
            <p:cNvSpPr/>
            <p:nvPr/>
          </p:nvSpPr>
          <p:spPr>
            <a:xfrm>
              <a:off x="17809255" y="706508"/>
              <a:ext cx="711198" cy="715004"/>
            </a:xfrm>
            <a:prstGeom prst="rect">
              <a:avLst/>
            </a:prstGeom>
            <a:solidFill>
              <a:srgbClr val="FFFFFF">
                <a:alpha val="500"/>
              </a:srgbClr>
            </a:solidFill>
            <a:ln>
              <a:noFill/>
            </a:ln>
          </p:spPr>
        </p:sp>
        <p:sp>
          <p:nvSpPr>
            <p:cNvPr id="17004" name="object_1700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7006" name="object_1700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7008" name="object_1700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7010" name="object_1701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7012" name="object_1701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7014" name="object_1701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7016" name="object_1701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7018" name="object_1701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7020" name="object_1702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7022" name="object_1702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7024" name="object_17025">
            <a:hlinkClick r:id="rId7" action="ppaction://hlinksldjump" tooltip="Dimensions"/>
          </p:cNvPr>
          <p:cNvGrpSpPr/>
          <p:nvPr/>
        </p:nvGrpSpPr>
        <p:grpSpPr>
          <a:xfrm>
            <a:off x="15309468" y="295737"/>
            <a:ext cx="350000" cy="350000"/>
            <a:chOff x="0" y="0"/>
            <a:chExt cx="0" cy="0"/>
          </a:xfrm>
        </p:grpSpPr>
        <p:sp>
          <p:nvSpPr>
            <p:cNvPr id="17026" name="object_17027"/>
            <p:cNvSpPr/>
            <p:nvPr/>
          </p:nvSpPr>
          <p:spPr>
            <a:xfrm>
              <a:off x="30600" y="27733"/>
              <a:ext cx="113800" cy="61200"/>
            </a:xfrm>
            <a:prstGeom prst="rect">
              <a:avLst/>
            </a:prstGeom>
            <a:solidFill>
              <a:srgbClr val="707274"/>
            </a:solidFill>
            <a:ln>
              <a:noFill/>
            </a:ln>
          </p:spPr>
        </p:sp>
        <p:sp>
          <p:nvSpPr>
            <p:cNvPr id="17028" name="object_17029"/>
            <p:cNvSpPr/>
            <p:nvPr/>
          </p:nvSpPr>
          <p:spPr>
            <a:xfrm>
              <a:off x="275600" y="27733"/>
              <a:ext cx="43800" cy="61200"/>
            </a:xfrm>
            <a:prstGeom prst="rect">
              <a:avLst/>
            </a:prstGeom>
            <a:solidFill>
              <a:srgbClr val="707274"/>
            </a:solidFill>
            <a:ln>
              <a:noFill/>
            </a:ln>
          </p:spPr>
        </p:sp>
        <p:sp>
          <p:nvSpPr>
            <p:cNvPr id="17030" name="object_17031"/>
            <p:cNvSpPr/>
            <p:nvPr/>
          </p:nvSpPr>
          <p:spPr>
            <a:xfrm>
              <a:off x="0" y="27733"/>
              <a:ext cx="61200" cy="61200"/>
            </a:xfrm>
            <a:prstGeom prst="ellipse">
              <a:avLst/>
            </a:prstGeom>
            <a:solidFill>
              <a:srgbClr val="707274"/>
            </a:solidFill>
            <a:ln>
              <a:noFill/>
            </a:ln>
          </p:spPr>
        </p:sp>
        <p:sp>
          <p:nvSpPr>
            <p:cNvPr id="17032" name="object_17033"/>
            <p:cNvSpPr/>
            <p:nvPr/>
          </p:nvSpPr>
          <p:spPr>
            <a:xfrm>
              <a:off x="113800" y="27733"/>
              <a:ext cx="61200" cy="61200"/>
            </a:xfrm>
            <a:prstGeom prst="ellipse">
              <a:avLst/>
            </a:prstGeom>
            <a:solidFill>
              <a:srgbClr val="707274"/>
            </a:solidFill>
            <a:ln>
              <a:noFill/>
            </a:ln>
          </p:spPr>
        </p:sp>
        <p:sp>
          <p:nvSpPr>
            <p:cNvPr id="17034" name="object_17035"/>
            <p:cNvSpPr/>
            <p:nvPr/>
          </p:nvSpPr>
          <p:spPr>
            <a:xfrm>
              <a:off x="288800" y="27733"/>
              <a:ext cx="61200" cy="61200"/>
            </a:xfrm>
            <a:prstGeom prst="ellipse">
              <a:avLst/>
            </a:prstGeom>
            <a:solidFill>
              <a:srgbClr val="707274"/>
            </a:solidFill>
            <a:ln>
              <a:noFill/>
            </a:ln>
          </p:spPr>
        </p:sp>
        <p:sp>
          <p:nvSpPr>
            <p:cNvPr id="17036" name="object_17037"/>
            <p:cNvSpPr/>
            <p:nvPr/>
          </p:nvSpPr>
          <p:spPr>
            <a:xfrm>
              <a:off x="245000" y="27733"/>
              <a:ext cx="61200" cy="61200"/>
            </a:xfrm>
            <a:prstGeom prst="ellipse">
              <a:avLst/>
            </a:prstGeom>
            <a:solidFill>
              <a:srgbClr val="707274"/>
            </a:solidFill>
            <a:ln>
              <a:noFill/>
            </a:ln>
          </p:spPr>
        </p:sp>
        <p:sp>
          <p:nvSpPr>
            <p:cNvPr id="17038" name="object_17039"/>
            <p:cNvSpPr/>
            <p:nvPr/>
          </p:nvSpPr>
          <p:spPr>
            <a:xfrm>
              <a:off x="30600" y="144400"/>
              <a:ext cx="43800" cy="61200"/>
            </a:xfrm>
            <a:prstGeom prst="rect">
              <a:avLst/>
            </a:prstGeom>
            <a:solidFill>
              <a:srgbClr val="707274"/>
            </a:solidFill>
            <a:ln>
              <a:noFill/>
            </a:ln>
          </p:spPr>
        </p:sp>
        <p:sp>
          <p:nvSpPr>
            <p:cNvPr id="17040" name="object_17041"/>
            <p:cNvSpPr/>
            <p:nvPr/>
          </p:nvSpPr>
          <p:spPr>
            <a:xfrm>
              <a:off x="205600" y="144400"/>
              <a:ext cx="113800" cy="61200"/>
            </a:xfrm>
            <a:prstGeom prst="rect">
              <a:avLst/>
            </a:prstGeom>
            <a:solidFill>
              <a:srgbClr val="707274"/>
            </a:solidFill>
            <a:ln>
              <a:noFill/>
            </a:ln>
          </p:spPr>
        </p:sp>
        <p:sp>
          <p:nvSpPr>
            <p:cNvPr id="17042" name="object_17043"/>
            <p:cNvSpPr/>
            <p:nvPr/>
          </p:nvSpPr>
          <p:spPr>
            <a:xfrm>
              <a:off x="0" y="144400"/>
              <a:ext cx="61200" cy="61200"/>
            </a:xfrm>
            <a:prstGeom prst="ellipse">
              <a:avLst/>
            </a:prstGeom>
            <a:solidFill>
              <a:srgbClr val="707274"/>
            </a:solidFill>
            <a:ln>
              <a:noFill/>
            </a:ln>
          </p:spPr>
        </p:sp>
        <p:sp>
          <p:nvSpPr>
            <p:cNvPr id="17044" name="object_17045"/>
            <p:cNvSpPr/>
            <p:nvPr/>
          </p:nvSpPr>
          <p:spPr>
            <a:xfrm>
              <a:off x="43800" y="144400"/>
              <a:ext cx="61200" cy="61200"/>
            </a:xfrm>
            <a:prstGeom prst="ellipse">
              <a:avLst/>
            </a:prstGeom>
            <a:solidFill>
              <a:srgbClr val="707274"/>
            </a:solidFill>
            <a:ln>
              <a:noFill/>
            </a:ln>
          </p:spPr>
        </p:sp>
        <p:sp>
          <p:nvSpPr>
            <p:cNvPr id="17046" name="object_17047"/>
            <p:cNvSpPr/>
            <p:nvPr/>
          </p:nvSpPr>
          <p:spPr>
            <a:xfrm>
              <a:off x="288800" y="144400"/>
              <a:ext cx="61200" cy="61200"/>
            </a:xfrm>
            <a:prstGeom prst="ellipse">
              <a:avLst/>
            </a:prstGeom>
            <a:solidFill>
              <a:srgbClr val="707274"/>
            </a:solidFill>
            <a:ln>
              <a:noFill/>
            </a:ln>
          </p:spPr>
        </p:sp>
        <p:sp>
          <p:nvSpPr>
            <p:cNvPr id="17048" name="object_17049"/>
            <p:cNvSpPr/>
            <p:nvPr/>
          </p:nvSpPr>
          <p:spPr>
            <a:xfrm>
              <a:off x="175000" y="144400"/>
              <a:ext cx="61200" cy="61200"/>
            </a:xfrm>
            <a:prstGeom prst="ellipse">
              <a:avLst/>
            </a:prstGeom>
            <a:solidFill>
              <a:srgbClr val="707274"/>
            </a:solidFill>
            <a:ln>
              <a:noFill/>
            </a:ln>
          </p:spPr>
        </p:sp>
        <p:sp>
          <p:nvSpPr>
            <p:cNvPr id="17050" name="object_17051"/>
            <p:cNvSpPr/>
            <p:nvPr/>
          </p:nvSpPr>
          <p:spPr>
            <a:xfrm>
              <a:off x="30600" y="261067"/>
              <a:ext cx="78800" cy="61200"/>
            </a:xfrm>
            <a:prstGeom prst="rect">
              <a:avLst/>
            </a:prstGeom>
            <a:solidFill>
              <a:srgbClr val="707274"/>
            </a:solidFill>
            <a:ln>
              <a:noFill/>
            </a:ln>
          </p:spPr>
        </p:sp>
        <p:sp>
          <p:nvSpPr>
            <p:cNvPr id="17052" name="object_17053"/>
            <p:cNvSpPr/>
            <p:nvPr/>
          </p:nvSpPr>
          <p:spPr>
            <a:xfrm>
              <a:off x="240600" y="261067"/>
              <a:ext cx="78800" cy="61200"/>
            </a:xfrm>
            <a:prstGeom prst="rect">
              <a:avLst/>
            </a:prstGeom>
            <a:solidFill>
              <a:srgbClr val="707274"/>
            </a:solidFill>
            <a:ln>
              <a:noFill/>
            </a:ln>
          </p:spPr>
        </p:sp>
        <p:sp>
          <p:nvSpPr>
            <p:cNvPr id="17054" name="object_17055"/>
            <p:cNvSpPr/>
            <p:nvPr/>
          </p:nvSpPr>
          <p:spPr>
            <a:xfrm>
              <a:off x="0" y="261067"/>
              <a:ext cx="61200" cy="61200"/>
            </a:xfrm>
            <a:prstGeom prst="ellipse">
              <a:avLst/>
            </a:prstGeom>
            <a:solidFill>
              <a:srgbClr val="707274"/>
            </a:solidFill>
            <a:ln>
              <a:noFill/>
            </a:ln>
          </p:spPr>
        </p:sp>
        <p:sp>
          <p:nvSpPr>
            <p:cNvPr id="17056" name="object_17057"/>
            <p:cNvSpPr/>
            <p:nvPr/>
          </p:nvSpPr>
          <p:spPr>
            <a:xfrm>
              <a:off x="78800" y="261067"/>
              <a:ext cx="61200" cy="61200"/>
            </a:xfrm>
            <a:prstGeom prst="ellipse">
              <a:avLst/>
            </a:prstGeom>
            <a:solidFill>
              <a:srgbClr val="707274"/>
            </a:solidFill>
            <a:ln>
              <a:noFill/>
            </a:ln>
          </p:spPr>
        </p:sp>
        <p:sp>
          <p:nvSpPr>
            <p:cNvPr id="17058" name="object_17059"/>
            <p:cNvSpPr/>
            <p:nvPr/>
          </p:nvSpPr>
          <p:spPr>
            <a:xfrm>
              <a:off x="288800" y="261067"/>
              <a:ext cx="61200" cy="61200"/>
            </a:xfrm>
            <a:prstGeom prst="ellipse">
              <a:avLst/>
            </a:prstGeom>
            <a:solidFill>
              <a:srgbClr val="707274"/>
            </a:solidFill>
            <a:ln>
              <a:noFill/>
            </a:ln>
          </p:spPr>
        </p:sp>
        <p:sp>
          <p:nvSpPr>
            <p:cNvPr id="17060" name="object_17061"/>
            <p:cNvSpPr/>
            <p:nvPr/>
          </p:nvSpPr>
          <p:spPr>
            <a:xfrm>
              <a:off x="210000" y="261067"/>
              <a:ext cx="61200" cy="61200"/>
            </a:xfrm>
            <a:prstGeom prst="ellipse">
              <a:avLst/>
            </a:prstGeom>
            <a:solidFill>
              <a:srgbClr val="707274"/>
            </a:solidFill>
            <a:ln>
              <a:noFill/>
            </a:ln>
          </p:spPr>
        </p:sp>
        <p:sp>
          <p:nvSpPr>
            <p:cNvPr id="17062" name="1706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064" name="object_17065">
            <a:hlinkClick r:id="rId8" action="ppaction://hlinksldjump" tooltip="Portfolio of Action"/>
          </p:cNvPr>
          <p:cNvGrpSpPr/>
          <p:nvPr/>
        </p:nvGrpSpPr>
        <p:grpSpPr>
          <a:xfrm>
            <a:off x="19403940" y="887211"/>
            <a:ext cx="350000" cy="350000"/>
            <a:chOff x="0" y="0"/>
            <a:chExt cx="0" cy="0"/>
          </a:xfrm>
        </p:grpSpPr>
        <p:sp>
          <p:nvSpPr>
            <p:cNvPr id="17068" name="object_17069"/>
            <p:cNvSpPr/>
            <p:nvPr/>
          </p:nvSpPr>
          <p:spPr>
            <a:xfrm>
              <a:off x="11900" y="79800"/>
              <a:ext cx="51110" cy="51110"/>
            </a:xfrm>
            <a:prstGeom prst="ellipse">
              <a:avLst/>
            </a:prstGeom>
            <a:solidFill>
              <a:srgbClr val="707274"/>
            </a:solidFill>
          </p:spPr>
        </p:sp>
        <p:sp>
          <p:nvSpPr>
            <p:cNvPr id="17070" name="object_17071"/>
            <p:cNvSpPr/>
            <p:nvPr/>
          </p:nvSpPr>
          <p:spPr>
            <a:xfrm>
              <a:off x="121800" y="124250"/>
              <a:ext cx="51110" cy="51110"/>
            </a:xfrm>
            <a:prstGeom prst="ellipse">
              <a:avLst/>
            </a:prstGeom>
            <a:solidFill>
              <a:srgbClr val="707274"/>
            </a:solidFill>
          </p:spPr>
        </p:sp>
        <p:sp>
          <p:nvSpPr>
            <p:cNvPr id="17072" name="object_17073"/>
            <p:cNvSpPr/>
            <p:nvPr/>
          </p:nvSpPr>
          <p:spPr>
            <a:xfrm>
              <a:off x="244650" y="42700"/>
              <a:ext cx="51110" cy="51110"/>
            </a:xfrm>
            <a:prstGeom prst="ellipse">
              <a:avLst/>
            </a:prstGeom>
            <a:solidFill>
              <a:srgbClr val="707274"/>
            </a:solidFill>
          </p:spPr>
        </p:sp>
        <p:sp>
          <p:nvSpPr>
            <p:cNvPr id="17074" name="object_17075"/>
            <p:cNvSpPr/>
            <p:nvPr/>
          </p:nvSpPr>
          <p:spPr>
            <a:xfrm>
              <a:off x="282800" y="229250"/>
              <a:ext cx="51110" cy="51110"/>
            </a:xfrm>
            <a:prstGeom prst="ellipse">
              <a:avLst/>
            </a:prstGeom>
            <a:solidFill>
              <a:srgbClr val="707274"/>
            </a:solidFill>
          </p:spPr>
        </p:sp>
        <p:sp>
          <p:nvSpPr>
            <p:cNvPr id="17076" name="object_17077"/>
            <p:cNvSpPr/>
            <p:nvPr/>
          </p:nvSpPr>
          <p:spPr>
            <a:xfrm>
              <a:off x="79800" y="234500"/>
              <a:ext cx="51110" cy="51110"/>
            </a:xfrm>
            <a:prstGeom prst="ellipse">
              <a:avLst/>
            </a:prstGeom>
            <a:solidFill>
              <a:srgbClr val="707274"/>
            </a:solidFill>
          </p:spPr>
        </p:sp>
        <p:sp>
          <p:nvSpPr>
            <p:cNvPr id="17078" name="object_17079"/>
            <p:cNvSpPr/>
            <p:nvPr/>
          </p:nvSpPr>
          <p:spPr>
            <a:xfrm>
              <a:off x="105350" y="23800"/>
              <a:ext cx="51110" cy="51110"/>
            </a:xfrm>
            <a:prstGeom prst="ellipse">
              <a:avLst/>
            </a:prstGeom>
            <a:solidFill>
              <a:srgbClr val="707274"/>
            </a:solidFill>
          </p:spPr>
        </p:sp>
        <p:sp>
          <p:nvSpPr>
            <p:cNvPr id="17080" name="object_17081"/>
            <p:cNvSpPr/>
            <p:nvPr/>
          </p:nvSpPr>
          <p:spPr>
            <a:xfrm>
              <a:off x="232050" y="149450"/>
              <a:ext cx="51110" cy="51110"/>
            </a:xfrm>
            <a:prstGeom prst="ellipse">
              <a:avLst/>
            </a:prstGeom>
            <a:solidFill>
              <a:srgbClr val="707274"/>
            </a:solidFill>
          </p:spPr>
        </p:sp>
        <p:sp>
          <p:nvSpPr>
            <p:cNvPr id="17082" name="object_17083"/>
            <p:cNvSpPr/>
            <p:nvPr/>
          </p:nvSpPr>
          <p:spPr>
            <a:xfrm>
              <a:off x="0" y="175000"/>
              <a:ext cx="350000" cy="0"/>
            </a:xfrm>
            <a:prstGeom prst="rect">
              <a:avLst/>
            </a:prstGeom>
            <a:noFill/>
            <a:ln w="10470">
              <a:solidFill>
                <a:srgbClr val="707274"/>
              </a:solidFill>
            </a:ln>
          </p:spPr>
        </p:sp>
        <p:sp>
          <p:nvSpPr>
            <p:cNvPr id="17084" name="object_17085"/>
            <p:cNvSpPr/>
            <p:nvPr/>
          </p:nvSpPr>
          <p:spPr>
            <a:xfrm>
              <a:off x="175000" y="0"/>
              <a:ext cx="0" cy="350000"/>
            </a:xfrm>
            <a:prstGeom prst="rect">
              <a:avLst/>
            </a:prstGeom>
            <a:noFill/>
            <a:ln w="10470">
              <a:solidFill>
                <a:srgbClr val="707274"/>
              </a:solidFill>
            </a:ln>
          </p:spPr>
        </p:sp>
        <p:sp>
          <p:nvSpPr>
            <p:cNvPr id="17086" name="1708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088" name="17089">
            <a:hlinkClick r:id="rId9" action="ppaction://hlinksldjump" tooltip="Semantic Differential"/>
          </p:cNvPr>
          <p:cNvGrpSpPr/>
          <p:nvPr/>
        </p:nvGrpSpPr>
        <p:grpSpPr>
          <a:xfrm>
            <a:off x="18380322" y="887211"/>
            <a:ext cx="561600" cy="648000"/>
            <a:chOff x="0" y="0"/>
            <a:chExt cx="0" cy="0"/>
          </a:xfrm>
        </p:grpSpPr>
        <p:sp>
          <p:nvSpPr>
            <p:cNvPr id="17090" name="17091"/>
            <p:cNvSpPr/>
            <p:nvPr/>
          </p:nvSpPr>
          <p:spPr>
            <a:xfrm>
              <a:off x="0" y="0"/>
              <a:ext cx="350000" cy="350000"/>
            </a:xfrm>
            <a:prstGeom prst="rect">
              <a:avLst/>
            </a:prstGeom>
            <a:noFill/>
            <a:ln w="30000" cap="flat" cmpd="sng" algn="ctr">
              <a:solidFill>
                <a:srgbClr val="707274"/>
              </a:solidFill>
            </a:ln>
          </p:spPr>
        </p:sp>
        <p:cxnSp>
          <p:nvCxnSpPr>
            <p:cNvPr id="17092" name="object_1709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7094" name="object_1709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7096" name="1709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098" name="17099">
            <a:hlinkClick r:id="rId10" action="ppaction://hlinksldjump"/>
          </p:cNvPr>
          <p:cNvGrpSpPr/>
          <p:nvPr/>
        </p:nvGrpSpPr>
        <p:grpSpPr>
          <a:xfrm>
            <a:off x="17356704" y="887211"/>
            <a:ext cx="561600" cy="648000"/>
            <a:chOff x="0" y="0"/>
            <a:chExt cx="0" cy="0"/>
          </a:xfrm>
        </p:grpSpPr>
        <p:sp>
          <p:nvSpPr>
            <p:cNvPr id="17100" name="17101"/>
            <p:cNvSpPr/>
            <p:nvPr/>
          </p:nvSpPr>
          <p:spPr>
            <a:xfrm>
              <a:off x="0" y="0"/>
              <a:ext cx="350000" cy="350000"/>
            </a:xfrm>
            <a:prstGeom prst="rect">
              <a:avLst/>
            </a:prstGeom>
            <a:noFill/>
            <a:ln w="30000" cap="flat" cmpd="sng" algn="ctr">
              <a:solidFill>
                <a:srgbClr val="707274"/>
              </a:solidFill>
            </a:ln>
          </p:spPr>
        </p:sp>
        <p:sp>
          <p:nvSpPr>
            <p:cNvPr id="17102" name="object_1710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7104" name="object_17105"/>
            <p:cNvSpPr/>
            <p:nvPr/>
          </p:nvSpPr>
          <p:spPr>
            <a:xfrm>
              <a:off x="136856" y="41051"/>
              <a:ext cx="54000" cy="59400"/>
            </a:xfrm>
            <a:prstGeom prst="rect">
              <a:avLst/>
            </a:prstGeom>
            <a:solidFill>
              <a:srgbClr val="707274"/>
            </a:solidFill>
          </p:spPr>
        </p:sp>
        <p:sp>
          <p:nvSpPr>
            <p:cNvPr id="17106" name="object_17107"/>
            <p:cNvSpPr/>
            <p:nvPr/>
          </p:nvSpPr>
          <p:spPr>
            <a:xfrm>
              <a:off x="180596" y="70751"/>
              <a:ext cx="55300" cy="0"/>
            </a:xfrm>
            <a:prstGeom prst="line">
              <a:avLst/>
            </a:prstGeom>
            <a:solidFill>
              <a:srgbClr val="000000"/>
            </a:solidFill>
            <a:ln w="11000" cap="flat" cmpd="sng" algn="ctr">
              <a:solidFill>
                <a:srgbClr val="707274"/>
              </a:solidFill>
            </a:ln>
          </p:spPr>
        </p:sp>
        <p:sp>
          <p:nvSpPr>
            <p:cNvPr id="17108" name="object_17109"/>
            <p:cNvSpPr/>
            <p:nvPr/>
          </p:nvSpPr>
          <p:spPr>
            <a:xfrm>
              <a:off x="245893" y="41051"/>
              <a:ext cx="54000" cy="59400"/>
            </a:xfrm>
            <a:prstGeom prst="ellipse">
              <a:avLst/>
            </a:prstGeom>
            <a:solidFill>
              <a:srgbClr val="707274"/>
            </a:solidFill>
          </p:spPr>
        </p:sp>
        <p:sp>
          <p:nvSpPr>
            <p:cNvPr id="17110" name="object_17111"/>
            <p:cNvSpPr/>
            <p:nvPr/>
          </p:nvSpPr>
          <p:spPr>
            <a:xfrm>
              <a:off x="136856" y="143142"/>
              <a:ext cx="54000" cy="59400"/>
            </a:xfrm>
            <a:prstGeom prst="rect">
              <a:avLst/>
            </a:prstGeom>
            <a:solidFill>
              <a:srgbClr val="707274"/>
            </a:solidFill>
          </p:spPr>
        </p:sp>
        <p:sp>
          <p:nvSpPr>
            <p:cNvPr id="17112" name="object_17113"/>
            <p:cNvSpPr/>
            <p:nvPr/>
          </p:nvSpPr>
          <p:spPr>
            <a:xfrm>
              <a:off x="180596" y="172842"/>
              <a:ext cx="55300" cy="0"/>
            </a:xfrm>
            <a:prstGeom prst="line">
              <a:avLst/>
            </a:prstGeom>
            <a:solidFill>
              <a:srgbClr val="000000"/>
            </a:solidFill>
            <a:ln w="11000" cap="flat" cmpd="sng" algn="ctr">
              <a:solidFill>
                <a:srgbClr val="707274"/>
              </a:solidFill>
            </a:ln>
          </p:spPr>
        </p:sp>
        <p:sp>
          <p:nvSpPr>
            <p:cNvPr id="17114" name="object_17115"/>
            <p:cNvSpPr/>
            <p:nvPr/>
          </p:nvSpPr>
          <p:spPr>
            <a:xfrm>
              <a:off x="245893" y="143142"/>
              <a:ext cx="54000" cy="59400"/>
            </a:xfrm>
            <a:prstGeom prst="ellipse">
              <a:avLst/>
            </a:prstGeom>
            <a:solidFill>
              <a:srgbClr val="707274"/>
            </a:solidFill>
          </p:spPr>
        </p:sp>
        <p:sp>
          <p:nvSpPr>
            <p:cNvPr id="17116" name="object_17117"/>
            <p:cNvSpPr/>
            <p:nvPr/>
          </p:nvSpPr>
          <p:spPr>
            <a:xfrm>
              <a:off x="136856" y="237985"/>
              <a:ext cx="54000" cy="59400"/>
            </a:xfrm>
            <a:prstGeom prst="rect">
              <a:avLst/>
            </a:prstGeom>
            <a:solidFill>
              <a:srgbClr val="707274"/>
            </a:solidFill>
          </p:spPr>
        </p:sp>
        <p:sp>
          <p:nvSpPr>
            <p:cNvPr id="17118" name="object_17119"/>
            <p:cNvSpPr/>
            <p:nvPr/>
          </p:nvSpPr>
          <p:spPr>
            <a:xfrm>
              <a:off x="180596" y="267685"/>
              <a:ext cx="55300" cy="0"/>
            </a:xfrm>
            <a:prstGeom prst="line">
              <a:avLst/>
            </a:prstGeom>
            <a:solidFill>
              <a:srgbClr val="000000"/>
            </a:solidFill>
            <a:ln w="11000" cap="flat" cmpd="sng" algn="ctr">
              <a:solidFill>
                <a:srgbClr val="707274"/>
              </a:solidFill>
            </a:ln>
          </p:spPr>
        </p:sp>
        <p:sp>
          <p:nvSpPr>
            <p:cNvPr id="17120" name="object_17121"/>
            <p:cNvSpPr/>
            <p:nvPr/>
          </p:nvSpPr>
          <p:spPr>
            <a:xfrm>
              <a:off x="245893" y="237985"/>
              <a:ext cx="54000" cy="59400"/>
            </a:xfrm>
            <a:prstGeom prst="ellipse">
              <a:avLst/>
            </a:prstGeom>
            <a:solidFill>
              <a:srgbClr val="707274"/>
            </a:solidFill>
          </p:spPr>
        </p:sp>
        <p:sp>
          <p:nvSpPr>
            <p:cNvPr id="17122" name="1712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124" name="17125">
            <a:hlinkClick r:id="rId11" action="ppaction://hlinksldjump" tooltip="Aspektkarte"/>
          </p:cNvPr>
          <p:cNvGrpSpPr/>
          <p:nvPr/>
        </p:nvGrpSpPr>
        <p:grpSpPr>
          <a:xfrm>
            <a:off x="16333086" y="887211"/>
            <a:ext cx="350000" cy="350000"/>
            <a:chOff x="0" y="0"/>
            <a:chExt cx="0" cy="0"/>
          </a:xfrm>
        </p:grpSpPr>
        <p:sp>
          <p:nvSpPr>
            <p:cNvPr id="17126" name="17127"/>
            <p:cNvSpPr/>
            <p:nvPr/>
          </p:nvSpPr>
          <p:spPr>
            <a:xfrm>
              <a:off x="0" y="0"/>
              <a:ext cx="350000" cy="350000"/>
            </a:xfrm>
            <a:prstGeom prst="rect">
              <a:avLst/>
            </a:prstGeom>
            <a:noFill/>
            <a:ln w="30000" cap="flat" cmpd="sng" algn="ctr">
              <a:solidFill>
                <a:srgbClr val="707274"/>
              </a:solidFill>
            </a:ln>
          </p:spPr>
        </p:sp>
        <p:sp>
          <p:nvSpPr>
            <p:cNvPr id="17128" name="17129"/>
            <p:cNvSpPr/>
            <p:nvPr/>
          </p:nvSpPr>
          <p:spPr>
            <a:xfrm>
              <a:off x="70000" y="0"/>
              <a:ext cx="210000" cy="0"/>
            </a:xfrm>
            <a:prstGeom prst="line">
              <a:avLst/>
            </a:prstGeom>
            <a:solidFill>
              <a:srgbClr val="000000"/>
            </a:solidFill>
            <a:ln w="11000" cap="flat" cmpd="sng" algn="ctr">
              <a:solidFill>
                <a:srgbClr val="707274"/>
              </a:solidFill>
            </a:ln>
          </p:spPr>
        </p:sp>
        <p:sp>
          <p:nvSpPr>
            <p:cNvPr id="17130" name="17131"/>
            <p:cNvSpPr/>
            <p:nvPr/>
          </p:nvSpPr>
          <p:spPr>
            <a:xfrm>
              <a:off x="70000" y="58333"/>
              <a:ext cx="210000" cy="0"/>
            </a:xfrm>
            <a:prstGeom prst="line">
              <a:avLst/>
            </a:prstGeom>
            <a:solidFill>
              <a:srgbClr val="000000"/>
            </a:solidFill>
            <a:ln w="11000" cap="flat" cmpd="sng" algn="ctr">
              <a:solidFill>
                <a:srgbClr val="707274"/>
              </a:solidFill>
            </a:ln>
          </p:spPr>
        </p:sp>
        <p:sp>
          <p:nvSpPr>
            <p:cNvPr id="17132" name="17133"/>
            <p:cNvSpPr/>
            <p:nvPr/>
          </p:nvSpPr>
          <p:spPr>
            <a:xfrm>
              <a:off x="70000" y="116667"/>
              <a:ext cx="210000" cy="0"/>
            </a:xfrm>
            <a:prstGeom prst="line">
              <a:avLst/>
            </a:prstGeom>
            <a:solidFill>
              <a:srgbClr val="000000"/>
            </a:solidFill>
            <a:ln w="11000" cap="flat" cmpd="sng" algn="ctr">
              <a:solidFill>
                <a:srgbClr val="707274"/>
              </a:solidFill>
            </a:ln>
          </p:spPr>
        </p:sp>
        <p:sp>
          <p:nvSpPr>
            <p:cNvPr id="17134" name="17135"/>
            <p:cNvSpPr/>
            <p:nvPr/>
          </p:nvSpPr>
          <p:spPr>
            <a:xfrm>
              <a:off x="70000" y="175000"/>
              <a:ext cx="210000" cy="0"/>
            </a:xfrm>
            <a:prstGeom prst="line">
              <a:avLst/>
            </a:prstGeom>
            <a:solidFill>
              <a:srgbClr val="000000"/>
            </a:solidFill>
            <a:ln w="11000" cap="flat" cmpd="sng" algn="ctr">
              <a:solidFill>
                <a:srgbClr val="707274"/>
              </a:solidFill>
            </a:ln>
          </p:spPr>
        </p:sp>
        <p:sp>
          <p:nvSpPr>
            <p:cNvPr id="17136" name="17137"/>
            <p:cNvSpPr/>
            <p:nvPr/>
          </p:nvSpPr>
          <p:spPr>
            <a:xfrm>
              <a:off x="70000" y="233333"/>
              <a:ext cx="210000" cy="0"/>
            </a:xfrm>
            <a:prstGeom prst="line">
              <a:avLst/>
            </a:prstGeom>
            <a:solidFill>
              <a:srgbClr val="000000"/>
            </a:solidFill>
            <a:ln w="11000" cap="flat" cmpd="sng" algn="ctr">
              <a:solidFill>
                <a:srgbClr val="707274"/>
              </a:solidFill>
            </a:ln>
          </p:spPr>
        </p:sp>
        <p:sp>
          <p:nvSpPr>
            <p:cNvPr id="17138" name="17139"/>
            <p:cNvSpPr/>
            <p:nvPr/>
          </p:nvSpPr>
          <p:spPr>
            <a:xfrm>
              <a:off x="70000" y="291667"/>
              <a:ext cx="210000" cy="0"/>
            </a:xfrm>
            <a:prstGeom prst="line">
              <a:avLst/>
            </a:prstGeom>
            <a:solidFill>
              <a:srgbClr val="000000"/>
            </a:solidFill>
            <a:ln w="11000" cap="flat" cmpd="sng" algn="ctr">
              <a:solidFill>
                <a:srgbClr val="707274"/>
              </a:solidFill>
            </a:ln>
          </p:spPr>
        </p:sp>
        <p:sp>
          <p:nvSpPr>
            <p:cNvPr id="17140" name="17141"/>
            <p:cNvSpPr/>
            <p:nvPr/>
          </p:nvSpPr>
          <p:spPr>
            <a:xfrm>
              <a:off x="70000" y="350000"/>
              <a:ext cx="210000" cy="0"/>
            </a:xfrm>
            <a:prstGeom prst="line">
              <a:avLst/>
            </a:prstGeom>
            <a:solidFill>
              <a:srgbClr val="000000"/>
            </a:solidFill>
            <a:ln w="11000" cap="flat" cmpd="sng" algn="ctr">
              <a:solidFill>
                <a:srgbClr val="707274"/>
              </a:solidFill>
            </a:ln>
          </p:spPr>
        </p:sp>
        <p:sp>
          <p:nvSpPr>
            <p:cNvPr id="17142" name="17143">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144" name="object_17145">
            <a:hlinkClick r:id="rId12" action="ppaction://hlinksldjump" tooltip="Tabellenband Demoskopie"/>
          </p:cNvPr>
          <p:cNvGrpSpPr/>
          <p:nvPr/>
        </p:nvGrpSpPr>
        <p:grpSpPr>
          <a:xfrm>
            <a:off x="15309468" y="887211"/>
            <a:ext cx="350000" cy="350000"/>
            <a:chOff x="0" y="0"/>
            <a:chExt cx="0" cy="0"/>
          </a:xfrm>
        </p:grpSpPr>
        <p:sp>
          <p:nvSpPr>
            <p:cNvPr id="17148" name="object_17149"/>
            <p:cNvSpPr/>
            <p:nvPr/>
          </p:nvSpPr>
          <p:spPr>
            <a:xfrm>
              <a:off x="30600" y="27733"/>
              <a:ext cx="222300" cy="61200"/>
            </a:xfrm>
            <a:prstGeom prst="rect">
              <a:avLst/>
            </a:prstGeom>
            <a:solidFill>
              <a:srgbClr val="707274"/>
            </a:solidFill>
            <a:ln>
              <a:noFill/>
            </a:ln>
          </p:spPr>
        </p:sp>
        <p:sp>
          <p:nvSpPr>
            <p:cNvPr id="17150" name="object_17151"/>
            <p:cNvSpPr/>
            <p:nvPr/>
          </p:nvSpPr>
          <p:spPr>
            <a:xfrm>
              <a:off x="0" y="27733"/>
              <a:ext cx="61200" cy="61200"/>
            </a:xfrm>
            <a:prstGeom prst="ellipse">
              <a:avLst/>
            </a:prstGeom>
            <a:solidFill>
              <a:srgbClr val="707274"/>
            </a:solidFill>
            <a:ln>
              <a:noFill/>
            </a:ln>
          </p:spPr>
        </p:sp>
        <p:sp>
          <p:nvSpPr>
            <p:cNvPr id="17152" name="object_17153"/>
            <p:cNvSpPr/>
            <p:nvPr/>
          </p:nvSpPr>
          <p:spPr>
            <a:xfrm>
              <a:off x="222300" y="27733"/>
              <a:ext cx="61200" cy="61200"/>
            </a:xfrm>
            <a:prstGeom prst="ellipse">
              <a:avLst/>
            </a:prstGeom>
            <a:solidFill>
              <a:srgbClr val="707274"/>
            </a:solidFill>
            <a:ln>
              <a:noFill/>
            </a:ln>
          </p:spPr>
        </p:sp>
        <p:sp>
          <p:nvSpPr>
            <p:cNvPr id="17154" name="object_17155"/>
            <p:cNvSpPr/>
            <p:nvPr/>
          </p:nvSpPr>
          <p:spPr>
            <a:xfrm>
              <a:off x="30600" y="144400"/>
              <a:ext cx="141800" cy="61200"/>
            </a:xfrm>
            <a:prstGeom prst="rect">
              <a:avLst/>
            </a:prstGeom>
            <a:solidFill>
              <a:srgbClr val="707274"/>
            </a:solidFill>
            <a:ln>
              <a:noFill/>
            </a:ln>
          </p:spPr>
        </p:sp>
        <p:sp>
          <p:nvSpPr>
            <p:cNvPr id="17156" name="object_17157"/>
            <p:cNvSpPr/>
            <p:nvPr/>
          </p:nvSpPr>
          <p:spPr>
            <a:xfrm>
              <a:off x="0" y="144400"/>
              <a:ext cx="61200" cy="61200"/>
            </a:xfrm>
            <a:prstGeom prst="ellipse">
              <a:avLst/>
            </a:prstGeom>
            <a:solidFill>
              <a:srgbClr val="707274"/>
            </a:solidFill>
            <a:ln>
              <a:noFill/>
            </a:ln>
          </p:spPr>
        </p:sp>
        <p:sp>
          <p:nvSpPr>
            <p:cNvPr id="17158" name="object_17159"/>
            <p:cNvSpPr/>
            <p:nvPr/>
          </p:nvSpPr>
          <p:spPr>
            <a:xfrm>
              <a:off x="141800" y="144400"/>
              <a:ext cx="61200" cy="61200"/>
            </a:xfrm>
            <a:prstGeom prst="ellipse">
              <a:avLst/>
            </a:prstGeom>
            <a:solidFill>
              <a:srgbClr val="707274"/>
            </a:solidFill>
            <a:ln>
              <a:noFill/>
            </a:ln>
          </p:spPr>
        </p:sp>
        <p:sp>
          <p:nvSpPr>
            <p:cNvPr id="17160" name="object_17161"/>
            <p:cNvSpPr/>
            <p:nvPr/>
          </p:nvSpPr>
          <p:spPr>
            <a:xfrm>
              <a:off x="30600" y="261067"/>
              <a:ext cx="288800" cy="61200"/>
            </a:xfrm>
            <a:prstGeom prst="rect">
              <a:avLst/>
            </a:prstGeom>
            <a:solidFill>
              <a:srgbClr val="707274"/>
            </a:solidFill>
            <a:ln>
              <a:noFill/>
            </a:ln>
          </p:spPr>
        </p:sp>
        <p:sp>
          <p:nvSpPr>
            <p:cNvPr id="17162" name="object_17163"/>
            <p:cNvSpPr/>
            <p:nvPr/>
          </p:nvSpPr>
          <p:spPr>
            <a:xfrm>
              <a:off x="0" y="261067"/>
              <a:ext cx="61200" cy="61200"/>
            </a:xfrm>
            <a:prstGeom prst="ellipse">
              <a:avLst/>
            </a:prstGeom>
            <a:solidFill>
              <a:srgbClr val="707274"/>
            </a:solidFill>
            <a:ln>
              <a:noFill/>
            </a:ln>
          </p:spPr>
        </p:sp>
        <p:sp>
          <p:nvSpPr>
            <p:cNvPr id="17164" name="object_17165"/>
            <p:cNvSpPr/>
            <p:nvPr/>
          </p:nvSpPr>
          <p:spPr>
            <a:xfrm>
              <a:off x="288800" y="261067"/>
              <a:ext cx="61200" cy="61200"/>
            </a:xfrm>
            <a:prstGeom prst="ellipse">
              <a:avLst/>
            </a:prstGeom>
            <a:solidFill>
              <a:srgbClr val="707274"/>
            </a:solidFill>
            <a:ln>
              <a:noFill/>
            </a:ln>
          </p:spPr>
        </p:sp>
        <p:sp>
          <p:nvSpPr>
            <p:cNvPr id="17166" name="object_17167"/>
            <p:cNvSpPr/>
            <p:nvPr/>
          </p:nvSpPr>
          <p:spPr>
            <a:xfrm>
              <a:off x="263500" y="58333"/>
              <a:ext cx="0" cy="233333"/>
            </a:xfrm>
            <a:prstGeom prst="rect">
              <a:avLst/>
            </a:prstGeom>
            <a:noFill/>
            <a:ln w="10470">
              <a:solidFill>
                <a:srgbClr val="707274"/>
              </a:solidFill>
            </a:ln>
          </p:spPr>
        </p:sp>
        <p:sp>
          <p:nvSpPr>
            <p:cNvPr id="17168" name="1716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7170" name="object_17171"/>
          <p:cNvSpPr/>
          <p:nvPr/>
        </p:nvSpPr>
        <p:spPr>
          <a:xfrm>
            <a:off x="16376529" y="257782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2.0</a:t>
            </a:r>
          </a:p>
        </p:txBody>
      </p:sp>
      <p:sp>
        <p:nvSpPr>
          <p:cNvPr id="17172" name="object_17173"/>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working time models meet the expectations of our employees.</a:t>
            </a:r>
            <a:endParaRPr sz="2450" dirty="0">
              <a:latin typeface="Arial"/>
              <a:cs typeface="Arial"/>
            </a:endParaRPr>
          </a:p>
        </p:txBody>
      </p:sp>
      <p:sp>
        <p:nvSpPr>
          <p:cNvPr id="17174" name="object_17175"/>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7176" name="object_17177"/>
          <p:cNvSpPr/>
          <p:nvPr/>
        </p:nvSpPr>
        <p:spPr>
          <a:xfrm>
            <a:off x="7345326" y="3599878"/>
            <a:ext cx="0" cy="6368604"/>
          </a:xfrm>
          <a:prstGeom prst="rect">
            <a:avLst/>
          </a:prstGeom>
          <a:ln w="5235">
            <a:solidFill>
              <a:srgbClr val="000000"/>
            </a:solidFill>
          </a:ln>
        </p:spPr>
      </p:sp>
      <p:sp>
        <p:nvSpPr>
          <p:cNvPr id="17178" name="object_17179"/>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7180" name="object_17181"/>
          <p:cNvSpPr/>
          <p:nvPr/>
        </p:nvSpPr>
        <p:spPr>
          <a:xfrm>
            <a:off x="9026775" y="3599878"/>
            <a:ext cx="0" cy="6368604"/>
          </a:xfrm>
          <a:prstGeom prst="rect">
            <a:avLst/>
          </a:prstGeom>
          <a:ln w="5235">
            <a:solidFill>
              <a:srgbClr val="767A7C"/>
            </a:solidFill>
          </a:ln>
        </p:spPr>
      </p:sp>
      <p:sp>
        <p:nvSpPr>
          <p:cNvPr id="17182" name="object_17183"/>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7184" name="object_17185"/>
          <p:cNvSpPr/>
          <p:nvPr/>
        </p:nvSpPr>
        <p:spPr>
          <a:xfrm>
            <a:off x="10708225" y="3599878"/>
            <a:ext cx="0" cy="6368604"/>
          </a:xfrm>
          <a:prstGeom prst="rect">
            <a:avLst/>
          </a:prstGeom>
          <a:ln w="5235">
            <a:solidFill>
              <a:srgbClr val="767A7C"/>
            </a:solidFill>
          </a:ln>
        </p:spPr>
      </p:sp>
      <p:sp>
        <p:nvSpPr>
          <p:cNvPr id="17186" name="object_17187"/>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7188" name="object_17189"/>
          <p:cNvSpPr/>
          <p:nvPr/>
        </p:nvSpPr>
        <p:spPr>
          <a:xfrm>
            <a:off x="12389674" y="3599878"/>
            <a:ext cx="0" cy="6368604"/>
          </a:xfrm>
          <a:prstGeom prst="rect">
            <a:avLst/>
          </a:prstGeom>
          <a:ln w="5235">
            <a:solidFill>
              <a:srgbClr val="767A7C"/>
            </a:solidFill>
          </a:ln>
        </p:spPr>
      </p:sp>
      <p:sp>
        <p:nvSpPr>
          <p:cNvPr id="17190" name="object_17191"/>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7192" name="object_17193"/>
          <p:cNvSpPr/>
          <p:nvPr/>
        </p:nvSpPr>
        <p:spPr>
          <a:xfrm>
            <a:off x="14071124" y="3599878"/>
            <a:ext cx="0" cy="6368604"/>
          </a:xfrm>
          <a:prstGeom prst="rect">
            <a:avLst/>
          </a:prstGeom>
          <a:ln w="5235">
            <a:solidFill>
              <a:srgbClr val="767A7C"/>
            </a:solidFill>
          </a:ln>
        </p:spPr>
      </p:sp>
      <p:sp>
        <p:nvSpPr>
          <p:cNvPr id="17194" name="object_17195"/>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7196" name="object_17197"/>
          <p:cNvSpPr/>
          <p:nvPr/>
        </p:nvSpPr>
        <p:spPr>
          <a:xfrm>
            <a:off x="15752573" y="3599878"/>
            <a:ext cx="0" cy="6368604"/>
          </a:xfrm>
          <a:prstGeom prst="rect">
            <a:avLst/>
          </a:prstGeom>
          <a:ln w="5235">
            <a:solidFill>
              <a:srgbClr val="000000"/>
            </a:solidFill>
          </a:ln>
        </p:spPr>
      </p:sp>
      <p:sp>
        <p:nvSpPr>
          <p:cNvPr id="16960" name="object_16961"/>
          <p:cNvSpPr/>
          <p:nvPr/>
        </p:nvSpPr>
        <p:spPr>
          <a:xfrm>
            <a:off x="7345326" y="3442398"/>
            <a:ext cx="5128421" cy="157480"/>
          </a:xfrm>
          <a:prstGeom prst="rect">
            <a:avLst/>
          </a:prstGeom>
          <a:solidFill>
            <a:srgbClr val="DB2D3C"/>
          </a:solidFill>
        </p:spPr>
      </p:sp>
      <p:sp>
        <p:nvSpPr>
          <p:cNvPr id="16962" name="object_16963"/>
          <p:cNvSpPr/>
          <p:nvPr/>
        </p:nvSpPr>
        <p:spPr>
          <a:xfrm>
            <a:off x="12473747" y="3442398"/>
            <a:ext cx="1008870" cy="157480"/>
          </a:xfrm>
          <a:prstGeom prst="rect">
            <a:avLst/>
          </a:prstGeom>
          <a:solidFill>
            <a:srgbClr val="FABC46"/>
          </a:solidFill>
        </p:spPr>
      </p:sp>
      <p:sp>
        <p:nvSpPr>
          <p:cNvPr id="16964" name="object_16965"/>
          <p:cNvSpPr/>
          <p:nvPr/>
        </p:nvSpPr>
        <p:spPr>
          <a:xfrm>
            <a:off x="13482617" y="3442398"/>
            <a:ext cx="2269957" cy="157480"/>
          </a:xfrm>
          <a:prstGeom prst="rect">
            <a:avLst/>
          </a:prstGeom>
          <a:solidFill>
            <a:srgbClr val="35B77C"/>
          </a:solidFill>
        </p:spPr>
      </p:sp>
      <p:sp>
        <p:nvSpPr>
          <p:cNvPr id="17198" name="object_17199"/>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17200" name="object_17201"/>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752</a:t>
            </a:r>
          </a:p>
        </p:txBody>
      </p:sp>
      <p:sp>
        <p:nvSpPr>
          <p:cNvPr id="17202" name="object_17203"/>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I=55%</a:t>
            </a:r>
          </a:p>
        </p:txBody>
      </p:sp>
      <p:sp>
        <p:nvSpPr>
          <p:cNvPr id="17204" name="object_17205"/>
          <p:cNvSpPr/>
          <p:nvPr/>
        </p:nvSpPr>
        <p:spPr>
          <a:xfrm>
            <a:off x="7345326" y="3759093"/>
            <a:ext cx="6766045" cy="212287"/>
          </a:xfrm>
          <a:prstGeom prst="rect">
            <a:avLst/>
          </a:prstGeom>
          <a:solidFill>
            <a:srgbClr val="49C0B6"/>
          </a:solidFill>
        </p:spPr>
      </p:sp>
      <p:sp>
        <p:nvSpPr>
          <p:cNvPr id="17206" name="object_17207"/>
          <p:cNvSpPr/>
          <p:nvPr/>
        </p:nvSpPr>
        <p:spPr>
          <a:xfrm>
            <a:off x="14111371" y="3599878"/>
            <a:ext cx="0" cy="6368604"/>
          </a:xfrm>
          <a:prstGeom prst="rect">
            <a:avLst/>
          </a:prstGeom>
          <a:ln w="21000">
            <a:solidFill>
              <a:srgbClr val="49C0B6"/>
            </a:solidFill>
          </a:ln>
        </p:spPr>
      </p:sp>
      <p:sp>
        <p:nvSpPr>
          <p:cNvPr id="17208" name="object_17209"/>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7210" name="object_17211"/>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17212" name="object_17213"/>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17214" name="object_17215"/>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99</a:t>
            </a:r>
          </a:p>
        </p:txBody>
      </p:sp>
      <p:sp>
        <p:nvSpPr>
          <p:cNvPr id="17216" name="object_17217"/>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A=1.8 | I=69%</a:t>
            </a:r>
          </a:p>
        </p:txBody>
      </p:sp>
      <p:sp>
        <p:nvSpPr>
          <p:cNvPr id="17218" name="object_17219"/>
          <p:cNvSpPr/>
          <p:nvPr/>
        </p:nvSpPr>
        <p:spPr>
          <a:xfrm>
            <a:off x="7345326" y="4820527"/>
            <a:ext cx="6997547" cy="212287"/>
          </a:xfrm>
          <a:prstGeom prst="rect">
            <a:avLst/>
          </a:prstGeom>
          <a:solidFill>
            <a:srgbClr val="49C0B6"/>
          </a:solidFill>
        </p:spPr>
      </p:sp>
      <p:sp>
        <p:nvSpPr>
          <p:cNvPr id="17220" name="object_17221"/>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17222" name="object_17223"/>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217</a:t>
            </a:r>
          </a:p>
        </p:txBody>
      </p:sp>
      <p:sp>
        <p:nvSpPr>
          <p:cNvPr id="17224" name="object_17225"/>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A=1.9 | I=61%</a:t>
            </a:r>
          </a:p>
        </p:txBody>
      </p:sp>
      <p:sp>
        <p:nvSpPr>
          <p:cNvPr id="17226" name="object_17227"/>
          <p:cNvSpPr/>
          <p:nvPr/>
        </p:nvSpPr>
        <p:spPr>
          <a:xfrm>
            <a:off x="7345326" y="5351244"/>
            <a:ext cx="6927262" cy="212287"/>
          </a:xfrm>
          <a:prstGeom prst="rect">
            <a:avLst/>
          </a:prstGeom>
          <a:solidFill>
            <a:srgbClr val="49C0B6"/>
          </a:solidFill>
        </p:spPr>
      </p:sp>
      <p:sp>
        <p:nvSpPr>
          <p:cNvPr id="17228" name="object_17229"/>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17230" name="object_17231"/>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17232" name="object_17233"/>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234" name="object_17235"/>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28</a:t>
            </a:r>
          </a:p>
        </p:txBody>
      </p:sp>
      <p:sp>
        <p:nvSpPr>
          <p:cNvPr id="17236" name="object_17237"/>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A=1.2 | I=43%</a:t>
            </a:r>
          </a:p>
        </p:txBody>
      </p:sp>
      <p:sp>
        <p:nvSpPr>
          <p:cNvPr id="17238" name="object_17239"/>
          <p:cNvSpPr/>
          <p:nvPr/>
        </p:nvSpPr>
        <p:spPr>
          <a:xfrm>
            <a:off x="7345326" y="6412678"/>
            <a:ext cx="8106988" cy="212287"/>
          </a:xfrm>
          <a:prstGeom prst="rect">
            <a:avLst/>
          </a:prstGeom>
          <a:solidFill>
            <a:srgbClr val="49C0B6"/>
          </a:solidFill>
        </p:spPr>
      </p:sp>
      <p:sp>
        <p:nvSpPr>
          <p:cNvPr id="17240" name="object_17241"/>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242" name="object_17243"/>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114</a:t>
            </a:r>
          </a:p>
        </p:txBody>
      </p:sp>
      <p:sp>
        <p:nvSpPr>
          <p:cNvPr id="17244" name="object_17245"/>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A=2.1 | I=42%</a:t>
            </a:r>
          </a:p>
        </p:txBody>
      </p:sp>
      <p:sp>
        <p:nvSpPr>
          <p:cNvPr id="17246" name="object_17247"/>
          <p:cNvSpPr/>
          <p:nvPr/>
        </p:nvSpPr>
        <p:spPr>
          <a:xfrm>
            <a:off x="7345326" y="6943395"/>
            <a:ext cx="6607801" cy="212287"/>
          </a:xfrm>
          <a:prstGeom prst="rect">
            <a:avLst/>
          </a:prstGeom>
          <a:solidFill>
            <a:srgbClr val="49C0B6"/>
          </a:solidFill>
        </p:spPr>
      </p:sp>
      <p:sp>
        <p:nvSpPr>
          <p:cNvPr id="17248" name="object_17249"/>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250" name="object_17251"/>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170</a:t>
            </a:r>
          </a:p>
        </p:txBody>
      </p:sp>
      <p:sp>
        <p:nvSpPr>
          <p:cNvPr id="17252" name="object_17253"/>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A=1.9 | I=84%</a:t>
            </a:r>
          </a:p>
        </p:txBody>
      </p:sp>
      <p:sp>
        <p:nvSpPr>
          <p:cNvPr id="17254" name="object_17255"/>
          <p:cNvSpPr/>
          <p:nvPr/>
        </p:nvSpPr>
        <p:spPr>
          <a:xfrm>
            <a:off x="7345326" y="7474112"/>
            <a:ext cx="6943397" cy="212287"/>
          </a:xfrm>
          <a:prstGeom prst="rect">
            <a:avLst/>
          </a:prstGeom>
          <a:solidFill>
            <a:srgbClr val="49C0B6"/>
          </a:solidFill>
        </p:spPr>
      </p:sp>
      <p:sp>
        <p:nvSpPr>
          <p:cNvPr id="17256" name="object_17257"/>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7258" name="object_17259"/>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17260" name="object_17261"/>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262" name="object_17263"/>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a:t>
            </a:r>
          </a:p>
        </p:txBody>
      </p:sp>
      <p:sp>
        <p:nvSpPr>
          <p:cNvPr id="17264" name="object_17265"/>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A=1.7 | I=0%</a:t>
            </a:r>
          </a:p>
        </p:txBody>
      </p:sp>
      <p:sp>
        <p:nvSpPr>
          <p:cNvPr id="17266" name="object_17267"/>
          <p:cNvSpPr/>
          <p:nvPr/>
        </p:nvSpPr>
        <p:spPr>
          <a:xfrm>
            <a:off x="7345326" y="8535546"/>
            <a:ext cx="7230232" cy="212287"/>
          </a:xfrm>
          <a:prstGeom prst="rect">
            <a:avLst/>
          </a:prstGeom>
          <a:solidFill>
            <a:srgbClr val="49C0B6"/>
          </a:solidFill>
        </p:spPr>
      </p:sp>
      <p:sp>
        <p:nvSpPr>
          <p:cNvPr id="17268" name="object_17269"/>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270" name="object_17271"/>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193</a:t>
            </a:r>
          </a:p>
        </p:txBody>
      </p:sp>
      <p:sp>
        <p:nvSpPr>
          <p:cNvPr id="17272" name="object_17273"/>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I=61%</a:t>
            </a:r>
          </a:p>
        </p:txBody>
      </p:sp>
      <p:sp>
        <p:nvSpPr>
          <p:cNvPr id="17274" name="object_17275"/>
          <p:cNvSpPr/>
          <p:nvPr/>
        </p:nvSpPr>
        <p:spPr>
          <a:xfrm>
            <a:off x="7345326" y="9066263"/>
            <a:ext cx="6699661" cy="212287"/>
          </a:xfrm>
          <a:prstGeom prst="rect">
            <a:avLst/>
          </a:prstGeom>
          <a:solidFill>
            <a:srgbClr val="49C0B6"/>
          </a:solidFill>
        </p:spPr>
      </p:sp>
      <p:sp>
        <p:nvSpPr>
          <p:cNvPr id="17276" name="object_17277"/>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278" name="object_17279"/>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101</a:t>
            </a:r>
          </a:p>
        </p:txBody>
      </p:sp>
      <p:sp>
        <p:nvSpPr>
          <p:cNvPr id="17280" name="object_17281"/>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A=1.6 | I=82%</a:t>
            </a:r>
          </a:p>
        </p:txBody>
      </p:sp>
      <p:sp>
        <p:nvSpPr>
          <p:cNvPr id="17282" name="object_17283"/>
          <p:cNvSpPr/>
          <p:nvPr/>
        </p:nvSpPr>
        <p:spPr>
          <a:xfrm>
            <a:off x="7345326" y="9596980"/>
            <a:ext cx="7391718" cy="212287"/>
          </a:xfrm>
          <a:prstGeom prst="rect">
            <a:avLst/>
          </a:prstGeom>
          <a:solidFill>
            <a:srgbClr val="49C0B6"/>
          </a:solidFill>
        </p:spPr>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92" name="object_17293"/>
          <p:cNvSpPr>
            <a:spLocks noGrp="1"/>
          </p:cNvSpPr>
          <p:nvPr/>
        </p:nvSpPr>
        <p:spPr>
          <a:xfrm>
            <a:off x="663156" y="586369"/>
            <a:ext cx="922019" cy="922019"/>
          </a:xfrm>
          <a:prstGeom prst="ellipse">
            <a:avLst/>
          </a:prstGeom>
          <a:solidFill>
            <a:srgbClr val="49C0B6"/>
          </a:solidFill>
        </p:spPr>
        <p:txBody>
          <a:bodyPr wrap="square" lIns="0" tIns="0" rIns="0" bIns="0" rtlCol="0" anchor="ctr"/>
          <a:lstStyle/>
          <a:p>
            <a:pPr algn="ctr"/>
            <a:r>
              <a:rPr sz="2950" b="1" dirty="0">
                <a:solidFill>
                  <a:srgbClr val="FFFFFF"/>
                </a:solidFill>
                <a:latin typeface="Arial"/>
                <a:ea typeface="Arial"/>
              </a:rPr>
              <a:t>2</a:t>
            </a:r>
            <a:endParaRPr sz="2950" b="1" dirty="0"/>
          </a:p>
        </p:txBody>
      </p:sp>
      <p:sp>
        <p:nvSpPr>
          <p:cNvPr id="17294" name="object_1729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flexible forms of work</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7296" name="17297">
            <a:hlinkClick r:id="rId3" action="ppaction://hlinksldjump" tooltip="Content"/>
          </p:cNvPr>
          <p:cNvGrpSpPr/>
          <p:nvPr/>
        </p:nvGrpSpPr>
        <p:grpSpPr>
          <a:xfrm>
            <a:off x="19403940" y="295737"/>
            <a:ext cx="350000" cy="350000"/>
            <a:chOff x="0" y="0"/>
            <a:chExt cx="0" cy="0"/>
          </a:xfrm>
        </p:grpSpPr>
        <p:sp>
          <p:nvSpPr>
            <p:cNvPr id="17298" name="17299"/>
            <p:cNvSpPr/>
            <p:nvPr/>
          </p:nvSpPr>
          <p:spPr>
            <a:xfrm>
              <a:off x="0" y="0"/>
              <a:ext cx="350000" cy="350000"/>
            </a:xfrm>
            <a:prstGeom prst="rect">
              <a:avLst/>
            </a:prstGeom>
            <a:noFill/>
            <a:ln w="30000" cap="flat" cmpd="sng" algn="ctr">
              <a:solidFill>
                <a:srgbClr val="707274"/>
              </a:solidFill>
            </a:ln>
          </p:spPr>
        </p:sp>
        <p:sp>
          <p:nvSpPr>
            <p:cNvPr id="17300" name="17301">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7302" name="17303">
            <a:hlinkClick r:id="rId4" action="ppaction://hlinksldjump" tooltip="Project overview"/>
          </p:cNvPr>
          <p:cNvGrpSpPr/>
          <p:nvPr/>
        </p:nvGrpSpPr>
        <p:grpSpPr>
          <a:xfrm>
            <a:off x="18380322" y="295737"/>
            <a:ext cx="350000" cy="350000"/>
            <a:chOff x="0" y="0"/>
            <a:chExt cx="0" cy="0"/>
          </a:xfrm>
        </p:grpSpPr>
        <p:sp>
          <p:nvSpPr>
            <p:cNvPr id="17304" name="17305"/>
            <p:cNvSpPr/>
            <p:nvPr/>
          </p:nvSpPr>
          <p:spPr>
            <a:xfrm>
              <a:off x="0" y="0"/>
              <a:ext cx="350000" cy="350000"/>
            </a:xfrm>
            <a:prstGeom prst="rect">
              <a:avLst/>
            </a:prstGeom>
            <a:noFill/>
            <a:ln w="30000" cap="flat" cmpd="sng" algn="ctr">
              <a:solidFill>
                <a:srgbClr val="707274"/>
              </a:solidFill>
            </a:ln>
          </p:spPr>
        </p:sp>
        <p:sp>
          <p:nvSpPr>
            <p:cNvPr id="17306" name="17307"/>
            <p:cNvSpPr/>
            <p:nvPr/>
          </p:nvSpPr>
          <p:spPr>
            <a:xfrm>
              <a:off x="0" y="280000"/>
              <a:ext cx="350000" cy="0"/>
            </a:xfrm>
            <a:prstGeom prst="line">
              <a:avLst/>
            </a:prstGeom>
            <a:solidFill>
              <a:srgbClr val="000000"/>
            </a:solidFill>
            <a:ln w="11000" cap="flat" cmpd="sng" algn="ctr">
              <a:solidFill>
                <a:srgbClr val="707274"/>
              </a:solidFill>
            </a:ln>
          </p:spPr>
        </p:sp>
        <p:sp>
          <p:nvSpPr>
            <p:cNvPr id="17308" name="17309"/>
            <p:cNvSpPr/>
            <p:nvPr/>
          </p:nvSpPr>
          <p:spPr>
            <a:xfrm>
              <a:off x="175000" y="280000"/>
              <a:ext cx="0" cy="70000"/>
            </a:xfrm>
            <a:prstGeom prst="line">
              <a:avLst/>
            </a:prstGeom>
            <a:solidFill>
              <a:srgbClr val="000000"/>
            </a:solidFill>
            <a:ln w="11000" cap="flat" cmpd="sng" algn="ctr">
              <a:solidFill>
                <a:srgbClr val="707274"/>
              </a:solidFill>
            </a:ln>
          </p:spPr>
        </p:sp>
        <p:sp>
          <p:nvSpPr>
            <p:cNvPr id="17310" name="object_17311"/>
            <p:cNvSpPr/>
            <p:nvPr/>
          </p:nvSpPr>
          <p:spPr>
            <a:xfrm>
              <a:off x="50000" y="87500"/>
              <a:ext cx="75000" cy="75000"/>
            </a:xfrm>
            <a:prstGeom prst="ellipse">
              <a:avLst/>
            </a:prstGeom>
            <a:solidFill>
              <a:srgbClr val="707274"/>
            </a:solidFill>
          </p:spPr>
        </p:sp>
        <p:sp>
          <p:nvSpPr>
            <p:cNvPr id="17312" name="object_17313"/>
            <p:cNvSpPr/>
            <p:nvPr/>
          </p:nvSpPr>
          <p:spPr>
            <a:xfrm>
              <a:off x="137500" y="87500"/>
              <a:ext cx="75000" cy="75000"/>
            </a:xfrm>
            <a:prstGeom prst="ellipse">
              <a:avLst/>
            </a:prstGeom>
            <a:solidFill>
              <a:srgbClr val="707274"/>
            </a:solidFill>
          </p:spPr>
        </p:sp>
        <p:sp>
          <p:nvSpPr>
            <p:cNvPr id="17314" name="object_17315"/>
            <p:cNvSpPr/>
            <p:nvPr/>
          </p:nvSpPr>
          <p:spPr>
            <a:xfrm>
              <a:off x="225000" y="87500"/>
              <a:ext cx="75000" cy="75000"/>
            </a:xfrm>
            <a:prstGeom prst="ellipse">
              <a:avLst/>
            </a:prstGeom>
            <a:solidFill>
              <a:srgbClr val="707274"/>
            </a:solidFill>
          </p:spPr>
        </p:sp>
        <p:sp>
          <p:nvSpPr>
            <p:cNvPr id="17316" name="17317"/>
            <p:cNvSpPr/>
            <p:nvPr/>
          </p:nvSpPr>
          <p:spPr>
            <a:xfrm>
              <a:off x="105000" y="233333"/>
              <a:ext cx="140000" cy="0"/>
            </a:xfrm>
            <a:prstGeom prst="rect">
              <a:avLst/>
            </a:prstGeom>
            <a:noFill/>
            <a:ln w="30000" cap="flat" cmpd="sng" algn="ctr">
              <a:solidFill>
                <a:srgbClr val="707274"/>
              </a:solidFill>
            </a:ln>
          </p:spPr>
        </p:sp>
        <p:sp>
          <p:nvSpPr>
            <p:cNvPr id="17318" name="17319">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320" name="17321">
            <a:hlinkClick r:id="rId5" action="ppaction://hlinksldjump" tooltip="Response-Rate"/>
          </p:cNvPr>
          <p:cNvGrpSpPr/>
          <p:nvPr/>
        </p:nvGrpSpPr>
        <p:grpSpPr>
          <a:xfrm>
            <a:off x="17356704" y="295737"/>
            <a:ext cx="350000" cy="350000"/>
            <a:chOff x="0" y="0"/>
            <a:chExt cx="0" cy="0"/>
          </a:xfrm>
        </p:grpSpPr>
        <p:sp>
          <p:nvSpPr>
            <p:cNvPr id="17322" name="17323"/>
            <p:cNvSpPr/>
            <p:nvPr/>
          </p:nvSpPr>
          <p:spPr>
            <a:xfrm>
              <a:off x="0" y="0"/>
              <a:ext cx="350000" cy="350000"/>
            </a:xfrm>
            <a:prstGeom prst="rect">
              <a:avLst/>
            </a:prstGeom>
            <a:noFill/>
            <a:ln w="30000" cap="flat" cmpd="sng" algn="ctr">
              <a:solidFill>
                <a:srgbClr val="707274"/>
              </a:solidFill>
            </a:ln>
          </p:spPr>
        </p:sp>
        <p:sp>
          <p:nvSpPr>
            <p:cNvPr id="17324" name="17325">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7326" name="object_17327">
            <a:hlinkClick r:id="rId6" action="ppaction://hlinksldjump" tooltip="Index overview"/>
          </p:cNvPr>
          <p:cNvGrpSpPr/>
          <p:nvPr/>
        </p:nvGrpSpPr>
        <p:grpSpPr>
          <a:xfrm>
            <a:off x="16333086" y="295737"/>
            <a:ext cx="511198" cy="515004"/>
            <a:chOff x="17809255" y="706508"/>
            <a:chExt cx="711198" cy="715004"/>
          </a:xfrm>
        </p:grpSpPr>
        <p:sp>
          <p:nvSpPr>
            <p:cNvPr id="17328" name="object_17329"/>
            <p:cNvSpPr/>
            <p:nvPr/>
          </p:nvSpPr>
          <p:spPr>
            <a:xfrm>
              <a:off x="17809255" y="706508"/>
              <a:ext cx="711198" cy="715004"/>
            </a:xfrm>
            <a:prstGeom prst="rect">
              <a:avLst/>
            </a:prstGeom>
            <a:solidFill>
              <a:srgbClr val="FFFFFF">
                <a:alpha val="500"/>
              </a:srgbClr>
            </a:solidFill>
            <a:ln>
              <a:noFill/>
            </a:ln>
          </p:spPr>
        </p:sp>
        <p:sp>
          <p:nvSpPr>
            <p:cNvPr id="17330" name="object_1733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7332" name="object_1733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7334" name="object_1733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7336" name="object_1733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7338" name="object_1733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7340" name="object_1734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7342" name="object_1734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7344" name="object_1734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7346" name="object_1734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7348" name="object_17349">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7350" name="object_17351">
            <a:hlinkClick r:id="rId7" action="ppaction://hlinksldjump" tooltip="Dimensions"/>
          </p:cNvPr>
          <p:cNvGrpSpPr/>
          <p:nvPr/>
        </p:nvGrpSpPr>
        <p:grpSpPr>
          <a:xfrm>
            <a:off x="15309468" y="295737"/>
            <a:ext cx="350000" cy="350000"/>
            <a:chOff x="0" y="0"/>
            <a:chExt cx="0" cy="0"/>
          </a:xfrm>
        </p:grpSpPr>
        <p:sp>
          <p:nvSpPr>
            <p:cNvPr id="17352" name="object_17353"/>
            <p:cNvSpPr/>
            <p:nvPr/>
          </p:nvSpPr>
          <p:spPr>
            <a:xfrm>
              <a:off x="30600" y="27733"/>
              <a:ext cx="113800" cy="61200"/>
            </a:xfrm>
            <a:prstGeom prst="rect">
              <a:avLst/>
            </a:prstGeom>
            <a:solidFill>
              <a:srgbClr val="707274"/>
            </a:solidFill>
            <a:ln>
              <a:noFill/>
            </a:ln>
          </p:spPr>
        </p:sp>
        <p:sp>
          <p:nvSpPr>
            <p:cNvPr id="17354" name="object_17355"/>
            <p:cNvSpPr/>
            <p:nvPr/>
          </p:nvSpPr>
          <p:spPr>
            <a:xfrm>
              <a:off x="275600" y="27733"/>
              <a:ext cx="43800" cy="61200"/>
            </a:xfrm>
            <a:prstGeom prst="rect">
              <a:avLst/>
            </a:prstGeom>
            <a:solidFill>
              <a:srgbClr val="707274"/>
            </a:solidFill>
            <a:ln>
              <a:noFill/>
            </a:ln>
          </p:spPr>
        </p:sp>
        <p:sp>
          <p:nvSpPr>
            <p:cNvPr id="17356" name="object_17357"/>
            <p:cNvSpPr/>
            <p:nvPr/>
          </p:nvSpPr>
          <p:spPr>
            <a:xfrm>
              <a:off x="0" y="27733"/>
              <a:ext cx="61200" cy="61200"/>
            </a:xfrm>
            <a:prstGeom prst="ellipse">
              <a:avLst/>
            </a:prstGeom>
            <a:solidFill>
              <a:srgbClr val="707274"/>
            </a:solidFill>
            <a:ln>
              <a:noFill/>
            </a:ln>
          </p:spPr>
        </p:sp>
        <p:sp>
          <p:nvSpPr>
            <p:cNvPr id="17358" name="object_17359"/>
            <p:cNvSpPr/>
            <p:nvPr/>
          </p:nvSpPr>
          <p:spPr>
            <a:xfrm>
              <a:off x="113800" y="27733"/>
              <a:ext cx="61200" cy="61200"/>
            </a:xfrm>
            <a:prstGeom prst="ellipse">
              <a:avLst/>
            </a:prstGeom>
            <a:solidFill>
              <a:srgbClr val="707274"/>
            </a:solidFill>
            <a:ln>
              <a:noFill/>
            </a:ln>
          </p:spPr>
        </p:sp>
        <p:sp>
          <p:nvSpPr>
            <p:cNvPr id="17360" name="object_17361"/>
            <p:cNvSpPr/>
            <p:nvPr/>
          </p:nvSpPr>
          <p:spPr>
            <a:xfrm>
              <a:off x="288800" y="27733"/>
              <a:ext cx="61200" cy="61200"/>
            </a:xfrm>
            <a:prstGeom prst="ellipse">
              <a:avLst/>
            </a:prstGeom>
            <a:solidFill>
              <a:srgbClr val="707274"/>
            </a:solidFill>
            <a:ln>
              <a:noFill/>
            </a:ln>
          </p:spPr>
        </p:sp>
        <p:sp>
          <p:nvSpPr>
            <p:cNvPr id="17362" name="object_17363"/>
            <p:cNvSpPr/>
            <p:nvPr/>
          </p:nvSpPr>
          <p:spPr>
            <a:xfrm>
              <a:off x="245000" y="27733"/>
              <a:ext cx="61200" cy="61200"/>
            </a:xfrm>
            <a:prstGeom prst="ellipse">
              <a:avLst/>
            </a:prstGeom>
            <a:solidFill>
              <a:srgbClr val="707274"/>
            </a:solidFill>
            <a:ln>
              <a:noFill/>
            </a:ln>
          </p:spPr>
        </p:sp>
        <p:sp>
          <p:nvSpPr>
            <p:cNvPr id="17364" name="object_17365"/>
            <p:cNvSpPr/>
            <p:nvPr/>
          </p:nvSpPr>
          <p:spPr>
            <a:xfrm>
              <a:off x="30600" y="144400"/>
              <a:ext cx="43800" cy="61200"/>
            </a:xfrm>
            <a:prstGeom prst="rect">
              <a:avLst/>
            </a:prstGeom>
            <a:solidFill>
              <a:srgbClr val="707274"/>
            </a:solidFill>
            <a:ln>
              <a:noFill/>
            </a:ln>
          </p:spPr>
        </p:sp>
        <p:sp>
          <p:nvSpPr>
            <p:cNvPr id="17366" name="object_17367"/>
            <p:cNvSpPr/>
            <p:nvPr/>
          </p:nvSpPr>
          <p:spPr>
            <a:xfrm>
              <a:off x="205600" y="144400"/>
              <a:ext cx="113800" cy="61200"/>
            </a:xfrm>
            <a:prstGeom prst="rect">
              <a:avLst/>
            </a:prstGeom>
            <a:solidFill>
              <a:srgbClr val="707274"/>
            </a:solidFill>
            <a:ln>
              <a:noFill/>
            </a:ln>
          </p:spPr>
        </p:sp>
        <p:sp>
          <p:nvSpPr>
            <p:cNvPr id="17368" name="object_17369"/>
            <p:cNvSpPr/>
            <p:nvPr/>
          </p:nvSpPr>
          <p:spPr>
            <a:xfrm>
              <a:off x="0" y="144400"/>
              <a:ext cx="61200" cy="61200"/>
            </a:xfrm>
            <a:prstGeom prst="ellipse">
              <a:avLst/>
            </a:prstGeom>
            <a:solidFill>
              <a:srgbClr val="707274"/>
            </a:solidFill>
            <a:ln>
              <a:noFill/>
            </a:ln>
          </p:spPr>
        </p:sp>
        <p:sp>
          <p:nvSpPr>
            <p:cNvPr id="17370" name="object_17371"/>
            <p:cNvSpPr/>
            <p:nvPr/>
          </p:nvSpPr>
          <p:spPr>
            <a:xfrm>
              <a:off x="43800" y="144400"/>
              <a:ext cx="61200" cy="61200"/>
            </a:xfrm>
            <a:prstGeom prst="ellipse">
              <a:avLst/>
            </a:prstGeom>
            <a:solidFill>
              <a:srgbClr val="707274"/>
            </a:solidFill>
            <a:ln>
              <a:noFill/>
            </a:ln>
          </p:spPr>
        </p:sp>
        <p:sp>
          <p:nvSpPr>
            <p:cNvPr id="17372" name="object_17373"/>
            <p:cNvSpPr/>
            <p:nvPr/>
          </p:nvSpPr>
          <p:spPr>
            <a:xfrm>
              <a:off x="288800" y="144400"/>
              <a:ext cx="61200" cy="61200"/>
            </a:xfrm>
            <a:prstGeom prst="ellipse">
              <a:avLst/>
            </a:prstGeom>
            <a:solidFill>
              <a:srgbClr val="707274"/>
            </a:solidFill>
            <a:ln>
              <a:noFill/>
            </a:ln>
          </p:spPr>
        </p:sp>
        <p:sp>
          <p:nvSpPr>
            <p:cNvPr id="17374" name="object_17375"/>
            <p:cNvSpPr/>
            <p:nvPr/>
          </p:nvSpPr>
          <p:spPr>
            <a:xfrm>
              <a:off x="175000" y="144400"/>
              <a:ext cx="61200" cy="61200"/>
            </a:xfrm>
            <a:prstGeom prst="ellipse">
              <a:avLst/>
            </a:prstGeom>
            <a:solidFill>
              <a:srgbClr val="707274"/>
            </a:solidFill>
            <a:ln>
              <a:noFill/>
            </a:ln>
          </p:spPr>
        </p:sp>
        <p:sp>
          <p:nvSpPr>
            <p:cNvPr id="17376" name="object_17377"/>
            <p:cNvSpPr/>
            <p:nvPr/>
          </p:nvSpPr>
          <p:spPr>
            <a:xfrm>
              <a:off x="30600" y="261067"/>
              <a:ext cx="78800" cy="61200"/>
            </a:xfrm>
            <a:prstGeom prst="rect">
              <a:avLst/>
            </a:prstGeom>
            <a:solidFill>
              <a:srgbClr val="707274"/>
            </a:solidFill>
            <a:ln>
              <a:noFill/>
            </a:ln>
          </p:spPr>
        </p:sp>
        <p:sp>
          <p:nvSpPr>
            <p:cNvPr id="17378" name="object_17379"/>
            <p:cNvSpPr/>
            <p:nvPr/>
          </p:nvSpPr>
          <p:spPr>
            <a:xfrm>
              <a:off x="240600" y="261067"/>
              <a:ext cx="78800" cy="61200"/>
            </a:xfrm>
            <a:prstGeom prst="rect">
              <a:avLst/>
            </a:prstGeom>
            <a:solidFill>
              <a:srgbClr val="707274"/>
            </a:solidFill>
            <a:ln>
              <a:noFill/>
            </a:ln>
          </p:spPr>
        </p:sp>
        <p:sp>
          <p:nvSpPr>
            <p:cNvPr id="17380" name="object_17381"/>
            <p:cNvSpPr/>
            <p:nvPr/>
          </p:nvSpPr>
          <p:spPr>
            <a:xfrm>
              <a:off x="0" y="261067"/>
              <a:ext cx="61200" cy="61200"/>
            </a:xfrm>
            <a:prstGeom prst="ellipse">
              <a:avLst/>
            </a:prstGeom>
            <a:solidFill>
              <a:srgbClr val="707274"/>
            </a:solidFill>
            <a:ln>
              <a:noFill/>
            </a:ln>
          </p:spPr>
        </p:sp>
        <p:sp>
          <p:nvSpPr>
            <p:cNvPr id="17382" name="object_17383"/>
            <p:cNvSpPr/>
            <p:nvPr/>
          </p:nvSpPr>
          <p:spPr>
            <a:xfrm>
              <a:off x="78800" y="261067"/>
              <a:ext cx="61200" cy="61200"/>
            </a:xfrm>
            <a:prstGeom prst="ellipse">
              <a:avLst/>
            </a:prstGeom>
            <a:solidFill>
              <a:srgbClr val="707274"/>
            </a:solidFill>
            <a:ln>
              <a:noFill/>
            </a:ln>
          </p:spPr>
        </p:sp>
        <p:sp>
          <p:nvSpPr>
            <p:cNvPr id="17384" name="object_17385"/>
            <p:cNvSpPr/>
            <p:nvPr/>
          </p:nvSpPr>
          <p:spPr>
            <a:xfrm>
              <a:off x="288800" y="261067"/>
              <a:ext cx="61200" cy="61200"/>
            </a:xfrm>
            <a:prstGeom prst="ellipse">
              <a:avLst/>
            </a:prstGeom>
            <a:solidFill>
              <a:srgbClr val="707274"/>
            </a:solidFill>
            <a:ln>
              <a:noFill/>
            </a:ln>
          </p:spPr>
        </p:sp>
        <p:sp>
          <p:nvSpPr>
            <p:cNvPr id="17386" name="object_17387"/>
            <p:cNvSpPr/>
            <p:nvPr/>
          </p:nvSpPr>
          <p:spPr>
            <a:xfrm>
              <a:off x="210000" y="261067"/>
              <a:ext cx="61200" cy="61200"/>
            </a:xfrm>
            <a:prstGeom prst="ellipse">
              <a:avLst/>
            </a:prstGeom>
            <a:solidFill>
              <a:srgbClr val="707274"/>
            </a:solidFill>
            <a:ln>
              <a:noFill/>
            </a:ln>
          </p:spPr>
        </p:sp>
        <p:sp>
          <p:nvSpPr>
            <p:cNvPr id="17388" name="1738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390" name="object_17391">
            <a:hlinkClick r:id="rId8" action="ppaction://hlinksldjump" tooltip="Portfolio of Action"/>
          </p:cNvPr>
          <p:cNvGrpSpPr/>
          <p:nvPr/>
        </p:nvGrpSpPr>
        <p:grpSpPr>
          <a:xfrm>
            <a:off x="19403940" y="887211"/>
            <a:ext cx="350000" cy="350000"/>
            <a:chOff x="0" y="0"/>
            <a:chExt cx="0" cy="0"/>
          </a:xfrm>
        </p:grpSpPr>
        <p:sp>
          <p:nvSpPr>
            <p:cNvPr id="17394" name="object_17395"/>
            <p:cNvSpPr/>
            <p:nvPr/>
          </p:nvSpPr>
          <p:spPr>
            <a:xfrm>
              <a:off x="11900" y="79800"/>
              <a:ext cx="51110" cy="51110"/>
            </a:xfrm>
            <a:prstGeom prst="ellipse">
              <a:avLst/>
            </a:prstGeom>
            <a:solidFill>
              <a:srgbClr val="707274"/>
            </a:solidFill>
          </p:spPr>
        </p:sp>
        <p:sp>
          <p:nvSpPr>
            <p:cNvPr id="17396" name="object_17397"/>
            <p:cNvSpPr/>
            <p:nvPr/>
          </p:nvSpPr>
          <p:spPr>
            <a:xfrm>
              <a:off x="121800" y="124250"/>
              <a:ext cx="51110" cy="51110"/>
            </a:xfrm>
            <a:prstGeom prst="ellipse">
              <a:avLst/>
            </a:prstGeom>
            <a:solidFill>
              <a:srgbClr val="707274"/>
            </a:solidFill>
          </p:spPr>
        </p:sp>
        <p:sp>
          <p:nvSpPr>
            <p:cNvPr id="17398" name="object_17399"/>
            <p:cNvSpPr/>
            <p:nvPr/>
          </p:nvSpPr>
          <p:spPr>
            <a:xfrm>
              <a:off x="244650" y="42700"/>
              <a:ext cx="51110" cy="51110"/>
            </a:xfrm>
            <a:prstGeom prst="ellipse">
              <a:avLst/>
            </a:prstGeom>
            <a:solidFill>
              <a:srgbClr val="707274"/>
            </a:solidFill>
          </p:spPr>
        </p:sp>
        <p:sp>
          <p:nvSpPr>
            <p:cNvPr id="17400" name="object_17401"/>
            <p:cNvSpPr/>
            <p:nvPr/>
          </p:nvSpPr>
          <p:spPr>
            <a:xfrm>
              <a:off x="282800" y="229250"/>
              <a:ext cx="51110" cy="51110"/>
            </a:xfrm>
            <a:prstGeom prst="ellipse">
              <a:avLst/>
            </a:prstGeom>
            <a:solidFill>
              <a:srgbClr val="707274"/>
            </a:solidFill>
          </p:spPr>
        </p:sp>
        <p:sp>
          <p:nvSpPr>
            <p:cNvPr id="17402" name="object_17403"/>
            <p:cNvSpPr/>
            <p:nvPr/>
          </p:nvSpPr>
          <p:spPr>
            <a:xfrm>
              <a:off x="79800" y="234500"/>
              <a:ext cx="51110" cy="51110"/>
            </a:xfrm>
            <a:prstGeom prst="ellipse">
              <a:avLst/>
            </a:prstGeom>
            <a:solidFill>
              <a:srgbClr val="707274"/>
            </a:solidFill>
          </p:spPr>
        </p:sp>
        <p:sp>
          <p:nvSpPr>
            <p:cNvPr id="17404" name="object_17405"/>
            <p:cNvSpPr/>
            <p:nvPr/>
          </p:nvSpPr>
          <p:spPr>
            <a:xfrm>
              <a:off x="105350" y="23800"/>
              <a:ext cx="51110" cy="51110"/>
            </a:xfrm>
            <a:prstGeom prst="ellipse">
              <a:avLst/>
            </a:prstGeom>
            <a:solidFill>
              <a:srgbClr val="707274"/>
            </a:solidFill>
          </p:spPr>
        </p:sp>
        <p:sp>
          <p:nvSpPr>
            <p:cNvPr id="17406" name="object_17407"/>
            <p:cNvSpPr/>
            <p:nvPr/>
          </p:nvSpPr>
          <p:spPr>
            <a:xfrm>
              <a:off x="232050" y="149450"/>
              <a:ext cx="51110" cy="51110"/>
            </a:xfrm>
            <a:prstGeom prst="ellipse">
              <a:avLst/>
            </a:prstGeom>
            <a:solidFill>
              <a:srgbClr val="707274"/>
            </a:solidFill>
          </p:spPr>
        </p:sp>
        <p:sp>
          <p:nvSpPr>
            <p:cNvPr id="17408" name="object_17409"/>
            <p:cNvSpPr/>
            <p:nvPr/>
          </p:nvSpPr>
          <p:spPr>
            <a:xfrm>
              <a:off x="0" y="175000"/>
              <a:ext cx="350000" cy="0"/>
            </a:xfrm>
            <a:prstGeom prst="rect">
              <a:avLst/>
            </a:prstGeom>
            <a:noFill/>
            <a:ln w="10470">
              <a:solidFill>
                <a:srgbClr val="707274"/>
              </a:solidFill>
            </a:ln>
          </p:spPr>
        </p:sp>
        <p:sp>
          <p:nvSpPr>
            <p:cNvPr id="17410" name="object_17411"/>
            <p:cNvSpPr/>
            <p:nvPr/>
          </p:nvSpPr>
          <p:spPr>
            <a:xfrm>
              <a:off x="175000" y="0"/>
              <a:ext cx="0" cy="350000"/>
            </a:xfrm>
            <a:prstGeom prst="rect">
              <a:avLst/>
            </a:prstGeom>
            <a:noFill/>
            <a:ln w="10470">
              <a:solidFill>
                <a:srgbClr val="707274"/>
              </a:solidFill>
            </a:ln>
          </p:spPr>
        </p:sp>
        <p:sp>
          <p:nvSpPr>
            <p:cNvPr id="17412" name="17413">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414" name="17415">
            <a:hlinkClick r:id="rId9" action="ppaction://hlinksldjump" tooltip="Semantic Differential"/>
          </p:cNvPr>
          <p:cNvGrpSpPr/>
          <p:nvPr/>
        </p:nvGrpSpPr>
        <p:grpSpPr>
          <a:xfrm>
            <a:off x="18380322" y="887211"/>
            <a:ext cx="561600" cy="648000"/>
            <a:chOff x="0" y="0"/>
            <a:chExt cx="0" cy="0"/>
          </a:xfrm>
        </p:grpSpPr>
        <p:sp>
          <p:nvSpPr>
            <p:cNvPr id="17416" name="17417"/>
            <p:cNvSpPr/>
            <p:nvPr/>
          </p:nvSpPr>
          <p:spPr>
            <a:xfrm>
              <a:off x="0" y="0"/>
              <a:ext cx="350000" cy="350000"/>
            </a:xfrm>
            <a:prstGeom prst="rect">
              <a:avLst/>
            </a:prstGeom>
            <a:noFill/>
            <a:ln w="30000" cap="flat" cmpd="sng" algn="ctr">
              <a:solidFill>
                <a:srgbClr val="707274"/>
              </a:solidFill>
            </a:ln>
          </p:spPr>
        </p:sp>
        <p:cxnSp>
          <p:nvCxnSpPr>
            <p:cNvPr id="17418" name="object_1741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7420" name="object_1742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7422" name="17423">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424" name="17425">
            <a:hlinkClick r:id="rId10" action="ppaction://hlinksldjump"/>
          </p:cNvPr>
          <p:cNvGrpSpPr/>
          <p:nvPr/>
        </p:nvGrpSpPr>
        <p:grpSpPr>
          <a:xfrm>
            <a:off x="17356704" y="887211"/>
            <a:ext cx="561600" cy="648000"/>
            <a:chOff x="0" y="0"/>
            <a:chExt cx="0" cy="0"/>
          </a:xfrm>
        </p:grpSpPr>
        <p:sp>
          <p:nvSpPr>
            <p:cNvPr id="17426" name="17427"/>
            <p:cNvSpPr/>
            <p:nvPr/>
          </p:nvSpPr>
          <p:spPr>
            <a:xfrm>
              <a:off x="0" y="0"/>
              <a:ext cx="350000" cy="350000"/>
            </a:xfrm>
            <a:prstGeom prst="rect">
              <a:avLst/>
            </a:prstGeom>
            <a:noFill/>
            <a:ln w="30000" cap="flat" cmpd="sng" algn="ctr">
              <a:solidFill>
                <a:srgbClr val="707274"/>
              </a:solidFill>
            </a:ln>
          </p:spPr>
        </p:sp>
        <p:sp>
          <p:nvSpPr>
            <p:cNvPr id="17428" name="object_1742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7430" name="object_17431"/>
            <p:cNvSpPr/>
            <p:nvPr/>
          </p:nvSpPr>
          <p:spPr>
            <a:xfrm>
              <a:off x="136856" y="41051"/>
              <a:ext cx="54000" cy="59400"/>
            </a:xfrm>
            <a:prstGeom prst="rect">
              <a:avLst/>
            </a:prstGeom>
            <a:solidFill>
              <a:srgbClr val="707274"/>
            </a:solidFill>
          </p:spPr>
        </p:sp>
        <p:sp>
          <p:nvSpPr>
            <p:cNvPr id="17432" name="object_17433"/>
            <p:cNvSpPr/>
            <p:nvPr/>
          </p:nvSpPr>
          <p:spPr>
            <a:xfrm>
              <a:off x="180596" y="70751"/>
              <a:ext cx="55300" cy="0"/>
            </a:xfrm>
            <a:prstGeom prst="line">
              <a:avLst/>
            </a:prstGeom>
            <a:solidFill>
              <a:srgbClr val="000000"/>
            </a:solidFill>
            <a:ln w="11000" cap="flat" cmpd="sng" algn="ctr">
              <a:solidFill>
                <a:srgbClr val="707274"/>
              </a:solidFill>
            </a:ln>
          </p:spPr>
        </p:sp>
        <p:sp>
          <p:nvSpPr>
            <p:cNvPr id="17434" name="object_17435"/>
            <p:cNvSpPr/>
            <p:nvPr/>
          </p:nvSpPr>
          <p:spPr>
            <a:xfrm>
              <a:off x="245893" y="41051"/>
              <a:ext cx="54000" cy="59400"/>
            </a:xfrm>
            <a:prstGeom prst="ellipse">
              <a:avLst/>
            </a:prstGeom>
            <a:solidFill>
              <a:srgbClr val="707274"/>
            </a:solidFill>
          </p:spPr>
        </p:sp>
        <p:sp>
          <p:nvSpPr>
            <p:cNvPr id="17436" name="object_17437"/>
            <p:cNvSpPr/>
            <p:nvPr/>
          </p:nvSpPr>
          <p:spPr>
            <a:xfrm>
              <a:off x="136856" y="143142"/>
              <a:ext cx="54000" cy="59400"/>
            </a:xfrm>
            <a:prstGeom prst="rect">
              <a:avLst/>
            </a:prstGeom>
            <a:solidFill>
              <a:srgbClr val="707274"/>
            </a:solidFill>
          </p:spPr>
        </p:sp>
        <p:sp>
          <p:nvSpPr>
            <p:cNvPr id="17438" name="object_17439"/>
            <p:cNvSpPr/>
            <p:nvPr/>
          </p:nvSpPr>
          <p:spPr>
            <a:xfrm>
              <a:off x="180596" y="172842"/>
              <a:ext cx="55300" cy="0"/>
            </a:xfrm>
            <a:prstGeom prst="line">
              <a:avLst/>
            </a:prstGeom>
            <a:solidFill>
              <a:srgbClr val="000000"/>
            </a:solidFill>
            <a:ln w="11000" cap="flat" cmpd="sng" algn="ctr">
              <a:solidFill>
                <a:srgbClr val="707274"/>
              </a:solidFill>
            </a:ln>
          </p:spPr>
        </p:sp>
        <p:sp>
          <p:nvSpPr>
            <p:cNvPr id="17440" name="object_17441"/>
            <p:cNvSpPr/>
            <p:nvPr/>
          </p:nvSpPr>
          <p:spPr>
            <a:xfrm>
              <a:off x="245893" y="143142"/>
              <a:ext cx="54000" cy="59400"/>
            </a:xfrm>
            <a:prstGeom prst="ellipse">
              <a:avLst/>
            </a:prstGeom>
            <a:solidFill>
              <a:srgbClr val="707274"/>
            </a:solidFill>
          </p:spPr>
        </p:sp>
        <p:sp>
          <p:nvSpPr>
            <p:cNvPr id="17442" name="object_17443"/>
            <p:cNvSpPr/>
            <p:nvPr/>
          </p:nvSpPr>
          <p:spPr>
            <a:xfrm>
              <a:off x="136856" y="237985"/>
              <a:ext cx="54000" cy="59400"/>
            </a:xfrm>
            <a:prstGeom prst="rect">
              <a:avLst/>
            </a:prstGeom>
            <a:solidFill>
              <a:srgbClr val="707274"/>
            </a:solidFill>
          </p:spPr>
        </p:sp>
        <p:sp>
          <p:nvSpPr>
            <p:cNvPr id="17444" name="object_17445"/>
            <p:cNvSpPr/>
            <p:nvPr/>
          </p:nvSpPr>
          <p:spPr>
            <a:xfrm>
              <a:off x="180596" y="267685"/>
              <a:ext cx="55300" cy="0"/>
            </a:xfrm>
            <a:prstGeom prst="line">
              <a:avLst/>
            </a:prstGeom>
            <a:solidFill>
              <a:srgbClr val="000000"/>
            </a:solidFill>
            <a:ln w="11000" cap="flat" cmpd="sng" algn="ctr">
              <a:solidFill>
                <a:srgbClr val="707274"/>
              </a:solidFill>
            </a:ln>
          </p:spPr>
        </p:sp>
        <p:sp>
          <p:nvSpPr>
            <p:cNvPr id="17446" name="object_17447"/>
            <p:cNvSpPr/>
            <p:nvPr/>
          </p:nvSpPr>
          <p:spPr>
            <a:xfrm>
              <a:off x="245893" y="237985"/>
              <a:ext cx="54000" cy="59400"/>
            </a:xfrm>
            <a:prstGeom prst="ellipse">
              <a:avLst/>
            </a:prstGeom>
            <a:solidFill>
              <a:srgbClr val="707274"/>
            </a:solidFill>
          </p:spPr>
        </p:sp>
        <p:sp>
          <p:nvSpPr>
            <p:cNvPr id="17448" name="17449">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450" name="17451">
            <a:hlinkClick r:id="rId11" action="ppaction://hlinksldjump" tooltip="Aspektkarte"/>
          </p:cNvPr>
          <p:cNvGrpSpPr/>
          <p:nvPr/>
        </p:nvGrpSpPr>
        <p:grpSpPr>
          <a:xfrm>
            <a:off x="16333086" y="887211"/>
            <a:ext cx="350000" cy="350000"/>
            <a:chOff x="0" y="0"/>
            <a:chExt cx="0" cy="0"/>
          </a:xfrm>
        </p:grpSpPr>
        <p:sp>
          <p:nvSpPr>
            <p:cNvPr id="17452" name="17453"/>
            <p:cNvSpPr/>
            <p:nvPr/>
          </p:nvSpPr>
          <p:spPr>
            <a:xfrm>
              <a:off x="0" y="0"/>
              <a:ext cx="350000" cy="350000"/>
            </a:xfrm>
            <a:prstGeom prst="rect">
              <a:avLst/>
            </a:prstGeom>
            <a:noFill/>
            <a:ln w="30000" cap="flat" cmpd="sng" algn="ctr">
              <a:solidFill>
                <a:srgbClr val="707274"/>
              </a:solidFill>
            </a:ln>
          </p:spPr>
        </p:sp>
        <p:sp>
          <p:nvSpPr>
            <p:cNvPr id="17454" name="17455"/>
            <p:cNvSpPr/>
            <p:nvPr/>
          </p:nvSpPr>
          <p:spPr>
            <a:xfrm>
              <a:off x="70000" y="0"/>
              <a:ext cx="210000" cy="0"/>
            </a:xfrm>
            <a:prstGeom prst="line">
              <a:avLst/>
            </a:prstGeom>
            <a:solidFill>
              <a:srgbClr val="000000"/>
            </a:solidFill>
            <a:ln w="11000" cap="flat" cmpd="sng" algn="ctr">
              <a:solidFill>
                <a:srgbClr val="707274"/>
              </a:solidFill>
            </a:ln>
          </p:spPr>
        </p:sp>
        <p:sp>
          <p:nvSpPr>
            <p:cNvPr id="17456" name="17457"/>
            <p:cNvSpPr/>
            <p:nvPr/>
          </p:nvSpPr>
          <p:spPr>
            <a:xfrm>
              <a:off x="70000" y="58333"/>
              <a:ext cx="210000" cy="0"/>
            </a:xfrm>
            <a:prstGeom prst="line">
              <a:avLst/>
            </a:prstGeom>
            <a:solidFill>
              <a:srgbClr val="000000"/>
            </a:solidFill>
            <a:ln w="11000" cap="flat" cmpd="sng" algn="ctr">
              <a:solidFill>
                <a:srgbClr val="707274"/>
              </a:solidFill>
            </a:ln>
          </p:spPr>
        </p:sp>
        <p:sp>
          <p:nvSpPr>
            <p:cNvPr id="17458" name="17459"/>
            <p:cNvSpPr/>
            <p:nvPr/>
          </p:nvSpPr>
          <p:spPr>
            <a:xfrm>
              <a:off x="70000" y="116667"/>
              <a:ext cx="210000" cy="0"/>
            </a:xfrm>
            <a:prstGeom prst="line">
              <a:avLst/>
            </a:prstGeom>
            <a:solidFill>
              <a:srgbClr val="000000"/>
            </a:solidFill>
            <a:ln w="11000" cap="flat" cmpd="sng" algn="ctr">
              <a:solidFill>
                <a:srgbClr val="707274"/>
              </a:solidFill>
            </a:ln>
          </p:spPr>
        </p:sp>
        <p:sp>
          <p:nvSpPr>
            <p:cNvPr id="17460" name="17461"/>
            <p:cNvSpPr/>
            <p:nvPr/>
          </p:nvSpPr>
          <p:spPr>
            <a:xfrm>
              <a:off x="70000" y="175000"/>
              <a:ext cx="210000" cy="0"/>
            </a:xfrm>
            <a:prstGeom prst="line">
              <a:avLst/>
            </a:prstGeom>
            <a:solidFill>
              <a:srgbClr val="000000"/>
            </a:solidFill>
            <a:ln w="11000" cap="flat" cmpd="sng" algn="ctr">
              <a:solidFill>
                <a:srgbClr val="707274"/>
              </a:solidFill>
            </a:ln>
          </p:spPr>
        </p:sp>
        <p:sp>
          <p:nvSpPr>
            <p:cNvPr id="17462" name="17463"/>
            <p:cNvSpPr/>
            <p:nvPr/>
          </p:nvSpPr>
          <p:spPr>
            <a:xfrm>
              <a:off x="70000" y="233333"/>
              <a:ext cx="210000" cy="0"/>
            </a:xfrm>
            <a:prstGeom prst="line">
              <a:avLst/>
            </a:prstGeom>
            <a:solidFill>
              <a:srgbClr val="000000"/>
            </a:solidFill>
            <a:ln w="11000" cap="flat" cmpd="sng" algn="ctr">
              <a:solidFill>
                <a:srgbClr val="707274"/>
              </a:solidFill>
            </a:ln>
          </p:spPr>
        </p:sp>
        <p:sp>
          <p:nvSpPr>
            <p:cNvPr id="17464" name="17465"/>
            <p:cNvSpPr/>
            <p:nvPr/>
          </p:nvSpPr>
          <p:spPr>
            <a:xfrm>
              <a:off x="70000" y="291667"/>
              <a:ext cx="210000" cy="0"/>
            </a:xfrm>
            <a:prstGeom prst="line">
              <a:avLst/>
            </a:prstGeom>
            <a:solidFill>
              <a:srgbClr val="000000"/>
            </a:solidFill>
            <a:ln w="11000" cap="flat" cmpd="sng" algn="ctr">
              <a:solidFill>
                <a:srgbClr val="707274"/>
              </a:solidFill>
            </a:ln>
          </p:spPr>
        </p:sp>
        <p:sp>
          <p:nvSpPr>
            <p:cNvPr id="17466" name="17467"/>
            <p:cNvSpPr/>
            <p:nvPr/>
          </p:nvSpPr>
          <p:spPr>
            <a:xfrm>
              <a:off x="70000" y="350000"/>
              <a:ext cx="210000" cy="0"/>
            </a:xfrm>
            <a:prstGeom prst="line">
              <a:avLst/>
            </a:prstGeom>
            <a:solidFill>
              <a:srgbClr val="000000"/>
            </a:solidFill>
            <a:ln w="11000" cap="flat" cmpd="sng" algn="ctr">
              <a:solidFill>
                <a:srgbClr val="707274"/>
              </a:solidFill>
            </a:ln>
          </p:spPr>
        </p:sp>
        <p:sp>
          <p:nvSpPr>
            <p:cNvPr id="17468" name="17469">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470" name="object_17471">
            <a:hlinkClick r:id="rId12" action="ppaction://hlinksldjump" tooltip="Tabellenband Demoskopie"/>
          </p:cNvPr>
          <p:cNvGrpSpPr/>
          <p:nvPr/>
        </p:nvGrpSpPr>
        <p:grpSpPr>
          <a:xfrm>
            <a:off x="15309468" y="887211"/>
            <a:ext cx="350000" cy="350000"/>
            <a:chOff x="0" y="0"/>
            <a:chExt cx="0" cy="0"/>
          </a:xfrm>
        </p:grpSpPr>
        <p:sp>
          <p:nvSpPr>
            <p:cNvPr id="17474" name="object_17475"/>
            <p:cNvSpPr/>
            <p:nvPr/>
          </p:nvSpPr>
          <p:spPr>
            <a:xfrm>
              <a:off x="30600" y="27733"/>
              <a:ext cx="222300" cy="61200"/>
            </a:xfrm>
            <a:prstGeom prst="rect">
              <a:avLst/>
            </a:prstGeom>
            <a:solidFill>
              <a:srgbClr val="707274"/>
            </a:solidFill>
            <a:ln>
              <a:noFill/>
            </a:ln>
          </p:spPr>
        </p:sp>
        <p:sp>
          <p:nvSpPr>
            <p:cNvPr id="17476" name="object_17477"/>
            <p:cNvSpPr/>
            <p:nvPr/>
          </p:nvSpPr>
          <p:spPr>
            <a:xfrm>
              <a:off x="0" y="27733"/>
              <a:ext cx="61200" cy="61200"/>
            </a:xfrm>
            <a:prstGeom prst="ellipse">
              <a:avLst/>
            </a:prstGeom>
            <a:solidFill>
              <a:srgbClr val="707274"/>
            </a:solidFill>
            <a:ln>
              <a:noFill/>
            </a:ln>
          </p:spPr>
        </p:sp>
        <p:sp>
          <p:nvSpPr>
            <p:cNvPr id="17478" name="object_17479"/>
            <p:cNvSpPr/>
            <p:nvPr/>
          </p:nvSpPr>
          <p:spPr>
            <a:xfrm>
              <a:off x="222300" y="27733"/>
              <a:ext cx="61200" cy="61200"/>
            </a:xfrm>
            <a:prstGeom prst="ellipse">
              <a:avLst/>
            </a:prstGeom>
            <a:solidFill>
              <a:srgbClr val="707274"/>
            </a:solidFill>
            <a:ln>
              <a:noFill/>
            </a:ln>
          </p:spPr>
        </p:sp>
        <p:sp>
          <p:nvSpPr>
            <p:cNvPr id="17480" name="object_17481"/>
            <p:cNvSpPr/>
            <p:nvPr/>
          </p:nvSpPr>
          <p:spPr>
            <a:xfrm>
              <a:off x="30600" y="144400"/>
              <a:ext cx="141800" cy="61200"/>
            </a:xfrm>
            <a:prstGeom prst="rect">
              <a:avLst/>
            </a:prstGeom>
            <a:solidFill>
              <a:srgbClr val="707274"/>
            </a:solidFill>
            <a:ln>
              <a:noFill/>
            </a:ln>
          </p:spPr>
        </p:sp>
        <p:sp>
          <p:nvSpPr>
            <p:cNvPr id="17482" name="object_17483"/>
            <p:cNvSpPr/>
            <p:nvPr/>
          </p:nvSpPr>
          <p:spPr>
            <a:xfrm>
              <a:off x="0" y="144400"/>
              <a:ext cx="61200" cy="61200"/>
            </a:xfrm>
            <a:prstGeom prst="ellipse">
              <a:avLst/>
            </a:prstGeom>
            <a:solidFill>
              <a:srgbClr val="707274"/>
            </a:solidFill>
            <a:ln>
              <a:noFill/>
            </a:ln>
          </p:spPr>
        </p:sp>
        <p:sp>
          <p:nvSpPr>
            <p:cNvPr id="17484" name="object_17485"/>
            <p:cNvSpPr/>
            <p:nvPr/>
          </p:nvSpPr>
          <p:spPr>
            <a:xfrm>
              <a:off x="141800" y="144400"/>
              <a:ext cx="61200" cy="61200"/>
            </a:xfrm>
            <a:prstGeom prst="ellipse">
              <a:avLst/>
            </a:prstGeom>
            <a:solidFill>
              <a:srgbClr val="707274"/>
            </a:solidFill>
            <a:ln>
              <a:noFill/>
            </a:ln>
          </p:spPr>
        </p:sp>
        <p:sp>
          <p:nvSpPr>
            <p:cNvPr id="17486" name="object_17487"/>
            <p:cNvSpPr/>
            <p:nvPr/>
          </p:nvSpPr>
          <p:spPr>
            <a:xfrm>
              <a:off x="30600" y="261067"/>
              <a:ext cx="288800" cy="61200"/>
            </a:xfrm>
            <a:prstGeom prst="rect">
              <a:avLst/>
            </a:prstGeom>
            <a:solidFill>
              <a:srgbClr val="707274"/>
            </a:solidFill>
            <a:ln>
              <a:noFill/>
            </a:ln>
          </p:spPr>
        </p:sp>
        <p:sp>
          <p:nvSpPr>
            <p:cNvPr id="17488" name="object_17489"/>
            <p:cNvSpPr/>
            <p:nvPr/>
          </p:nvSpPr>
          <p:spPr>
            <a:xfrm>
              <a:off x="0" y="261067"/>
              <a:ext cx="61200" cy="61200"/>
            </a:xfrm>
            <a:prstGeom prst="ellipse">
              <a:avLst/>
            </a:prstGeom>
            <a:solidFill>
              <a:srgbClr val="707274"/>
            </a:solidFill>
            <a:ln>
              <a:noFill/>
            </a:ln>
          </p:spPr>
        </p:sp>
        <p:sp>
          <p:nvSpPr>
            <p:cNvPr id="17490" name="object_17491"/>
            <p:cNvSpPr/>
            <p:nvPr/>
          </p:nvSpPr>
          <p:spPr>
            <a:xfrm>
              <a:off x="288800" y="261067"/>
              <a:ext cx="61200" cy="61200"/>
            </a:xfrm>
            <a:prstGeom prst="ellipse">
              <a:avLst/>
            </a:prstGeom>
            <a:solidFill>
              <a:srgbClr val="707274"/>
            </a:solidFill>
            <a:ln>
              <a:noFill/>
            </a:ln>
          </p:spPr>
        </p:sp>
        <p:sp>
          <p:nvSpPr>
            <p:cNvPr id="17492" name="object_17493"/>
            <p:cNvSpPr/>
            <p:nvPr/>
          </p:nvSpPr>
          <p:spPr>
            <a:xfrm>
              <a:off x="263500" y="58333"/>
              <a:ext cx="0" cy="233333"/>
            </a:xfrm>
            <a:prstGeom prst="rect">
              <a:avLst/>
            </a:prstGeom>
            <a:noFill/>
            <a:ln w="10470">
              <a:solidFill>
                <a:srgbClr val="707274"/>
              </a:solidFill>
            </a:ln>
          </p:spPr>
        </p:sp>
        <p:sp>
          <p:nvSpPr>
            <p:cNvPr id="17494" name="1749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7496" name="object_17497"/>
          <p:cNvSpPr/>
          <p:nvPr/>
        </p:nvSpPr>
        <p:spPr>
          <a:xfrm>
            <a:off x="16376529" y="257782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2.4</a:t>
            </a:r>
          </a:p>
        </p:txBody>
      </p:sp>
      <p:sp>
        <p:nvSpPr>
          <p:cNvPr id="17498" name="object_17499"/>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forms of work (presence versus home office) best suit the requirements of the company on the one hand and the expectations of the employees on the other.</a:t>
            </a:r>
            <a:endParaRPr sz="2450" dirty="0">
              <a:latin typeface="Arial"/>
              <a:cs typeface="Arial"/>
            </a:endParaRPr>
          </a:p>
        </p:txBody>
      </p:sp>
      <p:sp>
        <p:nvSpPr>
          <p:cNvPr id="17500" name="object_17501"/>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7502" name="object_17503"/>
          <p:cNvSpPr/>
          <p:nvPr/>
        </p:nvSpPr>
        <p:spPr>
          <a:xfrm>
            <a:off x="7345326" y="3599878"/>
            <a:ext cx="0" cy="6368604"/>
          </a:xfrm>
          <a:prstGeom prst="rect">
            <a:avLst/>
          </a:prstGeom>
          <a:ln w="5235">
            <a:solidFill>
              <a:srgbClr val="000000"/>
            </a:solidFill>
          </a:ln>
        </p:spPr>
      </p:sp>
      <p:sp>
        <p:nvSpPr>
          <p:cNvPr id="17504" name="object_17505"/>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7506" name="object_17507"/>
          <p:cNvSpPr/>
          <p:nvPr/>
        </p:nvSpPr>
        <p:spPr>
          <a:xfrm>
            <a:off x="9026775" y="3599878"/>
            <a:ext cx="0" cy="6368604"/>
          </a:xfrm>
          <a:prstGeom prst="rect">
            <a:avLst/>
          </a:prstGeom>
          <a:ln w="5235">
            <a:solidFill>
              <a:srgbClr val="767A7C"/>
            </a:solidFill>
          </a:ln>
        </p:spPr>
      </p:sp>
      <p:sp>
        <p:nvSpPr>
          <p:cNvPr id="17508" name="object_17509"/>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7510" name="object_17511"/>
          <p:cNvSpPr/>
          <p:nvPr/>
        </p:nvSpPr>
        <p:spPr>
          <a:xfrm>
            <a:off x="10708225" y="3599878"/>
            <a:ext cx="0" cy="6368604"/>
          </a:xfrm>
          <a:prstGeom prst="rect">
            <a:avLst/>
          </a:prstGeom>
          <a:ln w="5235">
            <a:solidFill>
              <a:srgbClr val="767A7C"/>
            </a:solidFill>
          </a:ln>
        </p:spPr>
      </p:sp>
      <p:sp>
        <p:nvSpPr>
          <p:cNvPr id="17512" name="object_17513"/>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7514" name="object_17515"/>
          <p:cNvSpPr/>
          <p:nvPr/>
        </p:nvSpPr>
        <p:spPr>
          <a:xfrm>
            <a:off x="12389674" y="3599878"/>
            <a:ext cx="0" cy="6368604"/>
          </a:xfrm>
          <a:prstGeom prst="rect">
            <a:avLst/>
          </a:prstGeom>
          <a:ln w="5235">
            <a:solidFill>
              <a:srgbClr val="767A7C"/>
            </a:solidFill>
          </a:ln>
        </p:spPr>
      </p:sp>
      <p:sp>
        <p:nvSpPr>
          <p:cNvPr id="17516" name="object_17517"/>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7518" name="object_17519"/>
          <p:cNvSpPr/>
          <p:nvPr/>
        </p:nvSpPr>
        <p:spPr>
          <a:xfrm>
            <a:off x="14071124" y="3599878"/>
            <a:ext cx="0" cy="6368604"/>
          </a:xfrm>
          <a:prstGeom prst="rect">
            <a:avLst/>
          </a:prstGeom>
          <a:ln w="5235">
            <a:solidFill>
              <a:srgbClr val="767A7C"/>
            </a:solidFill>
          </a:ln>
        </p:spPr>
      </p:sp>
      <p:sp>
        <p:nvSpPr>
          <p:cNvPr id="17520" name="object_17521"/>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7522" name="object_17523"/>
          <p:cNvSpPr/>
          <p:nvPr/>
        </p:nvSpPr>
        <p:spPr>
          <a:xfrm>
            <a:off x="15752573" y="3599878"/>
            <a:ext cx="0" cy="6368604"/>
          </a:xfrm>
          <a:prstGeom prst="rect">
            <a:avLst/>
          </a:prstGeom>
          <a:ln w="5235">
            <a:solidFill>
              <a:srgbClr val="000000"/>
            </a:solidFill>
          </a:ln>
        </p:spPr>
      </p:sp>
      <p:sp>
        <p:nvSpPr>
          <p:cNvPr id="17286" name="object_17287"/>
          <p:cNvSpPr/>
          <p:nvPr/>
        </p:nvSpPr>
        <p:spPr>
          <a:xfrm>
            <a:off x="7345326" y="3442398"/>
            <a:ext cx="5128421" cy="157480"/>
          </a:xfrm>
          <a:prstGeom prst="rect">
            <a:avLst/>
          </a:prstGeom>
          <a:solidFill>
            <a:srgbClr val="DB2D3C"/>
          </a:solidFill>
        </p:spPr>
      </p:sp>
      <p:sp>
        <p:nvSpPr>
          <p:cNvPr id="17288" name="object_17289"/>
          <p:cNvSpPr/>
          <p:nvPr/>
        </p:nvSpPr>
        <p:spPr>
          <a:xfrm>
            <a:off x="12473747" y="3442398"/>
            <a:ext cx="1008870" cy="157480"/>
          </a:xfrm>
          <a:prstGeom prst="rect">
            <a:avLst/>
          </a:prstGeom>
          <a:solidFill>
            <a:srgbClr val="FABC46"/>
          </a:solidFill>
        </p:spPr>
      </p:sp>
      <p:sp>
        <p:nvSpPr>
          <p:cNvPr id="17290" name="object_17291"/>
          <p:cNvSpPr/>
          <p:nvPr/>
        </p:nvSpPr>
        <p:spPr>
          <a:xfrm>
            <a:off x="13482617" y="3442398"/>
            <a:ext cx="2269957" cy="157480"/>
          </a:xfrm>
          <a:prstGeom prst="rect">
            <a:avLst/>
          </a:prstGeom>
          <a:solidFill>
            <a:srgbClr val="35B77C"/>
          </a:solidFill>
        </p:spPr>
      </p:sp>
      <p:sp>
        <p:nvSpPr>
          <p:cNvPr id="17524" name="object_17525"/>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17526" name="object_17527"/>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737</a:t>
            </a:r>
          </a:p>
        </p:txBody>
      </p:sp>
      <p:sp>
        <p:nvSpPr>
          <p:cNvPr id="17528" name="object_17529"/>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I=100%</a:t>
            </a:r>
          </a:p>
        </p:txBody>
      </p:sp>
      <p:sp>
        <p:nvSpPr>
          <p:cNvPr id="17530" name="object_17531"/>
          <p:cNvSpPr/>
          <p:nvPr/>
        </p:nvSpPr>
        <p:spPr>
          <a:xfrm>
            <a:off x="7345326" y="3759093"/>
            <a:ext cx="6098391" cy="212287"/>
          </a:xfrm>
          <a:prstGeom prst="rect">
            <a:avLst/>
          </a:prstGeom>
          <a:solidFill>
            <a:srgbClr val="49C0B6"/>
          </a:solidFill>
        </p:spPr>
      </p:sp>
      <p:sp>
        <p:nvSpPr>
          <p:cNvPr id="17532" name="object_17533"/>
          <p:cNvSpPr/>
          <p:nvPr/>
        </p:nvSpPr>
        <p:spPr>
          <a:xfrm>
            <a:off x="13443717" y="3599878"/>
            <a:ext cx="0" cy="6368604"/>
          </a:xfrm>
          <a:prstGeom prst="rect">
            <a:avLst/>
          </a:prstGeom>
          <a:ln w="21000">
            <a:solidFill>
              <a:srgbClr val="49C0B6"/>
            </a:solidFill>
          </a:ln>
        </p:spPr>
      </p:sp>
      <p:sp>
        <p:nvSpPr>
          <p:cNvPr id="17534" name="object_17535"/>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7536" name="object_17537"/>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17538" name="object_17539"/>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17540" name="object_17541"/>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91</a:t>
            </a:r>
          </a:p>
        </p:txBody>
      </p:sp>
      <p:sp>
        <p:nvSpPr>
          <p:cNvPr id="17542" name="object_17543"/>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I=75%</a:t>
            </a:r>
          </a:p>
        </p:txBody>
      </p:sp>
      <p:sp>
        <p:nvSpPr>
          <p:cNvPr id="17544" name="object_17545"/>
          <p:cNvSpPr/>
          <p:nvPr/>
        </p:nvSpPr>
        <p:spPr>
          <a:xfrm>
            <a:off x="7345326" y="4820527"/>
            <a:ext cx="6226906" cy="212287"/>
          </a:xfrm>
          <a:prstGeom prst="rect">
            <a:avLst/>
          </a:prstGeom>
          <a:solidFill>
            <a:srgbClr val="49C0B6"/>
          </a:solidFill>
        </p:spPr>
      </p:sp>
      <p:sp>
        <p:nvSpPr>
          <p:cNvPr id="17546" name="object_17547"/>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17548" name="object_17549"/>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217</a:t>
            </a:r>
          </a:p>
        </p:txBody>
      </p:sp>
      <p:sp>
        <p:nvSpPr>
          <p:cNvPr id="17550" name="object_17551"/>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I=100%</a:t>
            </a:r>
          </a:p>
        </p:txBody>
      </p:sp>
      <p:sp>
        <p:nvSpPr>
          <p:cNvPr id="17552" name="object_17553"/>
          <p:cNvSpPr/>
          <p:nvPr/>
        </p:nvSpPr>
        <p:spPr>
          <a:xfrm>
            <a:off x="7345326" y="5351244"/>
            <a:ext cx="6191143" cy="212287"/>
          </a:xfrm>
          <a:prstGeom prst="rect">
            <a:avLst/>
          </a:prstGeom>
          <a:solidFill>
            <a:srgbClr val="49C0B6"/>
          </a:solidFill>
        </p:spPr>
      </p:sp>
      <p:sp>
        <p:nvSpPr>
          <p:cNvPr id="17554" name="object_17555"/>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17556" name="object_17557"/>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17558" name="object_17559"/>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560" name="object_17561"/>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25</a:t>
            </a:r>
          </a:p>
        </p:txBody>
      </p:sp>
      <p:sp>
        <p:nvSpPr>
          <p:cNvPr id="17562" name="object_17563"/>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A=1.4 | I=29%</a:t>
            </a:r>
          </a:p>
        </p:txBody>
      </p:sp>
      <p:sp>
        <p:nvSpPr>
          <p:cNvPr id="17564" name="object_17565"/>
          <p:cNvSpPr/>
          <p:nvPr/>
        </p:nvSpPr>
        <p:spPr>
          <a:xfrm>
            <a:off x="7345326" y="6412678"/>
            <a:ext cx="7667409" cy="212287"/>
          </a:xfrm>
          <a:prstGeom prst="rect">
            <a:avLst/>
          </a:prstGeom>
          <a:solidFill>
            <a:srgbClr val="49C0B6"/>
          </a:solidFill>
        </p:spPr>
      </p:sp>
      <p:sp>
        <p:nvSpPr>
          <p:cNvPr id="17566" name="object_17567"/>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568" name="object_17569"/>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113</a:t>
            </a:r>
          </a:p>
        </p:txBody>
      </p:sp>
      <p:sp>
        <p:nvSpPr>
          <p:cNvPr id="17570" name="object_17571"/>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I=100%</a:t>
            </a:r>
          </a:p>
        </p:txBody>
      </p:sp>
      <p:sp>
        <p:nvSpPr>
          <p:cNvPr id="17572" name="object_17573"/>
          <p:cNvSpPr/>
          <p:nvPr/>
        </p:nvSpPr>
        <p:spPr>
          <a:xfrm>
            <a:off x="7345326" y="6943395"/>
            <a:ext cx="6011554" cy="212287"/>
          </a:xfrm>
          <a:prstGeom prst="rect">
            <a:avLst/>
          </a:prstGeom>
          <a:solidFill>
            <a:srgbClr val="49C0B6"/>
          </a:solidFill>
        </p:spPr>
      </p:sp>
      <p:sp>
        <p:nvSpPr>
          <p:cNvPr id="17574" name="object_17575"/>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576" name="object_17577"/>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165</a:t>
            </a:r>
          </a:p>
        </p:txBody>
      </p:sp>
      <p:sp>
        <p:nvSpPr>
          <p:cNvPr id="17578" name="object_17579"/>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I=100%</a:t>
            </a:r>
          </a:p>
        </p:txBody>
      </p:sp>
      <p:sp>
        <p:nvSpPr>
          <p:cNvPr id="17580" name="object_17581"/>
          <p:cNvSpPr/>
          <p:nvPr/>
        </p:nvSpPr>
        <p:spPr>
          <a:xfrm>
            <a:off x="7345326" y="7474112"/>
            <a:ext cx="6144933" cy="212287"/>
          </a:xfrm>
          <a:prstGeom prst="rect">
            <a:avLst/>
          </a:prstGeom>
          <a:solidFill>
            <a:srgbClr val="49C0B6"/>
          </a:solidFill>
        </p:spPr>
      </p:sp>
      <p:sp>
        <p:nvSpPr>
          <p:cNvPr id="17582" name="object_17583"/>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7584" name="object_17585"/>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17586" name="object_17587"/>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588" name="object_17589"/>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a:t>
            </a:r>
          </a:p>
        </p:txBody>
      </p:sp>
      <p:sp>
        <p:nvSpPr>
          <p:cNvPr id="17590" name="object_17591"/>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A=1.8 | I=67%</a:t>
            </a:r>
          </a:p>
        </p:txBody>
      </p:sp>
      <p:sp>
        <p:nvSpPr>
          <p:cNvPr id="17592" name="object_17593"/>
          <p:cNvSpPr/>
          <p:nvPr/>
        </p:nvSpPr>
        <p:spPr>
          <a:xfrm>
            <a:off x="7345326" y="8535546"/>
            <a:ext cx="7062087" cy="212287"/>
          </a:xfrm>
          <a:prstGeom prst="rect">
            <a:avLst/>
          </a:prstGeom>
          <a:solidFill>
            <a:srgbClr val="49C0B6"/>
          </a:solidFill>
        </p:spPr>
      </p:sp>
      <p:sp>
        <p:nvSpPr>
          <p:cNvPr id="17594" name="object_17595"/>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596" name="object_17597"/>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189</a:t>
            </a:r>
          </a:p>
        </p:txBody>
      </p:sp>
      <p:sp>
        <p:nvSpPr>
          <p:cNvPr id="17598" name="object_17599"/>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I=100%</a:t>
            </a:r>
          </a:p>
        </p:txBody>
      </p:sp>
      <p:sp>
        <p:nvSpPr>
          <p:cNvPr id="17600" name="object_17601"/>
          <p:cNvSpPr/>
          <p:nvPr/>
        </p:nvSpPr>
        <p:spPr>
          <a:xfrm>
            <a:off x="7345326" y="9066263"/>
            <a:ext cx="6076349" cy="212287"/>
          </a:xfrm>
          <a:prstGeom prst="rect">
            <a:avLst/>
          </a:prstGeom>
          <a:solidFill>
            <a:srgbClr val="49C0B6"/>
          </a:solidFill>
        </p:spPr>
      </p:sp>
      <p:sp>
        <p:nvSpPr>
          <p:cNvPr id="17602" name="object_17603"/>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604" name="object_17605"/>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97</a:t>
            </a:r>
          </a:p>
        </p:txBody>
      </p:sp>
      <p:sp>
        <p:nvSpPr>
          <p:cNvPr id="17606" name="object_17607"/>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A=2.1 | I=94%</a:t>
            </a:r>
          </a:p>
        </p:txBody>
      </p:sp>
      <p:sp>
        <p:nvSpPr>
          <p:cNvPr id="17608" name="object_17609"/>
          <p:cNvSpPr/>
          <p:nvPr/>
        </p:nvSpPr>
        <p:spPr>
          <a:xfrm>
            <a:off x="7345326" y="9596980"/>
            <a:ext cx="6552452" cy="212287"/>
          </a:xfrm>
          <a:prstGeom prst="rect">
            <a:avLst/>
          </a:prstGeom>
          <a:solidFill>
            <a:srgbClr val="49C0B6"/>
          </a:solidFill>
        </p:spPr>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8" name="object_17619"/>
          <p:cNvSpPr>
            <a:spLocks noGrp="1"/>
          </p:cNvSpPr>
          <p:nvPr/>
        </p:nvSpPr>
        <p:spPr>
          <a:xfrm>
            <a:off x="663156" y="586369"/>
            <a:ext cx="922019" cy="922019"/>
          </a:xfrm>
          <a:prstGeom prst="ellipse">
            <a:avLst/>
          </a:prstGeom>
          <a:solidFill>
            <a:srgbClr val="49C0B6"/>
          </a:solidFill>
        </p:spPr>
        <p:txBody>
          <a:bodyPr wrap="square" lIns="0" tIns="0" rIns="0" bIns="0" rtlCol="0" anchor="ctr"/>
          <a:lstStyle/>
          <a:p>
            <a:pPr algn="ctr"/>
            <a:r>
              <a:rPr sz="2950" b="1" dirty="0">
                <a:solidFill>
                  <a:srgbClr val="FFFFFF"/>
                </a:solidFill>
                <a:latin typeface="Arial"/>
                <a:ea typeface="Arial"/>
              </a:rPr>
              <a:t>3</a:t>
            </a:r>
            <a:endParaRPr sz="2950" b="1" dirty="0"/>
          </a:p>
        </p:txBody>
      </p:sp>
      <p:sp>
        <p:nvSpPr>
          <p:cNvPr id="17620" name="object_1762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fair remuneration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7622" name="17623">
            <a:hlinkClick r:id="rId3" action="ppaction://hlinksldjump" tooltip="Content"/>
          </p:cNvPr>
          <p:cNvGrpSpPr/>
          <p:nvPr/>
        </p:nvGrpSpPr>
        <p:grpSpPr>
          <a:xfrm>
            <a:off x="19403940" y="295737"/>
            <a:ext cx="350000" cy="350000"/>
            <a:chOff x="0" y="0"/>
            <a:chExt cx="0" cy="0"/>
          </a:xfrm>
        </p:grpSpPr>
        <p:sp>
          <p:nvSpPr>
            <p:cNvPr id="17624" name="17625"/>
            <p:cNvSpPr/>
            <p:nvPr/>
          </p:nvSpPr>
          <p:spPr>
            <a:xfrm>
              <a:off x="0" y="0"/>
              <a:ext cx="350000" cy="350000"/>
            </a:xfrm>
            <a:prstGeom prst="rect">
              <a:avLst/>
            </a:prstGeom>
            <a:noFill/>
            <a:ln w="30000" cap="flat" cmpd="sng" algn="ctr">
              <a:solidFill>
                <a:srgbClr val="707274"/>
              </a:solidFill>
            </a:ln>
          </p:spPr>
        </p:sp>
        <p:sp>
          <p:nvSpPr>
            <p:cNvPr id="17626" name="17627">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7628" name="17629">
            <a:hlinkClick r:id="rId4" action="ppaction://hlinksldjump" tooltip="Project overview"/>
          </p:cNvPr>
          <p:cNvGrpSpPr/>
          <p:nvPr/>
        </p:nvGrpSpPr>
        <p:grpSpPr>
          <a:xfrm>
            <a:off x="18380322" y="295737"/>
            <a:ext cx="350000" cy="350000"/>
            <a:chOff x="0" y="0"/>
            <a:chExt cx="0" cy="0"/>
          </a:xfrm>
        </p:grpSpPr>
        <p:sp>
          <p:nvSpPr>
            <p:cNvPr id="17630" name="17631"/>
            <p:cNvSpPr/>
            <p:nvPr/>
          </p:nvSpPr>
          <p:spPr>
            <a:xfrm>
              <a:off x="0" y="0"/>
              <a:ext cx="350000" cy="350000"/>
            </a:xfrm>
            <a:prstGeom prst="rect">
              <a:avLst/>
            </a:prstGeom>
            <a:noFill/>
            <a:ln w="30000" cap="flat" cmpd="sng" algn="ctr">
              <a:solidFill>
                <a:srgbClr val="707274"/>
              </a:solidFill>
            </a:ln>
          </p:spPr>
        </p:sp>
        <p:sp>
          <p:nvSpPr>
            <p:cNvPr id="17632" name="17633"/>
            <p:cNvSpPr/>
            <p:nvPr/>
          </p:nvSpPr>
          <p:spPr>
            <a:xfrm>
              <a:off x="0" y="280000"/>
              <a:ext cx="350000" cy="0"/>
            </a:xfrm>
            <a:prstGeom prst="line">
              <a:avLst/>
            </a:prstGeom>
            <a:solidFill>
              <a:srgbClr val="000000"/>
            </a:solidFill>
            <a:ln w="11000" cap="flat" cmpd="sng" algn="ctr">
              <a:solidFill>
                <a:srgbClr val="707274"/>
              </a:solidFill>
            </a:ln>
          </p:spPr>
        </p:sp>
        <p:sp>
          <p:nvSpPr>
            <p:cNvPr id="17634" name="17635"/>
            <p:cNvSpPr/>
            <p:nvPr/>
          </p:nvSpPr>
          <p:spPr>
            <a:xfrm>
              <a:off x="175000" y="280000"/>
              <a:ext cx="0" cy="70000"/>
            </a:xfrm>
            <a:prstGeom prst="line">
              <a:avLst/>
            </a:prstGeom>
            <a:solidFill>
              <a:srgbClr val="000000"/>
            </a:solidFill>
            <a:ln w="11000" cap="flat" cmpd="sng" algn="ctr">
              <a:solidFill>
                <a:srgbClr val="707274"/>
              </a:solidFill>
            </a:ln>
          </p:spPr>
        </p:sp>
        <p:sp>
          <p:nvSpPr>
            <p:cNvPr id="17636" name="object_17637"/>
            <p:cNvSpPr/>
            <p:nvPr/>
          </p:nvSpPr>
          <p:spPr>
            <a:xfrm>
              <a:off x="50000" y="87500"/>
              <a:ext cx="75000" cy="75000"/>
            </a:xfrm>
            <a:prstGeom prst="ellipse">
              <a:avLst/>
            </a:prstGeom>
            <a:solidFill>
              <a:srgbClr val="707274"/>
            </a:solidFill>
          </p:spPr>
        </p:sp>
        <p:sp>
          <p:nvSpPr>
            <p:cNvPr id="17638" name="object_17639"/>
            <p:cNvSpPr/>
            <p:nvPr/>
          </p:nvSpPr>
          <p:spPr>
            <a:xfrm>
              <a:off x="137500" y="87500"/>
              <a:ext cx="75000" cy="75000"/>
            </a:xfrm>
            <a:prstGeom prst="ellipse">
              <a:avLst/>
            </a:prstGeom>
            <a:solidFill>
              <a:srgbClr val="707274"/>
            </a:solidFill>
          </p:spPr>
        </p:sp>
        <p:sp>
          <p:nvSpPr>
            <p:cNvPr id="17640" name="object_17641"/>
            <p:cNvSpPr/>
            <p:nvPr/>
          </p:nvSpPr>
          <p:spPr>
            <a:xfrm>
              <a:off x="225000" y="87500"/>
              <a:ext cx="75000" cy="75000"/>
            </a:xfrm>
            <a:prstGeom prst="ellipse">
              <a:avLst/>
            </a:prstGeom>
            <a:solidFill>
              <a:srgbClr val="707274"/>
            </a:solidFill>
          </p:spPr>
        </p:sp>
        <p:sp>
          <p:nvSpPr>
            <p:cNvPr id="17642" name="17643"/>
            <p:cNvSpPr/>
            <p:nvPr/>
          </p:nvSpPr>
          <p:spPr>
            <a:xfrm>
              <a:off x="105000" y="233333"/>
              <a:ext cx="140000" cy="0"/>
            </a:xfrm>
            <a:prstGeom prst="rect">
              <a:avLst/>
            </a:prstGeom>
            <a:noFill/>
            <a:ln w="30000" cap="flat" cmpd="sng" algn="ctr">
              <a:solidFill>
                <a:srgbClr val="707274"/>
              </a:solidFill>
            </a:ln>
          </p:spPr>
        </p:sp>
        <p:sp>
          <p:nvSpPr>
            <p:cNvPr id="17644" name="17645">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646" name="17647">
            <a:hlinkClick r:id="rId5" action="ppaction://hlinksldjump" tooltip="Response-Rate"/>
          </p:cNvPr>
          <p:cNvGrpSpPr/>
          <p:nvPr/>
        </p:nvGrpSpPr>
        <p:grpSpPr>
          <a:xfrm>
            <a:off x="17356704" y="295737"/>
            <a:ext cx="350000" cy="350000"/>
            <a:chOff x="0" y="0"/>
            <a:chExt cx="0" cy="0"/>
          </a:xfrm>
        </p:grpSpPr>
        <p:sp>
          <p:nvSpPr>
            <p:cNvPr id="17648" name="17649"/>
            <p:cNvSpPr/>
            <p:nvPr/>
          </p:nvSpPr>
          <p:spPr>
            <a:xfrm>
              <a:off x="0" y="0"/>
              <a:ext cx="350000" cy="350000"/>
            </a:xfrm>
            <a:prstGeom prst="rect">
              <a:avLst/>
            </a:prstGeom>
            <a:noFill/>
            <a:ln w="30000" cap="flat" cmpd="sng" algn="ctr">
              <a:solidFill>
                <a:srgbClr val="707274"/>
              </a:solidFill>
            </a:ln>
          </p:spPr>
        </p:sp>
        <p:sp>
          <p:nvSpPr>
            <p:cNvPr id="17650" name="1765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7652" name="object_17653">
            <a:hlinkClick r:id="rId6" action="ppaction://hlinksldjump" tooltip="Index overview"/>
          </p:cNvPr>
          <p:cNvGrpSpPr/>
          <p:nvPr/>
        </p:nvGrpSpPr>
        <p:grpSpPr>
          <a:xfrm>
            <a:off x="16333086" y="295737"/>
            <a:ext cx="511198" cy="515004"/>
            <a:chOff x="17809255" y="706508"/>
            <a:chExt cx="711198" cy="715004"/>
          </a:xfrm>
        </p:grpSpPr>
        <p:sp>
          <p:nvSpPr>
            <p:cNvPr id="17654" name="object_17655"/>
            <p:cNvSpPr/>
            <p:nvPr/>
          </p:nvSpPr>
          <p:spPr>
            <a:xfrm>
              <a:off x="17809255" y="706508"/>
              <a:ext cx="711198" cy="715004"/>
            </a:xfrm>
            <a:prstGeom prst="rect">
              <a:avLst/>
            </a:prstGeom>
            <a:solidFill>
              <a:srgbClr val="FFFFFF">
                <a:alpha val="500"/>
              </a:srgbClr>
            </a:solidFill>
            <a:ln>
              <a:noFill/>
            </a:ln>
          </p:spPr>
        </p:sp>
        <p:sp>
          <p:nvSpPr>
            <p:cNvPr id="17656" name="object_1765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7658" name="object_1765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7660" name="object_1766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7662" name="object_1766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7664" name="object_1766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7666" name="object_1766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7668" name="object_1766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7670" name="object_1767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7672" name="object_1767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7674" name="object_17675">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7676" name="object_17677">
            <a:hlinkClick r:id="rId7" action="ppaction://hlinksldjump" tooltip="Dimensions"/>
          </p:cNvPr>
          <p:cNvGrpSpPr/>
          <p:nvPr/>
        </p:nvGrpSpPr>
        <p:grpSpPr>
          <a:xfrm>
            <a:off x="15309468" y="295737"/>
            <a:ext cx="350000" cy="350000"/>
            <a:chOff x="0" y="0"/>
            <a:chExt cx="0" cy="0"/>
          </a:xfrm>
        </p:grpSpPr>
        <p:sp>
          <p:nvSpPr>
            <p:cNvPr id="17678" name="object_17679"/>
            <p:cNvSpPr/>
            <p:nvPr/>
          </p:nvSpPr>
          <p:spPr>
            <a:xfrm>
              <a:off x="30600" y="27733"/>
              <a:ext cx="113800" cy="61200"/>
            </a:xfrm>
            <a:prstGeom prst="rect">
              <a:avLst/>
            </a:prstGeom>
            <a:solidFill>
              <a:srgbClr val="707274"/>
            </a:solidFill>
            <a:ln>
              <a:noFill/>
            </a:ln>
          </p:spPr>
        </p:sp>
        <p:sp>
          <p:nvSpPr>
            <p:cNvPr id="17680" name="object_17681"/>
            <p:cNvSpPr/>
            <p:nvPr/>
          </p:nvSpPr>
          <p:spPr>
            <a:xfrm>
              <a:off x="275600" y="27733"/>
              <a:ext cx="43800" cy="61200"/>
            </a:xfrm>
            <a:prstGeom prst="rect">
              <a:avLst/>
            </a:prstGeom>
            <a:solidFill>
              <a:srgbClr val="707274"/>
            </a:solidFill>
            <a:ln>
              <a:noFill/>
            </a:ln>
          </p:spPr>
        </p:sp>
        <p:sp>
          <p:nvSpPr>
            <p:cNvPr id="17682" name="object_17683"/>
            <p:cNvSpPr/>
            <p:nvPr/>
          </p:nvSpPr>
          <p:spPr>
            <a:xfrm>
              <a:off x="0" y="27733"/>
              <a:ext cx="61200" cy="61200"/>
            </a:xfrm>
            <a:prstGeom prst="ellipse">
              <a:avLst/>
            </a:prstGeom>
            <a:solidFill>
              <a:srgbClr val="707274"/>
            </a:solidFill>
            <a:ln>
              <a:noFill/>
            </a:ln>
          </p:spPr>
        </p:sp>
        <p:sp>
          <p:nvSpPr>
            <p:cNvPr id="17684" name="object_17685"/>
            <p:cNvSpPr/>
            <p:nvPr/>
          </p:nvSpPr>
          <p:spPr>
            <a:xfrm>
              <a:off x="113800" y="27733"/>
              <a:ext cx="61200" cy="61200"/>
            </a:xfrm>
            <a:prstGeom prst="ellipse">
              <a:avLst/>
            </a:prstGeom>
            <a:solidFill>
              <a:srgbClr val="707274"/>
            </a:solidFill>
            <a:ln>
              <a:noFill/>
            </a:ln>
          </p:spPr>
        </p:sp>
        <p:sp>
          <p:nvSpPr>
            <p:cNvPr id="17686" name="object_17687"/>
            <p:cNvSpPr/>
            <p:nvPr/>
          </p:nvSpPr>
          <p:spPr>
            <a:xfrm>
              <a:off x="288800" y="27733"/>
              <a:ext cx="61200" cy="61200"/>
            </a:xfrm>
            <a:prstGeom prst="ellipse">
              <a:avLst/>
            </a:prstGeom>
            <a:solidFill>
              <a:srgbClr val="707274"/>
            </a:solidFill>
            <a:ln>
              <a:noFill/>
            </a:ln>
          </p:spPr>
        </p:sp>
        <p:sp>
          <p:nvSpPr>
            <p:cNvPr id="17688" name="object_17689"/>
            <p:cNvSpPr/>
            <p:nvPr/>
          </p:nvSpPr>
          <p:spPr>
            <a:xfrm>
              <a:off x="245000" y="27733"/>
              <a:ext cx="61200" cy="61200"/>
            </a:xfrm>
            <a:prstGeom prst="ellipse">
              <a:avLst/>
            </a:prstGeom>
            <a:solidFill>
              <a:srgbClr val="707274"/>
            </a:solidFill>
            <a:ln>
              <a:noFill/>
            </a:ln>
          </p:spPr>
        </p:sp>
        <p:sp>
          <p:nvSpPr>
            <p:cNvPr id="17690" name="object_17691"/>
            <p:cNvSpPr/>
            <p:nvPr/>
          </p:nvSpPr>
          <p:spPr>
            <a:xfrm>
              <a:off x="30600" y="144400"/>
              <a:ext cx="43800" cy="61200"/>
            </a:xfrm>
            <a:prstGeom prst="rect">
              <a:avLst/>
            </a:prstGeom>
            <a:solidFill>
              <a:srgbClr val="707274"/>
            </a:solidFill>
            <a:ln>
              <a:noFill/>
            </a:ln>
          </p:spPr>
        </p:sp>
        <p:sp>
          <p:nvSpPr>
            <p:cNvPr id="17692" name="object_17693"/>
            <p:cNvSpPr/>
            <p:nvPr/>
          </p:nvSpPr>
          <p:spPr>
            <a:xfrm>
              <a:off x="205600" y="144400"/>
              <a:ext cx="113800" cy="61200"/>
            </a:xfrm>
            <a:prstGeom prst="rect">
              <a:avLst/>
            </a:prstGeom>
            <a:solidFill>
              <a:srgbClr val="707274"/>
            </a:solidFill>
            <a:ln>
              <a:noFill/>
            </a:ln>
          </p:spPr>
        </p:sp>
        <p:sp>
          <p:nvSpPr>
            <p:cNvPr id="17694" name="object_17695"/>
            <p:cNvSpPr/>
            <p:nvPr/>
          </p:nvSpPr>
          <p:spPr>
            <a:xfrm>
              <a:off x="0" y="144400"/>
              <a:ext cx="61200" cy="61200"/>
            </a:xfrm>
            <a:prstGeom prst="ellipse">
              <a:avLst/>
            </a:prstGeom>
            <a:solidFill>
              <a:srgbClr val="707274"/>
            </a:solidFill>
            <a:ln>
              <a:noFill/>
            </a:ln>
          </p:spPr>
        </p:sp>
        <p:sp>
          <p:nvSpPr>
            <p:cNvPr id="17696" name="object_17697"/>
            <p:cNvSpPr/>
            <p:nvPr/>
          </p:nvSpPr>
          <p:spPr>
            <a:xfrm>
              <a:off x="43800" y="144400"/>
              <a:ext cx="61200" cy="61200"/>
            </a:xfrm>
            <a:prstGeom prst="ellipse">
              <a:avLst/>
            </a:prstGeom>
            <a:solidFill>
              <a:srgbClr val="707274"/>
            </a:solidFill>
            <a:ln>
              <a:noFill/>
            </a:ln>
          </p:spPr>
        </p:sp>
        <p:sp>
          <p:nvSpPr>
            <p:cNvPr id="17698" name="object_17699"/>
            <p:cNvSpPr/>
            <p:nvPr/>
          </p:nvSpPr>
          <p:spPr>
            <a:xfrm>
              <a:off x="288800" y="144400"/>
              <a:ext cx="61200" cy="61200"/>
            </a:xfrm>
            <a:prstGeom prst="ellipse">
              <a:avLst/>
            </a:prstGeom>
            <a:solidFill>
              <a:srgbClr val="707274"/>
            </a:solidFill>
            <a:ln>
              <a:noFill/>
            </a:ln>
          </p:spPr>
        </p:sp>
        <p:sp>
          <p:nvSpPr>
            <p:cNvPr id="17700" name="object_17701"/>
            <p:cNvSpPr/>
            <p:nvPr/>
          </p:nvSpPr>
          <p:spPr>
            <a:xfrm>
              <a:off x="175000" y="144400"/>
              <a:ext cx="61200" cy="61200"/>
            </a:xfrm>
            <a:prstGeom prst="ellipse">
              <a:avLst/>
            </a:prstGeom>
            <a:solidFill>
              <a:srgbClr val="707274"/>
            </a:solidFill>
            <a:ln>
              <a:noFill/>
            </a:ln>
          </p:spPr>
        </p:sp>
        <p:sp>
          <p:nvSpPr>
            <p:cNvPr id="17702" name="object_17703"/>
            <p:cNvSpPr/>
            <p:nvPr/>
          </p:nvSpPr>
          <p:spPr>
            <a:xfrm>
              <a:off x="30600" y="261067"/>
              <a:ext cx="78800" cy="61200"/>
            </a:xfrm>
            <a:prstGeom prst="rect">
              <a:avLst/>
            </a:prstGeom>
            <a:solidFill>
              <a:srgbClr val="707274"/>
            </a:solidFill>
            <a:ln>
              <a:noFill/>
            </a:ln>
          </p:spPr>
        </p:sp>
        <p:sp>
          <p:nvSpPr>
            <p:cNvPr id="17704" name="object_17705"/>
            <p:cNvSpPr/>
            <p:nvPr/>
          </p:nvSpPr>
          <p:spPr>
            <a:xfrm>
              <a:off x="240600" y="261067"/>
              <a:ext cx="78800" cy="61200"/>
            </a:xfrm>
            <a:prstGeom prst="rect">
              <a:avLst/>
            </a:prstGeom>
            <a:solidFill>
              <a:srgbClr val="707274"/>
            </a:solidFill>
            <a:ln>
              <a:noFill/>
            </a:ln>
          </p:spPr>
        </p:sp>
        <p:sp>
          <p:nvSpPr>
            <p:cNvPr id="17706" name="object_17707"/>
            <p:cNvSpPr/>
            <p:nvPr/>
          </p:nvSpPr>
          <p:spPr>
            <a:xfrm>
              <a:off x="0" y="261067"/>
              <a:ext cx="61200" cy="61200"/>
            </a:xfrm>
            <a:prstGeom prst="ellipse">
              <a:avLst/>
            </a:prstGeom>
            <a:solidFill>
              <a:srgbClr val="707274"/>
            </a:solidFill>
            <a:ln>
              <a:noFill/>
            </a:ln>
          </p:spPr>
        </p:sp>
        <p:sp>
          <p:nvSpPr>
            <p:cNvPr id="17708" name="object_17709"/>
            <p:cNvSpPr/>
            <p:nvPr/>
          </p:nvSpPr>
          <p:spPr>
            <a:xfrm>
              <a:off x="78800" y="261067"/>
              <a:ext cx="61200" cy="61200"/>
            </a:xfrm>
            <a:prstGeom prst="ellipse">
              <a:avLst/>
            </a:prstGeom>
            <a:solidFill>
              <a:srgbClr val="707274"/>
            </a:solidFill>
            <a:ln>
              <a:noFill/>
            </a:ln>
          </p:spPr>
        </p:sp>
        <p:sp>
          <p:nvSpPr>
            <p:cNvPr id="17710" name="object_17711"/>
            <p:cNvSpPr/>
            <p:nvPr/>
          </p:nvSpPr>
          <p:spPr>
            <a:xfrm>
              <a:off x="288800" y="261067"/>
              <a:ext cx="61200" cy="61200"/>
            </a:xfrm>
            <a:prstGeom prst="ellipse">
              <a:avLst/>
            </a:prstGeom>
            <a:solidFill>
              <a:srgbClr val="707274"/>
            </a:solidFill>
            <a:ln>
              <a:noFill/>
            </a:ln>
          </p:spPr>
        </p:sp>
        <p:sp>
          <p:nvSpPr>
            <p:cNvPr id="17712" name="object_17713"/>
            <p:cNvSpPr/>
            <p:nvPr/>
          </p:nvSpPr>
          <p:spPr>
            <a:xfrm>
              <a:off x="210000" y="261067"/>
              <a:ext cx="61200" cy="61200"/>
            </a:xfrm>
            <a:prstGeom prst="ellipse">
              <a:avLst/>
            </a:prstGeom>
            <a:solidFill>
              <a:srgbClr val="707274"/>
            </a:solidFill>
            <a:ln>
              <a:noFill/>
            </a:ln>
          </p:spPr>
        </p:sp>
        <p:sp>
          <p:nvSpPr>
            <p:cNvPr id="17714" name="17715">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716" name="object_17717">
            <a:hlinkClick r:id="rId8" action="ppaction://hlinksldjump" tooltip="Portfolio of Action"/>
          </p:cNvPr>
          <p:cNvGrpSpPr/>
          <p:nvPr/>
        </p:nvGrpSpPr>
        <p:grpSpPr>
          <a:xfrm>
            <a:off x="19403940" y="887211"/>
            <a:ext cx="350000" cy="350000"/>
            <a:chOff x="0" y="0"/>
            <a:chExt cx="0" cy="0"/>
          </a:xfrm>
        </p:grpSpPr>
        <p:sp>
          <p:nvSpPr>
            <p:cNvPr id="17720" name="object_17721"/>
            <p:cNvSpPr/>
            <p:nvPr/>
          </p:nvSpPr>
          <p:spPr>
            <a:xfrm>
              <a:off x="11900" y="79800"/>
              <a:ext cx="51110" cy="51110"/>
            </a:xfrm>
            <a:prstGeom prst="ellipse">
              <a:avLst/>
            </a:prstGeom>
            <a:solidFill>
              <a:srgbClr val="707274"/>
            </a:solidFill>
          </p:spPr>
        </p:sp>
        <p:sp>
          <p:nvSpPr>
            <p:cNvPr id="17722" name="object_17723"/>
            <p:cNvSpPr/>
            <p:nvPr/>
          </p:nvSpPr>
          <p:spPr>
            <a:xfrm>
              <a:off x="121800" y="124250"/>
              <a:ext cx="51110" cy="51110"/>
            </a:xfrm>
            <a:prstGeom prst="ellipse">
              <a:avLst/>
            </a:prstGeom>
            <a:solidFill>
              <a:srgbClr val="707274"/>
            </a:solidFill>
          </p:spPr>
        </p:sp>
        <p:sp>
          <p:nvSpPr>
            <p:cNvPr id="17724" name="object_17725"/>
            <p:cNvSpPr/>
            <p:nvPr/>
          </p:nvSpPr>
          <p:spPr>
            <a:xfrm>
              <a:off x="244650" y="42700"/>
              <a:ext cx="51110" cy="51110"/>
            </a:xfrm>
            <a:prstGeom prst="ellipse">
              <a:avLst/>
            </a:prstGeom>
            <a:solidFill>
              <a:srgbClr val="707274"/>
            </a:solidFill>
          </p:spPr>
        </p:sp>
        <p:sp>
          <p:nvSpPr>
            <p:cNvPr id="17726" name="object_17727"/>
            <p:cNvSpPr/>
            <p:nvPr/>
          </p:nvSpPr>
          <p:spPr>
            <a:xfrm>
              <a:off x="282800" y="229250"/>
              <a:ext cx="51110" cy="51110"/>
            </a:xfrm>
            <a:prstGeom prst="ellipse">
              <a:avLst/>
            </a:prstGeom>
            <a:solidFill>
              <a:srgbClr val="707274"/>
            </a:solidFill>
          </p:spPr>
        </p:sp>
        <p:sp>
          <p:nvSpPr>
            <p:cNvPr id="17728" name="object_17729"/>
            <p:cNvSpPr/>
            <p:nvPr/>
          </p:nvSpPr>
          <p:spPr>
            <a:xfrm>
              <a:off x="79800" y="234500"/>
              <a:ext cx="51110" cy="51110"/>
            </a:xfrm>
            <a:prstGeom prst="ellipse">
              <a:avLst/>
            </a:prstGeom>
            <a:solidFill>
              <a:srgbClr val="707274"/>
            </a:solidFill>
          </p:spPr>
        </p:sp>
        <p:sp>
          <p:nvSpPr>
            <p:cNvPr id="17730" name="object_17731"/>
            <p:cNvSpPr/>
            <p:nvPr/>
          </p:nvSpPr>
          <p:spPr>
            <a:xfrm>
              <a:off x="105350" y="23800"/>
              <a:ext cx="51110" cy="51110"/>
            </a:xfrm>
            <a:prstGeom prst="ellipse">
              <a:avLst/>
            </a:prstGeom>
            <a:solidFill>
              <a:srgbClr val="707274"/>
            </a:solidFill>
          </p:spPr>
        </p:sp>
        <p:sp>
          <p:nvSpPr>
            <p:cNvPr id="17732" name="object_17733"/>
            <p:cNvSpPr/>
            <p:nvPr/>
          </p:nvSpPr>
          <p:spPr>
            <a:xfrm>
              <a:off x="232050" y="149450"/>
              <a:ext cx="51110" cy="51110"/>
            </a:xfrm>
            <a:prstGeom prst="ellipse">
              <a:avLst/>
            </a:prstGeom>
            <a:solidFill>
              <a:srgbClr val="707274"/>
            </a:solidFill>
          </p:spPr>
        </p:sp>
        <p:sp>
          <p:nvSpPr>
            <p:cNvPr id="17734" name="object_17735"/>
            <p:cNvSpPr/>
            <p:nvPr/>
          </p:nvSpPr>
          <p:spPr>
            <a:xfrm>
              <a:off x="0" y="175000"/>
              <a:ext cx="350000" cy="0"/>
            </a:xfrm>
            <a:prstGeom prst="rect">
              <a:avLst/>
            </a:prstGeom>
            <a:noFill/>
            <a:ln w="10470">
              <a:solidFill>
                <a:srgbClr val="707274"/>
              </a:solidFill>
            </a:ln>
          </p:spPr>
        </p:sp>
        <p:sp>
          <p:nvSpPr>
            <p:cNvPr id="17736" name="object_17737"/>
            <p:cNvSpPr/>
            <p:nvPr/>
          </p:nvSpPr>
          <p:spPr>
            <a:xfrm>
              <a:off x="175000" y="0"/>
              <a:ext cx="0" cy="350000"/>
            </a:xfrm>
            <a:prstGeom prst="rect">
              <a:avLst/>
            </a:prstGeom>
            <a:noFill/>
            <a:ln w="10470">
              <a:solidFill>
                <a:srgbClr val="707274"/>
              </a:solidFill>
            </a:ln>
          </p:spPr>
        </p:sp>
        <p:sp>
          <p:nvSpPr>
            <p:cNvPr id="17738" name="17739">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740" name="17741">
            <a:hlinkClick r:id="rId9" action="ppaction://hlinksldjump" tooltip="Semantic Differential"/>
          </p:cNvPr>
          <p:cNvGrpSpPr/>
          <p:nvPr/>
        </p:nvGrpSpPr>
        <p:grpSpPr>
          <a:xfrm>
            <a:off x="18380322" y="887211"/>
            <a:ext cx="561600" cy="648000"/>
            <a:chOff x="0" y="0"/>
            <a:chExt cx="0" cy="0"/>
          </a:xfrm>
        </p:grpSpPr>
        <p:sp>
          <p:nvSpPr>
            <p:cNvPr id="17742" name="17743"/>
            <p:cNvSpPr/>
            <p:nvPr/>
          </p:nvSpPr>
          <p:spPr>
            <a:xfrm>
              <a:off x="0" y="0"/>
              <a:ext cx="350000" cy="350000"/>
            </a:xfrm>
            <a:prstGeom prst="rect">
              <a:avLst/>
            </a:prstGeom>
            <a:noFill/>
            <a:ln w="30000" cap="flat" cmpd="sng" algn="ctr">
              <a:solidFill>
                <a:srgbClr val="707274"/>
              </a:solidFill>
            </a:ln>
          </p:spPr>
        </p:sp>
        <p:cxnSp>
          <p:nvCxnSpPr>
            <p:cNvPr id="17744" name="object_1774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7746" name="object_1774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7748" name="17749">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750" name="17751">
            <a:hlinkClick r:id="rId10" action="ppaction://hlinksldjump"/>
          </p:cNvPr>
          <p:cNvGrpSpPr/>
          <p:nvPr/>
        </p:nvGrpSpPr>
        <p:grpSpPr>
          <a:xfrm>
            <a:off x="17356704" y="887211"/>
            <a:ext cx="561600" cy="648000"/>
            <a:chOff x="0" y="0"/>
            <a:chExt cx="0" cy="0"/>
          </a:xfrm>
        </p:grpSpPr>
        <p:sp>
          <p:nvSpPr>
            <p:cNvPr id="17752" name="17753"/>
            <p:cNvSpPr/>
            <p:nvPr/>
          </p:nvSpPr>
          <p:spPr>
            <a:xfrm>
              <a:off x="0" y="0"/>
              <a:ext cx="350000" cy="350000"/>
            </a:xfrm>
            <a:prstGeom prst="rect">
              <a:avLst/>
            </a:prstGeom>
            <a:noFill/>
            <a:ln w="30000" cap="flat" cmpd="sng" algn="ctr">
              <a:solidFill>
                <a:srgbClr val="707274"/>
              </a:solidFill>
            </a:ln>
          </p:spPr>
        </p:sp>
        <p:sp>
          <p:nvSpPr>
            <p:cNvPr id="17754" name="object_1775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7756" name="object_17757"/>
            <p:cNvSpPr/>
            <p:nvPr/>
          </p:nvSpPr>
          <p:spPr>
            <a:xfrm>
              <a:off x="136856" y="41051"/>
              <a:ext cx="54000" cy="59400"/>
            </a:xfrm>
            <a:prstGeom prst="rect">
              <a:avLst/>
            </a:prstGeom>
            <a:solidFill>
              <a:srgbClr val="707274"/>
            </a:solidFill>
          </p:spPr>
        </p:sp>
        <p:sp>
          <p:nvSpPr>
            <p:cNvPr id="17758" name="object_17759"/>
            <p:cNvSpPr/>
            <p:nvPr/>
          </p:nvSpPr>
          <p:spPr>
            <a:xfrm>
              <a:off x="180596" y="70751"/>
              <a:ext cx="55300" cy="0"/>
            </a:xfrm>
            <a:prstGeom prst="line">
              <a:avLst/>
            </a:prstGeom>
            <a:solidFill>
              <a:srgbClr val="000000"/>
            </a:solidFill>
            <a:ln w="11000" cap="flat" cmpd="sng" algn="ctr">
              <a:solidFill>
                <a:srgbClr val="707274"/>
              </a:solidFill>
            </a:ln>
          </p:spPr>
        </p:sp>
        <p:sp>
          <p:nvSpPr>
            <p:cNvPr id="17760" name="object_17761"/>
            <p:cNvSpPr/>
            <p:nvPr/>
          </p:nvSpPr>
          <p:spPr>
            <a:xfrm>
              <a:off x="245893" y="41051"/>
              <a:ext cx="54000" cy="59400"/>
            </a:xfrm>
            <a:prstGeom prst="ellipse">
              <a:avLst/>
            </a:prstGeom>
            <a:solidFill>
              <a:srgbClr val="707274"/>
            </a:solidFill>
          </p:spPr>
        </p:sp>
        <p:sp>
          <p:nvSpPr>
            <p:cNvPr id="17762" name="object_17763"/>
            <p:cNvSpPr/>
            <p:nvPr/>
          </p:nvSpPr>
          <p:spPr>
            <a:xfrm>
              <a:off x="136856" y="143142"/>
              <a:ext cx="54000" cy="59400"/>
            </a:xfrm>
            <a:prstGeom prst="rect">
              <a:avLst/>
            </a:prstGeom>
            <a:solidFill>
              <a:srgbClr val="707274"/>
            </a:solidFill>
          </p:spPr>
        </p:sp>
        <p:sp>
          <p:nvSpPr>
            <p:cNvPr id="17764" name="object_17765"/>
            <p:cNvSpPr/>
            <p:nvPr/>
          </p:nvSpPr>
          <p:spPr>
            <a:xfrm>
              <a:off x="180596" y="172842"/>
              <a:ext cx="55300" cy="0"/>
            </a:xfrm>
            <a:prstGeom prst="line">
              <a:avLst/>
            </a:prstGeom>
            <a:solidFill>
              <a:srgbClr val="000000"/>
            </a:solidFill>
            <a:ln w="11000" cap="flat" cmpd="sng" algn="ctr">
              <a:solidFill>
                <a:srgbClr val="707274"/>
              </a:solidFill>
            </a:ln>
          </p:spPr>
        </p:sp>
        <p:sp>
          <p:nvSpPr>
            <p:cNvPr id="17766" name="object_17767"/>
            <p:cNvSpPr/>
            <p:nvPr/>
          </p:nvSpPr>
          <p:spPr>
            <a:xfrm>
              <a:off x="245893" y="143142"/>
              <a:ext cx="54000" cy="59400"/>
            </a:xfrm>
            <a:prstGeom prst="ellipse">
              <a:avLst/>
            </a:prstGeom>
            <a:solidFill>
              <a:srgbClr val="707274"/>
            </a:solidFill>
          </p:spPr>
        </p:sp>
        <p:sp>
          <p:nvSpPr>
            <p:cNvPr id="17768" name="object_17769"/>
            <p:cNvSpPr/>
            <p:nvPr/>
          </p:nvSpPr>
          <p:spPr>
            <a:xfrm>
              <a:off x="136856" y="237985"/>
              <a:ext cx="54000" cy="59400"/>
            </a:xfrm>
            <a:prstGeom prst="rect">
              <a:avLst/>
            </a:prstGeom>
            <a:solidFill>
              <a:srgbClr val="707274"/>
            </a:solidFill>
          </p:spPr>
        </p:sp>
        <p:sp>
          <p:nvSpPr>
            <p:cNvPr id="17770" name="object_17771"/>
            <p:cNvSpPr/>
            <p:nvPr/>
          </p:nvSpPr>
          <p:spPr>
            <a:xfrm>
              <a:off x="180596" y="267685"/>
              <a:ext cx="55300" cy="0"/>
            </a:xfrm>
            <a:prstGeom prst="line">
              <a:avLst/>
            </a:prstGeom>
            <a:solidFill>
              <a:srgbClr val="000000"/>
            </a:solidFill>
            <a:ln w="11000" cap="flat" cmpd="sng" algn="ctr">
              <a:solidFill>
                <a:srgbClr val="707274"/>
              </a:solidFill>
            </a:ln>
          </p:spPr>
        </p:sp>
        <p:sp>
          <p:nvSpPr>
            <p:cNvPr id="17772" name="object_17773"/>
            <p:cNvSpPr/>
            <p:nvPr/>
          </p:nvSpPr>
          <p:spPr>
            <a:xfrm>
              <a:off x="245893" y="237985"/>
              <a:ext cx="54000" cy="59400"/>
            </a:xfrm>
            <a:prstGeom prst="ellipse">
              <a:avLst/>
            </a:prstGeom>
            <a:solidFill>
              <a:srgbClr val="707274"/>
            </a:solidFill>
          </p:spPr>
        </p:sp>
        <p:sp>
          <p:nvSpPr>
            <p:cNvPr id="17774" name="17775">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776" name="17777">
            <a:hlinkClick r:id="rId11" action="ppaction://hlinksldjump" tooltip="Aspektkarte"/>
          </p:cNvPr>
          <p:cNvGrpSpPr/>
          <p:nvPr/>
        </p:nvGrpSpPr>
        <p:grpSpPr>
          <a:xfrm>
            <a:off x="16333086" y="887211"/>
            <a:ext cx="350000" cy="350000"/>
            <a:chOff x="0" y="0"/>
            <a:chExt cx="0" cy="0"/>
          </a:xfrm>
        </p:grpSpPr>
        <p:sp>
          <p:nvSpPr>
            <p:cNvPr id="17778" name="17779"/>
            <p:cNvSpPr/>
            <p:nvPr/>
          </p:nvSpPr>
          <p:spPr>
            <a:xfrm>
              <a:off x="0" y="0"/>
              <a:ext cx="350000" cy="350000"/>
            </a:xfrm>
            <a:prstGeom prst="rect">
              <a:avLst/>
            </a:prstGeom>
            <a:noFill/>
            <a:ln w="30000" cap="flat" cmpd="sng" algn="ctr">
              <a:solidFill>
                <a:srgbClr val="707274"/>
              </a:solidFill>
            </a:ln>
          </p:spPr>
        </p:sp>
        <p:sp>
          <p:nvSpPr>
            <p:cNvPr id="17780" name="17781"/>
            <p:cNvSpPr/>
            <p:nvPr/>
          </p:nvSpPr>
          <p:spPr>
            <a:xfrm>
              <a:off x="70000" y="0"/>
              <a:ext cx="210000" cy="0"/>
            </a:xfrm>
            <a:prstGeom prst="line">
              <a:avLst/>
            </a:prstGeom>
            <a:solidFill>
              <a:srgbClr val="000000"/>
            </a:solidFill>
            <a:ln w="11000" cap="flat" cmpd="sng" algn="ctr">
              <a:solidFill>
                <a:srgbClr val="707274"/>
              </a:solidFill>
            </a:ln>
          </p:spPr>
        </p:sp>
        <p:sp>
          <p:nvSpPr>
            <p:cNvPr id="17782" name="17783"/>
            <p:cNvSpPr/>
            <p:nvPr/>
          </p:nvSpPr>
          <p:spPr>
            <a:xfrm>
              <a:off x="70000" y="58333"/>
              <a:ext cx="210000" cy="0"/>
            </a:xfrm>
            <a:prstGeom prst="line">
              <a:avLst/>
            </a:prstGeom>
            <a:solidFill>
              <a:srgbClr val="000000"/>
            </a:solidFill>
            <a:ln w="11000" cap="flat" cmpd="sng" algn="ctr">
              <a:solidFill>
                <a:srgbClr val="707274"/>
              </a:solidFill>
            </a:ln>
          </p:spPr>
        </p:sp>
        <p:sp>
          <p:nvSpPr>
            <p:cNvPr id="17784" name="17785"/>
            <p:cNvSpPr/>
            <p:nvPr/>
          </p:nvSpPr>
          <p:spPr>
            <a:xfrm>
              <a:off x="70000" y="116667"/>
              <a:ext cx="210000" cy="0"/>
            </a:xfrm>
            <a:prstGeom prst="line">
              <a:avLst/>
            </a:prstGeom>
            <a:solidFill>
              <a:srgbClr val="000000"/>
            </a:solidFill>
            <a:ln w="11000" cap="flat" cmpd="sng" algn="ctr">
              <a:solidFill>
                <a:srgbClr val="707274"/>
              </a:solidFill>
            </a:ln>
          </p:spPr>
        </p:sp>
        <p:sp>
          <p:nvSpPr>
            <p:cNvPr id="17786" name="17787"/>
            <p:cNvSpPr/>
            <p:nvPr/>
          </p:nvSpPr>
          <p:spPr>
            <a:xfrm>
              <a:off x="70000" y="175000"/>
              <a:ext cx="210000" cy="0"/>
            </a:xfrm>
            <a:prstGeom prst="line">
              <a:avLst/>
            </a:prstGeom>
            <a:solidFill>
              <a:srgbClr val="000000"/>
            </a:solidFill>
            <a:ln w="11000" cap="flat" cmpd="sng" algn="ctr">
              <a:solidFill>
                <a:srgbClr val="707274"/>
              </a:solidFill>
            </a:ln>
          </p:spPr>
        </p:sp>
        <p:sp>
          <p:nvSpPr>
            <p:cNvPr id="17788" name="17789"/>
            <p:cNvSpPr/>
            <p:nvPr/>
          </p:nvSpPr>
          <p:spPr>
            <a:xfrm>
              <a:off x="70000" y="233333"/>
              <a:ext cx="210000" cy="0"/>
            </a:xfrm>
            <a:prstGeom prst="line">
              <a:avLst/>
            </a:prstGeom>
            <a:solidFill>
              <a:srgbClr val="000000"/>
            </a:solidFill>
            <a:ln w="11000" cap="flat" cmpd="sng" algn="ctr">
              <a:solidFill>
                <a:srgbClr val="707274"/>
              </a:solidFill>
            </a:ln>
          </p:spPr>
        </p:sp>
        <p:sp>
          <p:nvSpPr>
            <p:cNvPr id="17790" name="17791"/>
            <p:cNvSpPr/>
            <p:nvPr/>
          </p:nvSpPr>
          <p:spPr>
            <a:xfrm>
              <a:off x="70000" y="291667"/>
              <a:ext cx="210000" cy="0"/>
            </a:xfrm>
            <a:prstGeom prst="line">
              <a:avLst/>
            </a:prstGeom>
            <a:solidFill>
              <a:srgbClr val="000000"/>
            </a:solidFill>
            <a:ln w="11000" cap="flat" cmpd="sng" algn="ctr">
              <a:solidFill>
                <a:srgbClr val="707274"/>
              </a:solidFill>
            </a:ln>
          </p:spPr>
        </p:sp>
        <p:sp>
          <p:nvSpPr>
            <p:cNvPr id="17792" name="17793"/>
            <p:cNvSpPr/>
            <p:nvPr/>
          </p:nvSpPr>
          <p:spPr>
            <a:xfrm>
              <a:off x="70000" y="350000"/>
              <a:ext cx="210000" cy="0"/>
            </a:xfrm>
            <a:prstGeom prst="line">
              <a:avLst/>
            </a:prstGeom>
            <a:solidFill>
              <a:srgbClr val="000000"/>
            </a:solidFill>
            <a:ln w="11000" cap="flat" cmpd="sng" algn="ctr">
              <a:solidFill>
                <a:srgbClr val="707274"/>
              </a:solidFill>
            </a:ln>
          </p:spPr>
        </p:sp>
        <p:sp>
          <p:nvSpPr>
            <p:cNvPr id="17794" name="17795">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796" name="object_17797">
            <a:hlinkClick r:id="rId12" action="ppaction://hlinksldjump" tooltip="Tabellenband Demoskopie"/>
          </p:cNvPr>
          <p:cNvGrpSpPr/>
          <p:nvPr/>
        </p:nvGrpSpPr>
        <p:grpSpPr>
          <a:xfrm>
            <a:off x="15309468" y="887211"/>
            <a:ext cx="350000" cy="350000"/>
            <a:chOff x="0" y="0"/>
            <a:chExt cx="0" cy="0"/>
          </a:xfrm>
        </p:grpSpPr>
        <p:sp>
          <p:nvSpPr>
            <p:cNvPr id="17800" name="object_17801"/>
            <p:cNvSpPr/>
            <p:nvPr/>
          </p:nvSpPr>
          <p:spPr>
            <a:xfrm>
              <a:off x="30600" y="27733"/>
              <a:ext cx="222300" cy="61200"/>
            </a:xfrm>
            <a:prstGeom prst="rect">
              <a:avLst/>
            </a:prstGeom>
            <a:solidFill>
              <a:srgbClr val="707274"/>
            </a:solidFill>
            <a:ln>
              <a:noFill/>
            </a:ln>
          </p:spPr>
        </p:sp>
        <p:sp>
          <p:nvSpPr>
            <p:cNvPr id="17802" name="object_17803"/>
            <p:cNvSpPr/>
            <p:nvPr/>
          </p:nvSpPr>
          <p:spPr>
            <a:xfrm>
              <a:off x="0" y="27733"/>
              <a:ext cx="61200" cy="61200"/>
            </a:xfrm>
            <a:prstGeom prst="ellipse">
              <a:avLst/>
            </a:prstGeom>
            <a:solidFill>
              <a:srgbClr val="707274"/>
            </a:solidFill>
            <a:ln>
              <a:noFill/>
            </a:ln>
          </p:spPr>
        </p:sp>
        <p:sp>
          <p:nvSpPr>
            <p:cNvPr id="17804" name="object_17805"/>
            <p:cNvSpPr/>
            <p:nvPr/>
          </p:nvSpPr>
          <p:spPr>
            <a:xfrm>
              <a:off x="222300" y="27733"/>
              <a:ext cx="61200" cy="61200"/>
            </a:xfrm>
            <a:prstGeom prst="ellipse">
              <a:avLst/>
            </a:prstGeom>
            <a:solidFill>
              <a:srgbClr val="707274"/>
            </a:solidFill>
            <a:ln>
              <a:noFill/>
            </a:ln>
          </p:spPr>
        </p:sp>
        <p:sp>
          <p:nvSpPr>
            <p:cNvPr id="17806" name="object_17807"/>
            <p:cNvSpPr/>
            <p:nvPr/>
          </p:nvSpPr>
          <p:spPr>
            <a:xfrm>
              <a:off x="30600" y="144400"/>
              <a:ext cx="141800" cy="61200"/>
            </a:xfrm>
            <a:prstGeom prst="rect">
              <a:avLst/>
            </a:prstGeom>
            <a:solidFill>
              <a:srgbClr val="707274"/>
            </a:solidFill>
            <a:ln>
              <a:noFill/>
            </a:ln>
          </p:spPr>
        </p:sp>
        <p:sp>
          <p:nvSpPr>
            <p:cNvPr id="17808" name="object_17809"/>
            <p:cNvSpPr/>
            <p:nvPr/>
          </p:nvSpPr>
          <p:spPr>
            <a:xfrm>
              <a:off x="0" y="144400"/>
              <a:ext cx="61200" cy="61200"/>
            </a:xfrm>
            <a:prstGeom prst="ellipse">
              <a:avLst/>
            </a:prstGeom>
            <a:solidFill>
              <a:srgbClr val="707274"/>
            </a:solidFill>
            <a:ln>
              <a:noFill/>
            </a:ln>
          </p:spPr>
        </p:sp>
        <p:sp>
          <p:nvSpPr>
            <p:cNvPr id="17810" name="object_17811"/>
            <p:cNvSpPr/>
            <p:nvPr/>
          </p:nvSpPr>
          <p:spPr>
            <a:xfrm>
              <a:off x="141800" y="144400"/>
              <a:ext cx="61200" cy="61200"/>
            </a:xfrm>
            <a:prstGeom prst="ellipse">
              <a:avLst/>
            </a:prstGeom>
            <a:solidFill>
              <a:srgbClr val="707274"/>
            </a:solidFill>
            <a:ln>
              <a:noFill/>
            </a:ln>
          </p:spPr>
        </p:sp>
        <p:sp>
          <p:nvSpPr>
            <p:cNvPr id="17812" name="object_17813"/>
            <p:cNvSpPr/>
            <p:nvPr/>
          </p:nvSpPr>
          <p:spPr>
            <a:xfrm>
              <a:off x="30600" y="261067"/>
              <a:ext cx="288800" cy="61200"/>
            </a:xfrm>
            <a:prstGeom prst="rect">
              <a:avLst/>
            </a:prstGeom>
            <a:solidFill>
              <a:srgbClr val="707274"/>
            </a:solidFill>
            <a:ln>
              <a:noFill/>
            </a:ln>
          </p:spPr>
        </p:sp>
        <p:sp>
          <p:nvSpPr>
            <p:cNvPr id="17814" name="object_17815"/>
            <p:cNvSpPr/>
            <p:nvPr/>
          </p:nvSpPr>
          <p:spPr>
            <a:xfrm>
              <a:off x="0" y="261067"/>
              <a:ext cx="61200" cy="61200"/>
            </a:xfrm>
            <a:prstGeom prst="ellipse">
              <a:avLst/>
            </a:prstGeom>
            <a:solidFill>
              <a:srgbClr val="707274"/>
            </a:solidFill>
            <a:ln>
              <a:noFill/>
            </a:ln>
          </p:spPr>
        </p:sp>
        <p:sp>
          <p:nvSpPr>
            <p:cNvPr id="17816" name="object_17817"/>
            <p:cNvSpPr/>
            <p:nvPr/>
          </p:nvSpPr>
          <p:spPr>
            <a:xfrm>
              <a:off x="288800" y="261067"/>
              <a:ext cx="61200" cy="61200"/>
            </a:xfrm>
            <a:prstGeom prst="ellipse">
              <a:avLst/>
            </a:prstGeom>
            <a:solidFill>
              <a:srgbClr val="707274"/>
            </a:solidFill>
            <a:ln>
              <a:noFill/>
            </a:ln>
          </p:spPr>
        </p:sp>
        <p:sp>
          <p:nvSpPr>
            <p:cNvPr id="17818" name="object_17819"/>
            <p:cNvSpPr/>
            <p:nvPr/>
          </p:nvSpPr>
          <p:spPr>
            <a:xfrm>
              <a:off x="263500" y="58333"/>
              <a:ext cx="0" cy="233333"/>
            </a:xfrm>
            <a:prstGeom prst="rect">
              <a:avLst/>
            </a:prstGeom>
            <a:noFill/>
            <a:ln w="10470">
              <a:solidFill>
                <a:srgbClr val="707274"/>
              </a:solidFill>
            </a:ln>
          </p:spPr>
        </p:sp>
        <p:sp>
          <p:nvSpPr>
            <p:cNvPr id="17820" name="1782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7822" name="object_17823"/>
          <p:cNvSpPr/>
          <p:nvPr/>
        </p:nvSpPr>
        <p:spPr>
          <a:xfrm>
            <a:off x="16376529" y="257782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3.6</a:t>
            </a:r>
          </a:p>
        </p:txBody>
      </p:sp>
      <p:sp>
        <p:nvSpPr>
          <p:cNvPr id="17824" name="object_17825"/>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pays fairly.</a:t>
            </a:r>
            <a:endParaRPr sz="2450" dirty="0">
              <a:latin typeface="Arial"/>
              <a:cs typeface="Arial"/>
            </a:endParaRPr>
          </a:p>
        </p:txBody>
      </p:sp>
      <p:sp>
        <p:nvSpPr>
          <p:cNvPr id="17826" name="object_17827"/>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7828" name="object_17829"/>
          <p:cNvSpPr/>
          <p:nvPr/>
        </p:nvSpPr>
        <p:spPr>
          <a:xfrm>
            <a:off x="7345326" y="3599878"/>
            <a:ext cx="0" cy="6368604"/>
          </a:xfrm>
          <a:prstGeom prst="rect">
            <a:avLst/>
          </a:prstGeom>
          <a:ln w="5235">
            <a:solidFill>
              <a:srgbClr val="000000"/>
            </a:solidFill>
          </a:ln>
        </p:spPr>
      </p:sp>
      <p:sp>
        <p:nvSpPr>
          <p:cNvPr id="17830" name="object_17831"/>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7832" name="object_17833"/>
          <p:cNvSpPr/>
          <p:nvPr/>
        </p:nvSpPr>
        <p:spPr>
          <a:xfrm>
            <a:off x="9026775" y="3599878"/>
            <a:ext cx="0" cy="6368604"/>
          </a:xfrm>
          <a:prstGeom prst="rect">
            <a:avLst/>
          </a:prstGeom>
          <a:ln w="5235">
            <a:solidFill>
              <a:srgbClr val="767A7C"/>
            </a:solidFill>
          </a:ln>
        </p:spPr>
      </p:sp>
      <p:sp>
        <p:nvSpPr>
          <p:cNvPr id="17834" name="object_17835"/>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7836" name="object_17837"/>
          <p:cNvSpPr/>
          <p:nvPr/>
        </p:nvSpPr>
        <p:spPr>
          <a:xfrm>
            <a:off x="10708225" y="3599878"/>
            <a:ext cx="0" cy="6368604"/>
          </a:xfrm>
          <a:prstGeom prst="rect">
            <a:avLst/>
          </a:prstGeom>
          <a:ln w="5235">
            <a:solidFill>
              <a:srgbClr val="767A7C"/>
            </a:solidFill>
          </a:ln>
        </p:spPr>
      </p:sp>
      <p:sp>
        <p:nvSpPr>
          <p:cNvPr id="17838" name="object_17839"/>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7840" name="object_17841"/>
          <p:cNvSpPr/>
          <p:nvPr/>
        </p:nvSpPr>
        <p:spPr>
          <a:xfrm>
            <a:off x="12389674" y="3599878"/>
            <a:ext cx="0" cy="6368604"/>
          </a:xfrm>
          <a:prstGeom prst="rect">
            <a:avLst/>
          </a:prstGeom>
          <a:ln w="5235">
            <a:solidFill>
              <a:srgbClr val="767A7C"/>
            </a:solidFill>
          </a:ln>
        </p:spPr>
      </p:sp>
      <p:sp>
        <p:nvSpPr>
          <p:cNvPr id="17842" name="object_17843"/>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7844" name="object_17845"/>
          <p:cNvSpPr/>
          <p:nvPr/>
        </p:nvSpPr>
        <p:spPr>
          <a:xfrm>
            <a:off x="14071124" y="3599878"/>
            <a:ext cx="0" cy="6368604"/>
          </a:xfrm>
          <a:prstGeom prst="rect">
            <a:avLst/>
          </a:prstGeom>
          <a:ln w="5235">
            <a:solidFill>
              <a:srgbClr val="767A7C"/>
            </a:solidFill>
          </a:ln>
        </p:spPr>
      </p:sp>
      <p:sp>
        <p:nvSpPr>
          <p:cNvPr id="17846" name="object_17847"/>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7848" name="object_17849"/>
          <p:cNvSpPr/>
          <p:nvPr/>
        </p:nvSpPr>
        <p:spPr>
          <a:xfrm>
            <a:off x="15752573" y="3599878"/>
            <a:ext cx="0" cy="6368604"/>
          </a:xfrm>
          <a:prstGeom prst="rect">
            <a:avLst/>
          </a:prstGeom>
          <a:ln w="5235">
            <a:solidFill>
              <a:srgbClr val="000000"/>
            </a:solidFill>
          </a:ln>
        </p:spPr>
      </p:sp>
      <p:sp>
        <p:nvSpPr>
          <p:cNvPr id="17612" name="object_17613"/>
          <p:cNvSpPr/>
          <p:nvPr/>
        </p:nvSpPr>
        <p:spPr>
          <a:xfrm>
            <a:off x="7345326" y="3442398"/>
            <a:ext cx="5128421" cy="157480"/>
          </a:xfrm>
          <a:prstGeom prst="rect">
            <a:avLst/>
          </a:prstGeom>
          <a:solidFill>
            <a:srgbClr val="DB2D3C"/>
          </a:solidFill>
        </p:spPr>
      </p:sp>
      <p:sp>
        <p:nvSpPr>
          <p:cNvPr id="17614" name="object_17615"/>
          <p:cNvSpPr/>
          <p:nvPr/>
        </p:nvSpPr>
        <p:spPr>
          <a:xfrm>
            <a:off x="12473747" y="3442398"/>
            <a:ext cx="1008870" cy="157480"/>
          </a:xfrm>
          <a:prstGeom prst="rect">
            <a:avLst/>
          </a:prstGeom>
          <a:solidFill>
            <a:srgbClr val="FABC46"/>
          </a:solidFill>
        </p:spPr>
      </p:sp>
      <p:sp>
        <p:nvSpPr>
          <p:cNvPr id="17616" name="object_17617"/>
          <p:cNvSpPr/>
          <p:nvPr/>
        </p:nvSpPr>
        <p:spPr>
          <a:xfrm>
            <a:off x="13482617" y="3442398"/>
            <a:ext cx="2269957" cy="157480"/>
          </a:xfrm>
          <a:prstGeom prst="rect">
            <a:avLst/>
          </a:prstGeom>
          <a:solidFill>
            <a:srgbClr val="35B77C"/>
          </a:solidFill>
        </p:spPr>
      </p:sp>
      <p:sp>
        <p:nvSpPr>
          <p:cNvPr id="17850" name="object_17851"/>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17852" name="object_17853"/>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800</a:t>
            </a:r>
          </a:p>
        </p:txBody>
      </p:sp>
      <p:sp>
        <p:nvSpPr>
          <p:cNvPr id="17854" name="object_17855"/>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A=3.6 | I=53%</a:t>
            </a:r>
          </a:p>
        </p:txBody>
      </p:sp>
      <p:sp>
        <p:nvSpPr>
          <p:cNvPr id="17856" name="object_17857"/>
          <p:cNvSpPr/>
          <p:nvPr/>
        </p:nvSpPr>
        <p:spPr>
          <a:xfrm>
            <a:off x="7345326" y="3759093"/>
            <a:ext cx="4073311" cy="212287"/>
          </a:xfrm>
          <a:prstGeom prst="rect">
            <a:avLst/>
          </a:prstGeom>
          <a:solidFill>
            <a:srgbClr val="49C0B6"/>
          </a:solidFill>
        </p:spPr>
      </p:sp>
      <p:sp>
        <p:nvSpPr>
          <p:cNvPr id="17858" name="object_17859"/>
          <p:cNvSpPr/>
          <p:nvPr/>
        </p:nvSpPr>
        <p:spPr>
          <a:xfrm>
            <a:off x="11418637" y="3599878"/>
            <a:ext cx="0" cy="6368604"/>
          </a:xfrm>
          <a:prstGeom prst="rect">
            <a:avLst/>
          </a:prstGeom>
          <a:ln w="21000">
            <a:solidFill>
              <a:srgbClr val="49C0B6"/>
            </a:solidFill>
          </a:ln>
        </p:spPr>
      </p:sp>
      <p:sp>
        <p:nvSpPr>
          <p:cNvPr id="17860" name="object_17861"/>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7862" name="object_17863"/>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17864" name="object_17865"/>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17866" name="object_17867"/>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104</a:t>
            </a:r>
          </a:p>
        </p:txBody>
      </p:sp>
      <p:sp>
        <p:nvSpPr>
          <p:cNvPr id="17868" name="object_17869"/>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A=3.4 | I=81%</a:t>
            </a:r>
          </a:p>
        </p:txBody>
      </p:sp>
      <p:sp>
        <p:nvSpPr>
          <p:cNvPr id="17870" name="object_17871"/>
          <p:cNvSpPr/>
          <p:nvPr/>
        </p:nvSpPr>
        <p:spPr>
          <a:xfrm>
            <a:off x="7345326" y="4820527"/>
            <a:ext cx="4397637" cy="212287"/>
          </a:xfrm>
          <a:prstGeom prst="rect">
            <a:avLst/>
          </a:prstGeom>
          <a:solidFill>
            <a:srgbClr val="49C0B6"/>
          </a:solidFill>
        </p:spPr>
      </p:sp>
      <p:sp>
        <p:nvSpPr>
          <p:cNvPr id="17872" name="object_17873"/>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17874" name="object_17875"/>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234</a:t>
            </a:r>
          </a:p>
        </p:txBody>
      </p:sp>
      <p:sp>
        <p:nvSpPr>
          <p:cNvPr id="17876" name="object_17877"/>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A=3.5 | I=46%</a:t>
            </a:r>
          </a:p>
        </p:txBody>
      </p:sp>
      <p:sp>
        <p:nvSpPr>
          <p:cNvPr id="17878" name="object_17879"/>
          <p:cNvSpPr/>
          <p:nvPr/>
        </p:nvSpPr>
        <p:spPr>
          <a:xfrm>
            <a:off x="7345326" y="5351244"/>
            <a:ext cx="4196438" cy="212287"/>
          </a:xfrm>
          <a:prstGeom prst="rect">
            <a:avLst/>
          </a:prstGeom>
          <a:solidFill>
            <a:srgbClr val="49C0B6"/>
          </a:solidFill>
        </p:spPr>
      </p:sp>
      <p:sp>
        <p:nvSpPr>
          <p:cNvPr id="17880" name="object_17881"/>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17882" name="object_17883"/>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17884" name="object_17885"/>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886" name="object_17887"/>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31</a:t>
            </a:r>
          </a:p>
        </p:txBody>
      </p:sp>
      <p:sp>
        <p:nvSpPr>
          <p:cNvPr id="17888" name="object_17889"/>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A=3.4 | I=71%</a:t>
            </a:r>
          </a:p>
        </p:txBody>
      </p:sp>
      <p:sp>
        <p:nvSpPr>
          <p:cNvPr id="17890" name="object_17891"/>
          <p:cNvSpPr/>
          <p:nvPr/>
        </p:nvSpPr>
        <p:spPr>
          <a:xfrm>
            <a:off x="7345326" y="6412678"/>
            <a:ext cx="4393465" cy="212287"/>
          </a:xfrm>
          <a:prstGeom prst="rect">
            <a:avLst/>
          </a:prstGeom>
          <a:solidFill>
            <a:srgbClr val="49C0B6"/>
          </a:solidFill>
        </p:spPr>
      </p:sp>
      <p:sp>
        <p:nvSpPr>
          <p:cNvPr id="17892" name="object_17893"/>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894" name="object_17895"/>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123</a:t>
            </a:r>
          </a:p>
        </p:txBody>
      </p:sp>
      <p:sp>
        <p:nvSpPr>
          <p:cNvPr id="17896" name="object_17897"/>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A=3.6 | I=50%</a:t>
            </a:r>
          </a:p>
        </p:txBody>
      </p:sp>
      <p:sp>
        <p:nvSpPr>
          <p:cNvPr id="17898" name="object_17899"/>
          <p:cNvSpPr/>
          <p:nvPr/>
        </p:nvSpPr>
        <p:spPr>
          <a:xfrm>
            <a:off x="7345326" y="6943395"/>
            <a:ext cx="4060085" cy="212287"/>
          </a:xfrm>
          <a:prstGeom prst="rect">
            <a:avLst/>
          </a:prstGeom>
          <a:solidFill>
            <a:srgbClr val="49C0B6"/>
          </a:solidFill>
        </p:spPr>
      </p:sp>
      <p:sp>
        <p:nvSpPr>
          <p:cNvPr id="17900" name="object_17901"/>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902" name="object_17903"/>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180</a:t>
            </a:r>
          </a:p>
        </p:txBody>
      </p:sp>
      <p:sp>
        <p:nvSpPr>
          <p:cNvPr id="17904" name="object_17905"/>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A=3.4 | I=50%</a:t>
            </a:r>
          </a:p>
        </p:txBody>
      </p:sp>
      <p:sp>
        <p:nvSpPr>
          <p:cNvPr id="17906" name="object_17907"/>
          <p:cNvSpPr/>
          <p:nvPr/>
        </p:nvSpPr>
        <p:spPr>
          <a:xfrm>
            <a:off x="7345326" y="7474112"/>
            <a:ext cx="4297037" cy="212287"/>
          </a:xfrm>
          <a:prstGeom prst="rect">
            <a:avLst/>
          </a:prstGeom>
          <a:solidFill>
            <a:srgbClr val="49C0B6"/>
          </a:solidFill>
        </p:spPr>
      </p:sp>
      <p:sp>
        <p:nvSpPr>
          <p:cNvPr id="17908" name="object_17909"/>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7910" name="object_17911"/>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17912" name="object_17913"/>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914" name="object_17915"/>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a:t>
            </a:r>
          </a:p>
        </p:txBody>
      </p:sp>
      <p:sp>
        <p:nvSpPr>
          <p:cNvPr id="17916" name="object_17917"/>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I=100%</a:t>
            </a:r>
          </a:p>
        </p:txBody>
      </p:sp>
      <p:sp>
        <p:nvSpPr>
          <p:cNvPr id="17918" name="object_17919"/>
          <p:cNvSpPr/>
          <p:nvPr/>
        </p:nvSpPr>
        <p:spPr>
          <a:xfrm>
            <a:off x="7345326" y="8535546"/>
            <a:ext cx="6053218" cy="212287"/>
          </a:xfrm>
          <a:prstGeom prst="rect">
            <a:avLst/>
          </a:prstGeom>
          <a:solidFill>
            <a:srgbClr val="49C0B6"/>
          </a:solidFill>
        </p:spPr>
      </p:sp>
      <p:sp>
        <p:nvSpPr>
          <p:cNvPr id="17920" name="object_17921"/>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922" name="object_17923"/>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206</a:t>
            </a:r>
          </a:p>
        </p:txBody>
      </p:sp>
      <p:sp>
        <p:nvSpPr>
          <p:cNvPr id="17924" name="object_17925"/>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A=3.5 | I=39%</a:t>
            </a:r>
          </a:p>
        </p:txBody>
      </p:sp>
      <p:sp>
        <p:nvSpPr>
          <p:cNvPr id="17926" name="object_17927"/>
          <p:cNvSpPr/>
          <p:nvPr/>
        </p:nvSpPr>
        <p:spPr>
          <a:xfrm>
            <a:off x="7345326" y="9066263"/>
            <a:ext cx="4236273" cy="212287"/>
          </a:xfrm>
          <a:prstGeom prst="rect">
            <a:avLst/>
          </a:prstGeom>
          <a:solidFill>
            <a:srgbClr val="49C0B6"/>
          </a:solidFill>
        </p:spPr>
      </p:sp>
      <p:sp>
        <p:nvSpPr>
          <p:cNvPr id="17928" name="object_17929"/>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7930" name="object_17931"/>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109</a:t>
            </a:r>
          </a:p>
        </p:txBody>
      </p:sp>
      <p:sp>
        <p:nvSpPr>
          <p:cNvPr id="17932" name="object_17933"/>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A=3.6 | I=76%</a:t>
            </a:r>
          </a:p>
        </p:txBody>
      </p:sp>
      <p:sp>
        <p:nvSpPr>
          <p:cNvPr id="17934" name="object_17935"/>
          <p:cNvSpPr/>
          <p:nvPr/>
        </p:nvSpPr>
        <p:spPr>
          <a:xfrm>
            <a:off x="7345326" y="9596980"/>
            <a:ext cx="4026223" cy="212287"/>
          </a:xfrm>
          <a:prstGeom prst="rect">
            <a:avLst/>
          </a:prstGeom>
          <a:solidFill>
            <a:srgbClr val="49C0B6"/>
          </a:solidFill>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04" name="object_2205"/>
          <p:cNvPicPr>
            <a:picLocks noChangeAspect="1"/>
          </p:cNvPicPr>
          <p:nvPr/>
        </p:nvPicPr>
        <p:blipFill>
          <a:blip r:embed="rId3"/>
          <a:stretch>
            <a:fillRect/>
          </a:stretch>
        </p:blipFill>
        <p:spPr>
          <a:xfrm>
            <a:off x="603250" y="519041"/>
            <a:ext cx="1098413" cy="1098413"/>
          </a:xfrm>
          <a:prstGeom prst="rect">
            <a:avLst/>
          </a:prstGeom>
        </p:spPr>
      </p:pic>
      <p:sp>
        <p:nvSpPr>
          <p:cNvPr id="2206" name="object_220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The navigation (1 / 2)</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208" name="2209">
            <a:hlinkClick r:id="rId4" action="ppaction://hlinksldjump" tooltip="Content"/>
          </p:cNvPr>
          <p:cNvGrpSpPr/>
          <p:nvPr/>
        </p:nvGrpSpPr>
        <p:grpSpPr>
          <a:xfrm>
            <a:off x="19403940" y="295737"/>
            <a:ext cx="350000" cy="350000"/>
            <a:chOff x="0" y="0"/>
            <a:chExt cx="0" cy="0"/>
          </a:xfrm>
        </p:grpSpPr>
        <p:sp>
          <p:nvSpPr>
            <p:cNvPr id="2210" name="2211"/>
            <p:cNvSpPr/>
            <p:nvPr/>
          </p:nvSpPr>
          <p:spPr>
            <a:xfrm>
              <a:off x="0" y="0"/>
              <a:ext cx="350000" cy="350000"/>
            </a:xfrm>
            <a:prstGeom prst="rect">
              <a:avLst/>
            </a:prstGeom>
            <a:noFill/>
            <a:ln w="30000" cap="flat" cmpd="sng" algn="ctr">
              <a:solidFill>
                <a:srgbClr val="707274"/>
              </a:solidFill>
            </a:ln>
          </p:spPr>
        </p:sp>
        <p:sp>
          <p:nvSpPr>
            <p:cNvPr id="2212" name="2213">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214" name="2215">
            <a:hlinkClick r:id="rId5" action="ppaction://hlinksldjump" tooltip="Project overview"/>
          </p:cNvPr>
          <p:cNvGrpSpPr/>
          <p:nvPr/>
        </p:nvGrpSpPr>
        <p:grpSpPr>
          <a:xfrm>
            <a:off x="18380322" y="295737"/>
            <a:ext cx="350000" cy="350000"/>
            <a:chOff x="0" y="0"/>
            <a:chExt cx="0" cy="0"/>
          </a:xfrm>
        </p:grpSpPr>
        <p:sp>
          <p:nvSpPr>
            <p:cNvPr id="2216" name="2217"/>
            <p:cNvSpPr/>
            <p:nvPr/>
          </p:nvSpPr>
          <p:spPr>
            <a:xfrm>
              <a:off x="0" y="0"/>
              <a:ext cx="350000" cy="350000"/>
            </a:xfrm>
            <a:prstGeom prst="rect">
              <a:avLst/>
            </a:prstGeom>
            <a:noFill/>
            <a:ln w="30000" cap="flat" cmpd="sng" algn="ctr">
              <a:solidFill>
                <a:srgbClr val="707274"/>
              </a:solidFill>
            </a:ln>
          </p:spPr>
        </p:sp>
        <p:sp>
          <p:nvSpPr>
            <p:cNvPr id="2218" name="2219"/>
            <p:cNvSpPr/>
            <p:nvPr/>
          </p:nvSpPr>
          <p:spPr>
            <a:xfrm>
              <a:off x="0" y="280000"/>
              <a:ext cx="350000" cy="0"/>
            </a:xfrm>
            <a:prstGeom prst="line">
              <a:avLst/>
            </a:prstGeom>
            <a:solidFill>
              <a:srgbClr val="000000"/>
            </a:solidFill>
            <a:ln w="11000" cap="flat" cmpd="sng" algn="ctr">
              <a:solidFill>
                <a:srgbClr val="707274"/>
              </a:solidFill>
            </a:ln>
          </p:spPr>
        </p:sp>
        <p:sp>
          <p:nvSpPr>
            <p:cNvPr id="2220" name="2221"/>
            <p:cNvSpPr/>
            <p:nvPr/>
          </p:nvSpPr>
          <p:spPr>
            <a:xfrm>
              <a:off x="175000" y="280000"/>
              <a:ext cx="0" cy="70000"/>
            </a:xfrm>
            <a:prstGeom prst="line">
              <a:avLst/>
            </a:prstGeom>
            <a:solidFill>
              <a:srgbClr val="000000"/>
            </a:solidFill>
            <a:ln w="11000" cap="flat" cmpd="sng" algn="ctr">
              <a:solidFill>
                <a:srgbClr val="707274"/>
              </a:solidFill>
            </a:ln>
          </p:spPr>
        </p:sp>
        <p:sp>
          <p:nvSpPr>
            <p:cNvPr id="2222" name="object_2223"/>
            <p:cNvSpPr/>
            <p:nvPr/>
          </p:nvSpPr>
          <p:spPr>
            <a:xfrm>
              <a:off x="50000" y="87500"/>
              <a:ext cx="75000" cy="75000"/>
            </a:xfrm>
            <a:prstGeom prst="ellipse">
              <a:avLst/>
            </a:prstGeom>
            <a:solidFill>
              <a:srgbClr val="707274"/>
            </a:solidFill>
          </p:spPr>
        </p:sp>
        <p:sp>
          <p:nvSpPr>
            <p:cNvPr id="2224" name="object_2225"/>
            <p:cNvSpPr/>
            <p:nvPr/>
          </p:nvSpPr>
          <p:spPr>
            <a:xfrm>
              <a:off x="137500" y="87500"/>
              <a:ext cx="75000" cy="75000"/>
            </a:xfrm>
            <a:prstGeom prst="ellipse">
              <a:avLst/>
            </a:prstGeom>
            <a:solidFill>
              <a:srgbClr val="707274"/>
            </a:solidFill>
          </p:spPr>
        </p:sp>
        <p:sp>
          <p:nvSpPr>
            <p:cNvPr id="2226" name="object_2227"/>
            <p:cNvSpPr/>
            <p:nvPr/>
          </p:nvSpPr>
          <p:spPr>
            <a:xfrm>
              <a:off x="225000" y="87500"/>
              <a:ext cx="75000" cy="75000"/>
            </a:xfrm>
            <a:prstGeom prst="ellipse">
              <a:avLst/>
            </a:prstGeom>
            <a:solidFill>
              <a:srgbClr val="707274"/>
            </a:solidFill>
          </p:spPr>
        </p:sp>
        <p:sp>
          <p:nvSpPr>
            <p:cNvPr id="2228" name="2229"/>
            <p:cNvSpPr/>
            <p:nvPr/>
          </p:nvSpPr>
          <p:spPr>
            <a:xfrm>
              <a:off x="105000" y="233333"/>
              <a:ext cx="140000" cy="0"/>
            </a:xfrm>
            <a:prstGeom prst="rect">
              <a:avLst/>
            </a:prstGeom>
            <a:noFill/>
            <a:ln w="30000" cap="flat" cmpd="sng" algn="ctr">
              <a:solidFill>
                <a:srgbClr val="707274"/>
              </a:solidFill>
            </a:ln>
          </p:spPr>
        </p:sp>
        <p:sp>
          <p:nvSpPr>
            <p:cNvPr id="2230" name="2231">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32" name="2233">
            <a:hlinkClick r:id="rId6" action="ppaction://hlinksldjump" tooltip="Response-Rate"/>
          </p:cNvPr>
          <p:cNvGrpSpPr/>
          <p:nvPr/>
        </p:nvGrpSpPr>
        <p:grpSpPr>
          <a:xfrm>
            <a:off x="17356704" y="295737"/>
            <a:ext cx="350000" cy="350000"/>
            <a:chOff x="0" y="0"/>
            <a:chExt cx="0" cy="0"/>
          </a:xfrm>
        </p:grpSpPr>
        <p:sp>
          <p:nvSpPr>
            <p:cNvPr id="2234" name="2235"/>
            <p:cNvSpPr/>
            <p:nvPr/>
          </p:nvSpPr>
          <p:spPr>
            <a:xfrm>
              <a:off x="0" y="0"/>
              <a:ext cx="350000" cy="350000"/>
            </a:xfrm>
            <a:prstGeom prst="rect">
              <a:avLst/>
            </a:prstGeom>
            <a:noFill/>
            <a:ln w="30000" cap="flat" cmpd="sng" algn="ctr">
              <a:solidFill>
                <a:srgbClr val="707274"/>
              </a:solidFill>
            </a:ln>
          </p:spPr>
        </p:sp>
        <p:sp>
          <p:nvSpPr>
            <p:cNvPr id="2236" name="2237">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238" name="object_2239">
            <a:hlinkClick r:id="rId7" action="ppaction://hlinksldjump" tooltip="Index overview"/>
          </p:cNvPr>
          <p:cNvGrpSpPr/>
          <p:nvPr/>
        </p:nvGrpSpPr>
        <p:grpSpPr>
          <a:xfrm>
            <a:off x="16333086" y="295737"/>
            <a:ext cx="511198" cy="515004"/>
            <a:chOff x="17809255" y="706508"/>
            <a:chExt cx="711198" cy="715004"/>
          </a:xfrm>
        </p:grpSpPr>
        <p:sp>
          <p:nvSpPr>
            <p:cNvPr id="2240" name="object_2241"/>
            <p:cNvSpPr/>
            <p:nvPr/>
          </p:nvSpPr>
          <p:spPr>
            <a:xfrm>
              <a:off x="17809255" y="706508"/>
              <a:ext cx="711198" cy="715004"/>
            </a:xfrm>
            <a:prstGeom prst="rect">
              <a:avLst/>
            </a:prstGeom>
            <a:solidFill>
              <a:srgbClr val="FFFFFF">
                <a:alpha val="500"/>
              </a:srgbClr>
            </a:solidFill>
            <a:ln>
              <a:noFill/>
            </a:ln>
          </p:spPr>
        </p:sp>
        <p:sp>
          <p:nvSpPr>
            <p:cNvPr id="2242" name="object_224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244" name="object_224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246" name="object_224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248" name="object_224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250" name="object_225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252" name="object_225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254" name="object_225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256" name="object_225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258" name="object_225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260" name="object_2261">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262" name="object_2263">
            <a:hlinkClick r:id="rId8" action="ppaction://hlinksldjump" tooltip="Dimensions"/>
          </p:cNvPr>
          <p:cNvGrpSpPr/>
          <p:nvPr/>
        </p:nvGrpSpPr>
        <p:grpSpPr>
          <a:xfrm>
            <a:off x="15309468" y="295737"/>
            <a:ext cx="350000" cy="350000"/>
            <a:chOff x="0" y="0"/>
            <a:chExt cx="0" cy="0"/>
          </a:xfrm>
        </p:grpSpPr>
        <p:sp>
          <p:nvSpPr>
            <p:cNvPr id="2264" name="object_2265"/>
            <p:cNvSpPr/>
            <p:nvPr/>
          </p:nvSpPr>
          <p:spPr>
            <a:xfrm>
              <a:off x="30600" y="27733"/>
              <a:ext cx="113800" cy="61200"/>
            </a:xfrm>
            <a:prstGeom prst="rect">
              <a:avLst/>
            </a:prstGeom>
            <a:solidFill>
              <a:srgbClr val="707274"/>
            </a:solidFill>
            <a:ln>
              <a:noFill/>
            </a:ln>
          </p:spPr>
        </p:sp>
        <p:sp>
          <p:nvSpPr>
            <p:cNvPr id="2266" name="object_2267"/>
            <p:cNvSpPr/>
            <p:nvPr/>
          </p:nvSpPr>
          <p:spPr>
            <a:xfrm>
              <a:off x="275600" y="27733"/>
              <a:ext cx="43800" cy="61200"/>
            </a:xfrm>
            <a:prstGeom prst="rect">
              <a:avLst/>
            </a:prstGeom>
            <a:solidFill>
              <a:srgbClr val="707274"/>
            </a:solidFill>
            <a:ln>
              <a:noFill/>
            </a:ln>
          </p:spPr>
        </p:sp>
        <p:sp>
          <p:nvSpPr>
            <p:cNvPr id="2268" name="object_2269"/>
            <p:cNvSpPr/>
            <p:nvPr/>
          </p:nvSpPr>
          <p:spPr>
            <a:xfrm>
              <a:off x="0" y="27733"/>
              <a:ext cx="61200" cy="61200"/>
            </a:xfrm>
            <a:prstGeom prst="ellipse">
              <a:avLst/>
            </a:prstGeom>
            <a:solidFill>
              <a:srgbClr val="707274"/>
            </a:solidFill>
            <a:ln>
              <a:noFill/>
            </a:ln>
          </p:spPr>
        </p:sp>
        <p:sp>
          <p:nvSpPr>
            <p:cNvPr id="2270" name="object_2271"/>
            <p:cNvSpPr/>
            <p:nvPr/>
          </p:nvSpPr>
          <p:spPr>
            <a:xfrm>
              <a:off x="113800" y="27733"/>
              <a:ext cx="61200" cy="61200"/>
            </a:xfrm>
            <a:prstGeom prst="ellipse">
              <a:avLst/>
            </a:prstGeom>
            <a:solidFill>
              <a:srgbClr val="707274"/>
            </a:solidFill>
            <a:ln>
              <a:noFill/>
            </a:ln>
          </p:spPr>
        </p:sp>
        <p:sp>
          <p:nvSpPr>
            <p:cNvPr id="2272" name="object_2273"/>
            <p:cNvSpPr/>
            <p:nvPr/>
          </p:nvSpPr>
          <p:spPr>
            <a:xfrm>
              <a:off x="288800" y="27733"/>
              <a:ext cx="61200" cy="61200"/>
            </a:xfrm>
            <a:prstGeom prst="ellipse">
              <a:avLst/>
            </a:prstGeom>
            <a:solidFill>
              <a:srgbClr val="707274"/>
            </a:solidFill>
            <a:ln>
              <a:noFill/>
            </a:ln>
          </p:spPr>
        </p:sp>
        <p:sp>
          <p:nvSpPr>
            <p:cNvPr id="2274" name="object_2275"/>
            <p:cNvSpPr/>
            <p:nvPr/>
          </p:nvSpPr>
          <p:spPr>
            <a:xfrm>
              <a:off x="245000" y="27733"/>
              <a:ext cx="61200" cy="61200"/>
            </a:xfrm>
            <a:prstGeom prst="ellipse">
              <a:avLst/>
            </a:prstGeom>
            <a:solidFill>
              <a:srgbClr val="707274"/>
            </a:solidFill>
            <a:ln>
              <a:noFill/>
            </a:ln>
          </p:spPr>
        </p:sp>
        <p:sp>
          <p:nvSpPr>
            <p:cNvPr id="2276" name="object_2277"/>
            <p:cNvSpPr/>
            <p:nvPr/>
          </p:nvSpPr>
          <p:spPr>
            <a:xfrm>
              <a:off x="30600" y="144400"/>
              <a:ext cx="43800" cy="61200"/>
            </a:xfrm>
            <a:prstGeom prst="rect">
              <a:avLst/>
            </a:prstGeom>
            <a:solidFill>
              <a:srgbClr val="707274"/>
            </a:solidFill>
            <a:ln>
              <a:noFill/>
            </a:ln>
          </p:spPr>
        </p:sp>
        <p:sp>
          <p:nvSpPr>
            <p:cNvPr id="2278" name="object_2279"/>
            <p:cNvSpPr/>
            <p:nvPr/>
          </p:nvSpPr>
          <p:spPr>
            <a:xfrm>
              <a:off x="205600" y="144400"/>
              <a:ext cx="113800" cy="61200"/>
            </a:xfrm>
            <a:prstGeom prst="rect">
              <a:avLst/>
            </a:prstGeom>
            <a:solidFill>
              <a:srgbClr val="707274"/>
            </a:solidFill>
            <a:ln>
              <a:noFill/>
            </a:ln>
          </p:spPr>
        </p:sp>
        <p:sp>
          <p:nvSpPr>
            <p:cNvPr id="2280" name="object_2281"/>
            <p:cNvSpPr/>
            <p:nvPr/>
          </p:nvSpPr>
          <p:spPr>
            <a:xfrm>
              <a:off x="0" y="144400"/>
              <a:ext cx="61200" cy="61200"/>
            </a:xfrm>
            <a:prstGeom prst="ellipse">
              <a:avLst/>
            </a:prstGeom>
            <a:solidFill>
              <a:srgbClr val="707274"/>
            </a:solidFill>
            <a:ln>
              <a:noFill/>
            </a:ln>
          </p:spPr>
        </p:sp>
        <p:sp>
          <p:nvSpPr>
            <p:cNvPr id="2282" name="object_2283"/>
            <p:cNvSpPr/>
            <p:nvPr/>
          </p:nvSpPr>
          <p:spPr>
            <a:xfrm>
              <a:off x="43800" y="144400"/>
              <a:ext cx="61200" cy="61200"/>
            </a:xfrm>
            <a:prstGeom prst="ellipse">
              <a:avLst/>
            </a:prstGeom>
            <a:solidFill>
              <a:srgbClr val="707274"/>
            </a:solidFill>
            <a:ln>
              <a:noFill/>
            </a:ln>
          </p:spPr>
        </p:sp>
        <p:sp>
          <p:nvSpPr>
            <p:cNvPr id="2284" name="object_2285"/>
            <p:cNvSpPr/>
            <p:nvPr/>
          </p:nvSpPr>
          <p:spPr>
            <a:xfrm>
              <a:off x="288800" y="144400"/>
              <a:ext cx="61200" cy="61200"/>
            </a:xfrm>
            <a:prstGeom prst="ellipse">
              <a:avLst/>
            </a:prstGeom>
            <a:solidFill>
              <a:srgbClr val="707274"/>
            </a:solidFill>
            <a:ln>
              <a:noFill/>
            </a:ln>
          </p:spPr>
        </p:sp>
        <p:sp>
          <p:nvSpPr>
            <p:cNvPr id="2286" name="object_2287"/>
            <p:cNvSpPr/>
            <p:nvPr/>
          </p:nvSpPr>
          <p:spPr>
            <a:xfrm>
              <a:off x="175000" y="144400"/>
              <a:ext cx="61200" cy="61200"/>
            </a:xfrm>
            <a:prstGeom prst="ellipse">
              <a:avLst/>
            </a:prstGeom>
            <a:solidFill>
              <a:srgbClr val="707274"/>
            </a:solidFill>
            <a:ln>
              <a:noFill/>
            </a:ln>
          </p:spPr>
        </p:sp>
        <p:sp>
          <p:nvSpPr>
            <p:cNvPr id="2288" name="object_2289"/>
            <p:cNvSpPr/>
            <p:nvPr/>
          </p:nvSpPr>
          <p:spPr>
            <a:xfrm>
              <a:off x="30600" y="261067"/>
              <a:ext cx="78800" cy="61200"/>
            </a:xfrm>
            <a:prstGeom prst="rect">
              <a:avLst/>
            </a:prstGeom>
            <a:solidFill>
              <a:srgbClr val="707274"/>
            </a:solidFill>
            <a:ln>
              <a:noFill/>
            </a:ln>
          </p:spPr>
        </p:sp>
        <p:sp>
          <p:nvSpPr>
            <p:cNvPr id="2290" name="object_2291"/>
            <p:cNvSpPr/>
            <p:nvPr/>
          </p:nvSpPr>
          <p:spPr>
            <a:xfrm>
              <a:off x="240600" y="261067"/>
              <a:ext cx="78800" cy="61200"/>
            </a:xfrm>
            <a:prstGeom prst="rect">
              <a:avLst/>
            </a:prstGeom>
            <a:solidFill>
              <a:srgbClr val="707274"/>
            </a:solidFill>
            <a:ln>
              <a:noFill/>
            </a:ln>
          </p:spPr>
        </p:sp>
        <p:sp>
          <p:nvSpPr>
            <p:cNvPr id="2292" name="object_2293"/>
            <p:cNvSpPr/>
            <p:nvPr/>
          </p:nvSpPr>
          <p:spPr>
            <a:xfrm>
              <a:off x="0" y="261067"/>
              <a:ext cx="61200" cy="61200"/>
            </a:xfrm>
            <a:prstGeom prst="ellipse">
              <a:avLst/>
            </a:prstGeom>
            <a:solidFill>
              <a:srgbClr val="707274"/>
            </a:solidFill>
            <a:ln>
              <a:noFill/>
            </a:ln>
          </p:spPr>
        </p:sp>
        <p:sp>
          <p:nvSpPr>
            <p:cNvPr id="2294" name="object_2295"/>
            <p:cNvSpPr/>
            <p:nvPr/>
          </p:nvSpPr>
          <p:spPr>
            <a:xfrm>
              <a:off x="78800" y="261067"/>
              <a:ext cx="61200" cy="61200"/>
            </a:xfrm>
            <a:prstGeom prst="ellipse">
              <a:avLst/>
            </a:prstGeom>
            <a:solidFill>
              <a:srgbClr val="707274"/>
            </a:solidFill>
            <a:ln>
              <a:noFill/>
            </a:ln>
          </p:spPr>
        </p:sp>
        <p:sp>
          <p:nvSpPr>
            <p:cNvPr id="2296" name="object_2297"/>
            <p:cNvSpPr/>
            <p:nvPr/>
          </p:nvSpPr>
          <p:spPr>
            <a:xfrm>
              <a:off x="288800" y="261067"/>
              <a:ext cx="61200" cy="61200"/>
            </a:xfrm>
            <a:prstGeom prst="ellipse">
              <a:avLst/>
            </a:prstGeom>
            <a:solidFill>
              <a:srgbClr val="707274"/>
            </a:solidFill>
            <a:ln>
              <a:noFill/>
            </a:ln>
          </p:spPr>
        </p:sp>
        <p:sp>
          <p:nvSpPr>
            <p:cNvPr id="2298" name="object_2299"/>
            <p:cNvSpPr/>
            <p:nvPr/>
          </p:nvSpPr>
          <p:spPr>
            <a:xfrm>
              <a:off x="210000" y="261067"/>
              <a:ext cx="61200" cy="61200"/>
            </a:xfrm>
            <a:prstGeom prst="ellipse">
              <a:avLst/>
            </a:prstGeom>
            <a:solidFill>
              <a:srgbClr val="707274"/>
            </a:solidFill>
            <a:ln>
              <a:noFill/>
            </a:ln>
          </p:spPr>
        </p:sp>
        <p:sp>
          <p:nvSpPr>
            <p:cNvPr id="2300" name="2301">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02" name="object_2303">
            <a:hlinkClick r:id="rId9" action="ppaction://hlinksldjump" tooltip="Portfolio of Action"/>
          </p:cNvPr>
          <p:cNvGrpSpPr/>
          <p:nvPr/>
        </p:nvGrpSpPr>
        <p:grpSpPr>
          <a:xfrm>
            <a:off x="19403940" y="887211"/>
            <a:ext cx="350000" cy="350000"/>
            <a:chOff x="0" y="0"/>
            <a:chExt cx="0" cy="0"/>
          </a:xfrm>
        </p:grpSpPr>
        <p:sp>
          <p:nvSpPr>
            <p:cNvPr id="2306" name="object_2307"/>
            <p:cNvSpPr/>
            <p:nvPr/>
          </p:nvSpPr>
          <p:spPr>
            <a:xfrm>
              <a:off x="11900" y="79800"/>
              <a:ext cx="51110" cy="51110"/>
            </a:xfrm>
            <a:prstGeom prst="ellipse">
              <a:avLst/>
            </a:prstGeom>
            <a:solidFill>
              <a:srgbClr val="707274"/>
            </a:solidFill>
          </p:spPr>
        </p:sp>
        <p:sp>
          <p:nvSpPr>
            <p:cNvPr id="2308" name="object_2309"/>
            <p:cNvSpPr/>
            <p:nvPr/>
          </p:nvSpPr>
          <p:spPr>
            <a:xfrm>
              <a:off x="121800" y="124250"/>
              <a:ext cx="51110" cy="51110"/>
            </a:xfrm>
            <a:prstGeom prst="ellipse">
              <a:avLst/>
            </a:prstGeom>
            <a:solidFill>
              <a:srgbClr val="707274"/>
            </a:solidFill>
          </p:spPr>
        </p:sp>
        <p:sp>
          <p:nvSpPr>
            <p:cNvPr id="2310" name="object_2311"/>
            <p:cNvSpPr/>
            <p:nvPr/>
          </p:nvSpPr>
          <p:spPr>
            <a:xfrm>
              <a:off x="244650" y="42700"/>
              <a:ext cx="51110" cy="51110"/>
            </a:xfrm>
            <a:prstGeom prst="ellipse">
              <a:avLst/>
            </a:prstGeom>
            <a:solidFill>
              <a:srgbClr val="707274"/>
            </a:solidFill>
          </p:spPr>
        </p:sp>
        <p:sp>
          <p:nvSpPr>
            <p:cNvPr id="2312" name="object_2313"/>
            <p:cNvSpPr/>
            <p:nvPr/>
          </p:nvSpPr>
          <p:spPr>
            <a:xfrm>
              <a:off x="282800" y="229250"/>
              <a:ext cx="51110" cy="51110"/>
            </a:xfrm>
            <a:prstGeom prst="ellipse">
              <a:avLst/>
            </a:prstGeom>
            <a:solidFill>
              <a:srgbClr val="707274"/>
            </a:solidFill>
          </p:spPr>
        </p:sp>
        <p:sp>
          <p:nvSpPr>
            <p:cNvPr id="2314" name="object_2315"/>
            <p:cNvSpPr/>
            <p:nvPr/>
          </p:nvSpPr>
          <p:spPr>
            <a:xfrm>
              <a:off x="79800" y="234500"/>
              <a:ext cx="51110" cy="51110"/>
            </a:xfrm>
            <a:prstGeom prst="ellipse">
              <a:avLst/>
            </a:prstGeom>
            <a:solidFill>
              <a:srgbClr val="707274"/>
            </a:solidFill>
          </p:spPr>
        </p:sp>
        <p:sp>
          <p:nvSpPr>
            <p:cNvPr id="2316" name="object_2317"/>
            <p:cNvSpPr/>
            <p:nvPr/>
          </p:nvSpPr>
          <p:spPr>
            <a:xfrm>
              <a:off x="105350" y="23800"/>
              <a:ext cx="51110" cy="51110"/>
            </a:xfrm>
            <a:prstGeom prst="ellipse">
              <a:avLst/>
            </a:prstGeom>
            <a:solidFill>
              <a:srgbClr val="707274"/>
            </a:solidFill>
          </p:spPr>
        </p:sp>
        <p:sp>
          <p:nvSpPr>
            <p:cNvPr id="2318" name="object_2319"/>
            <p:cNvSpPr/>
            <p:nvPr/>
          </p:nvSpPr>
          <p:spPr>
            <a:xfrm>
              <a:off x="232050" y="149450"/>
              <a:ext cx="51110" cy="51110"/>
            </a:xfrm>
            <a:prstGeom prst="ellipse">
              <a:avLst/>
            </a:prstGeom>
            <a:solidFill>
              <a:srgbClr val="707274"/>
            </a:solidFill>
          </p:spPr>
        </p:sp>
        <p:sp>
          <p:nvSpPr>
            <p:cNvPr id="2320" name="object_2321"/>
            <p:cNvSpPr/>
            <p:nvPr/>
          </p:nvSpPr>
          <p:spPr>
            <a:xfrm>
              <a:off x="0" y="175000"/>
              <a:ext cx="350000" cy="0"/>
            </a:xfrm>
            <a:prstGeom prst="rect">
              <a:avLst/>
            </a:prstGeom>
            <a:noFill/>
            <a:ln w="10470">
              <a:solidFill>
                <a:srgbClr val="707274"/>
              </a:solidFill>
            </a:ln>
          </p:spPr>
        </p:sp>
        <p:sp>
          <p:nvSpPr>
            <p:cNvPr id="2322" name="object_2323"/>
            <p:cNvSpPr/>
            <p:nvPr/>
          </p:nvSpPr>
          <p:spPr>
            <a:xfrm>
              <a:off x="175000" y="0"/>
              <a:ext cx="0" cy="350000"/>
            </a:xfrm>
            <a:prstGeom prst="rect">
              <a:avLst/>
            </a:prstGeom>
            <a:noFill/>
            <a:ln w="10470">
              <a:solidFill>
                <a:srgbClr val="707274"/>
              </a:solidFill>
            </a:ln>
          </p:spPr>
        </p:sp>
        <p:sp>
          <p:nvSpPr>
            <p:cNvPr id="2324" name="2325">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26" name="2327">
            <a:hlinkClick r:id="rId10" action="ppaction://hlinksldjump" tooltip="Semantic Differential"/>
          </p:cNvPr>
          <p:cNvGrpSpPr/>
          <p:nvPr/>
        </p:nvGrpSpPr>
        <p:grpSpPr>
          <a:xfrm>
            <a:off x="18380322" y="887211"/>
            <a:ext cx="561600" cy="648000"/>
            <a:chOff x="0" y="0"/>
            <a:chExt cx="0" cy="0"/>
          </a:xfrm>
        </p:grpSpPr>
        <p:sp>
          <p:nvSpPr>
            <p:cNvPr id="2328" name="2329"/>
            <p:cNvSpPr/>
            <p:nvPr/>
          </p:nvSpPr>
          <p:spPr>
            <a:xfrm>
              <a:off x="0" y="0"/>
              <a:ext cx="350000" cy="350000"/>
            </a:xfrm>
            <a:prstGeom prst="rect">
              <a:avLst/>
            </a:prstGeom>
            <a:noFill/>
            <a:ln w="30000" cap="flat" cmpd="sng" algn="ctr">
              <a:solidFill>
                <a:srgbClr val="707274"/>
              </a:solidFill>
            </a:ln>
          </p:spPr>
        </p:sp>
        <p:cxnSp>
          <p:nvCxnSpPr>
            <p:cNvPr id="2330" name="object_233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332" name="object_233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334" name="2335">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36" name="2337">
            <a:hlinkClick r:id="rId11" action="ppaction://hlinksldjump"/>
          </p:cNvPr>
          <p:cNvGrpSpPr/>
          <p:nvPr/>
        </p:nvGrpSpPr>
        <p:grpSpPr>
          <a:xfrm>
            <a:off x="17356704" y="887211"/>
            <a:ext cx="561600" cy="648000"/>
            <a:chOff x="0" y="0"/>
            <a:chExt cx="0" cy="0"/>
          </a:xfrm>
        </p:grpSpPr>
        <p:sp>
          <p:nvSpPr>
            <p:cNvPr id="2338" name="2339"/>
            <p:cNvSpPr/>
            <p:nvPr/>
          </p:nvSpPr>
          <p:spPr>
            <a:xfrm>
              <a:off x="0" y="0"/>
              <a:ext cx="350000" cy="350000"/>
            </a:xfrm>
            <a:prstGeom prst="rect">
              <a:avLst/>
            </a:prstGeom>
            <a:noFill/>
            <a:ln w="30000" cap="flat" cmpd="sng" algn="ctr">
              <a:solidFill>
                <a:srgbClr val="707274"/>
              </a:solidFill>
            </a:ln>
          </p:spPr>
        </p:sp>
        <p:sp>
          <p:nvSpPr>
            <p:cNvPr id="2340" name="object_234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342" name="object_2343"/>
            <p:cNvSpPr/>
            <p:nvPr/>
          </p:nvSpPr>
          <p:spPr>
            <a:xfrm>
              <a:off x="136856" y="41051"/>
              <a:ext cx="54000" cy="59400"/>
            </a:xfrm>
            <a:prstGeom prst="rect">
              <a:avLst/>
            </a:prstGeom>
            <a:solidFill>
              <a:srgbClr val="707274"/>
            </a:solidFill>
          </p:spPr>
        </p:sp>
        <p:sp>
          <p:nvSpPr>
            <p:cNvPr id="2344" name="object_2345"/>
            <p:cNvSpPr/>
            <p:nvPr/>
          </p:nvSpPr>
          <p:spPr>
            <a:xfrm>
              <a:off x="180596" y="70751"/>
              <a:ext cx="55300" cy="0"/>
            </a:xfrm>
            <a:prstGeom prst="line">
              <a:avLst/>
            </a:prstGeom>
            <a:solidFill>
              <a:srgbClr val="000000"/>
            </a:solidFill>
            <a:ln w="11000" cap="flat" cmpd="sng" algn="ctr">
              <a:solidFill>
                <a:srgbClr val="707274"/>
              </a:solidFill>
            </a:ln>
          </p:spPr>
        </p:sp>
        <p:sp>
          <p:nvSpPr>
            <p:cNvPr id="2346" name="object_2347"/>
            <p:cNvSpPr/>
            <p:nvPr/>
          </p:nvSpPr>
          <p:spPr>
            <a:xfrm>
              <a:off x="245893" y="41051"/>
              <a:ext cx="54000" cy="59400"/>
            </a:xfrm>
            <a:prstGeom prst="ellipse">
              <a:avLst/>
            </a:prstGeom>
            <a:solidFill>
              <a:srgbClr val="707274"/>
            </a:solidFill>
          </p:spPr>
        </p:sp>
        <p:sp>
          <p:nvSpPr>
            <p:cNvPr id="2348" name="object_2349"/>
            <p:cNvSpPr/>
            <p:nvPr/>
          </p:nvSpPr>
          <p:spPr>
            <a:xfrm>
              <a:off x="136856" y="143142"/>
              <a:ext cx="54000" cy="59400"/>
            </a:xfrm>
            <a:prstGeom prst="rect">
              <a:avLst/>
            </a:prstGeom>
            <a:solidFill>
              <a:srgbClr val="707274"/>
            </a:solidFill>
          </p:spPr>
        </p:sp>
        <p:sp>
          <p:nvSpPr>
            <p:cNvPr id="2350" name="object_2351"/>
            <p:cNvSpPr/>
            <p:nvPr/>
          </p:nvSpPr>
          <p:spPr>
            <a:xfrm>
              <a:off x="180596" y="172842"/>
              <a:ext cx="55300" cy="0"/>
            </a:xfrm>
            <a:prstGeom prst="line">
              <a:avLst/>
            </a:prstGeom>
            <a:solidFill>
              <a:srgbClr val="000000"/>
            </a:solidFill>
            <a:ln w="11000" cap="flat" cmpd="sng" algn="ctr">
              <a:solidFill>
                <a:srgbClr val="707274"/>
              </a:solidFill>
            </a:ln>
          </p:spPr>
        </p:sp>
        <p:sp>
          <p:nvSpPr>
            <p:cNvPr id="2352" name="object_2353"/>
            <p:cNvSpPr/>
            <p:nvPr/>
          </p:nvSpPr>
          <p:spPr>
            <a:xfrm>
              <a:off x="245893" y="143142"/>
              <a:ext cx="54000" cy="59400"/>
            </a:xfrm>
            <a:prstGeom prst="ellipse">
              <a:avLst/>
            </a:prstGeom>
            <a:solidFill>
              <a:srgbClr val="707274"/>
            </a:solidFill>
          </p:spPr>
        </p:sp>
        <p:sp>
          <p:nvSpPr>
            <p:cNvPr id="2354" name="object_2355"/>
            <p:cNvSpPr/>
            <p:nvPr/>
          </p:nvSpPr>
          <p:spPr>
            <a:xfrm>
              <a:off x="136856" y="237985"/>
              <a:ext cx="54000" cy="59400"/>
            </a:xfrm>
            <a:prstGeom prst="rect">
              <a:avLst/>
            </a:prstGeom>
            <a:solidFill>
              <a:srgbClr val="707274"/>
            </a:solidFill>
          </p:spPr>
        </p:sp>
        <p:sp>
          <p:nvSpPr>
            <p:cNvPr id="2356" name="object_2357"/>
            <p:cNvSpPr/>
            <p:nvPr/>
          </p:nvSpPr>
          <p:spPr>
            <a:xfrm>
              <a:off x="180596" y="267685"/>
              <a:ext cx="55300" cy="0"/>
            </a:xfrm>
            <a:prstGeom prst="line">
              <a:avLst/>
            </a:prstGeom>
            <a:solidFill>
              <a:srgbClr val="000000"/>
            </a:solidFill>
            <a:ln w="11000" cap="flat" cmpd="sng" algn="ctr">
              <a:solidFill>
                <a:srgbClr val="707274"/>
              </a:solidFill>
            </a:ln>
          </p:spPr>
        </p:sp>
        <p:sp>
          <p:nvSpPr>
            <p:cNvPr id="2358" name="object_2359"/>
            <p:cNvSpPr/>
            <p:nvPr/>
          </p:nvSpPr>
          <p:spPr>
            <a:xfrm>
              <a:off x="245893" y="237985"/>
              <a:ext cx="54000" cy="59400"/>
            </a:xfrm>
            <a:prstGeom prst="ellipse">
              <a:avLst/>
            </a:prstGeom>
            <a:solidFill>
              <a:srgbClr val="707274"/>
            </a:solidFill>
          </p:spPr>
        </p:sp>
        <p:sp>
          <p:nvSpPr>
            <p:cNvPr id="2360" name="2361">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62" name="object_2363">
            <a:hlinkClick r:id="rId12" action="ppaction://hlinksldjump" tooltip="Tabellenband Demoskopie"/>
          </p:cNvPr>
          <p:cNvGrpSpPr/>
          <p:nvPr/>
        </p:nvGrpSpPr>
        <p:grpSpPr>
          <a:xfrm>
            <a:off x="16333086" y="887211"/>
            <a:ext cx="350000" cy="350000"/>
            <a:chOff x="0" y="0"/>
            <a:chExt cx="0" cy="0"/>
          </a:xfrm>
        </p:grpSpPr>
        <p:sp>
          <p:nvSpPr>
            <p:cNvPr id="2366" name="object_2367"/>
            <p:cNvSpPr/>
            <p:nvPr/>
          </p:nvSpPr>
          <p:spPr>
            <a:xfrm>
              <a:off x="30600" y="27733"/>
              <a:ext cx="222300" cy="61200"/>
            </a:xfrm>
            <a:prstGeom prst="rect">
              <a:avLst/>
            </a:prstGeom>
            <a:solidFill>
              <a:srgbClr val="707274"/>
            </a:solidFill>
            <a:ln>
              <a:noFill/>
            </a:ln>
          </p:spPr>
        </p:sp>
        <p:sp>
          <p:nvSpPr>
            <p:cNvPr id="2368" name="object_2369"/>
            <p:cNvSpPr/>
            <p:nvPr/>
          </p:nvSpPr>
          <p:spPr>
            <a:xfrm>
              <a:off x="0" y="27733"/>
              <a:ext cx="61200" cy="61200"/>
            </a:xfrm>
            <a:prstGeom prst="ellipse">
              <a:avLst/>
            </a:prstGeom>
            <a:solidFill>
              <a:srgbClr val="707274"/>
            </a:solidFill>
            <a:ln>
              <a:noFill/>
            </a:ln>
          </p:spPr>
        </p:sp>
        <p:sp>
          <p:nvSpPr>
            <p:cNvPr id="2370" name="object_2371"/>
            <p:cNvSpPr/>
            <p:nvPr/>
          </p:nvSpPr>
          <p:spPr>
            <a:xfrm>
              <a:off x="222300" y="27733"/>
              <a:ext cx="61200" cy="61200"/>
            </a:xfrm>
            <a:prstGeom prst="ellipse">
              <a:avLst/>
            </a:prstGeom>
            <a:solidFill>
              <a:srgbClr val="707274"/>
            </a:solidFill>
            <a:ln>
              <a:noFill/>
            </a:ln>
          </p:spPr>
        </p:sp>
        <p:sp>
          <p:nvSpPr>
            <p:cNvPr id="2372" name="object_2373"/>
            <p:cNvSpPr/>
            <p:nvPr/>
          </p:nvSpPr>
          <p:spPr>
            <a:xfrm>
              <a:off x="30600" y="144400"/>
              <a:ext cx="141800" cy="61200"/>
            </a:xfrm>
            <a:prstGeom prst="rect">
              <a:avLst/>
            </a:prstGeom>
            <a:solidFill>
              <a:srgbClr val="707274"/>
            </a:solidFill>
            <a:ln>
              <a:noFill/>
            </a:ln>
          </p:spPr>
        </p:sp>
        <p:sp>
          <p:nvSpPr>
            <p:cNvPr id="2374" name="object_2375"/>
            <p:cNvSpPr/>
            <p:nvPr/>
          </p:nvSpPr>
          <p:spPr>
            <a:xfrm>
              <a:off x="0" y="144400"/>
              <a:ext cx="61200" cy="61200"/>
            </a:xfrm>
            <a:prstGeom prst="ellipse">
              <a:avLst/>
            </a:prstGeom>
            <a:solidFill>
              <a:srgbClr val="707274"/>
            </a:solidFill>
            <a:ln>
              <a:noFill/>
            </a:ln>
          </p:spPr>
        </p:sp>
        <p:sp>
          <p:nvSpPr>
            <p:cNvPr id="2376" name="object_2377"/>
            <p:cNvSpPr/>
            <p:nvPr/>
          </p:nvSpPr>
          <p:spPr>
            <a:xfrm>
              <a:off x="141800" y="144400"/>
              <a:ext cx="61200" cy="61200"/>
            </a:xfrm>
            <a:prstGeom prst="ellipse">
              <a:avLst/>
            </a:prstGeom>
            <a:solidFill>
              <a:srgbClr val="707274"/>
            </a:solidFill>
            <a:ln>
              <a:noFill/>
            </a:ln>
          </p:spPr>
        </p:sp>
        <p:sp>
          <p:nvSpPr>
            <p:cNvPr id="2378" name="object_2379"/>
            <p:cNvSpPr/>
            <p:nvPr/>
          </p:nvSpPr>
          <p:spPr>
            <a:xfrm>
              <a:off x="30600" y="261067"/>
              <a:ext cx="288800" cy="61200"/>
            </a:xfrm>
            <a:prstGeom prst="rect">
              <a:avLst/>
            </a:prstGeom>
            <a:solidFill>
              <a:srgbClr val="707274"/>
            </a:solidFill>
            <a:ln>
              <a:noFill/>
            </a:ln>
          </p:spPr>
        </p:sp>
        <p:sp>
          <p:nvSpPr>
            <p:cNvPr id="2380" name="object_2381"/>
            <p:cNvSpPr/>
            <p:nvPr/>
          </p:nvSpPr>
          <p:spPr>
            <a:xfrm>
              <a:off x="0" y="261067"/>
              <a:ext cx="61200" cy="61200"/>
            </a:xfrm>
            <a:prstGeom prst="ellipse">
              <a:avLst/>
            </a:prstGeom>
            <a:solidFill>
              <a:srgbClr val="707274"/>
            </a:solidFill>
            <a:ln>
              <a:noFill/>
            </a:ln>
          </p:spPr>
        </p:sp>
        <p:sp>
          <p:nvSpPr>
            <p:cNvPr id="2382" name="object_2383"/>
            <p:cNvSpPr/>
            <p:nvPr/>
          </p:nvSpPr>
          <p:spPr>
            <a:xfrm>
              <a:off x="288800" y="261067"/>
              <a:ext cx="61200" cy="61200"/>
            </a:xfrm>
            <a:prstGeom prst="ellipse">
              <a:avLst/>
            </a:prstGeom>
            <a:solidFill>
              <a:srgbClr val="707274"/>
            </a:solidFill>
            <a:ln>
              <a:noFill/>
            </a:ln>
          </p:spPr>
        </p:sp>
        <p:sp>
          <p:nvSpPr>
            <p:cNvPr id="2384" name="object_2385"/>
            <p:cNvSpPr/>
            <p:nvPr/>
          </p:nvSpPr>
          <p:spPr>
            <a:xfrm>
              <a:off x="263500" y="58333"/>
              <a:ext cx="0" cy="233333"/>
            </a:xfrm>
            <a:prstGeom prst="rect">
              <a:avLst/>
            </a:prstGeom>
            <a:noFill/>
            <a:ln w="10470">
              <a:solidFill>
                <a:srgbClr val="707274"/>
              </a:solidFill>
            </a:ln>
          </p:spPr>
        </p:sp>
        <p:sp>
          <p:nvSpPr>
            <p:cNvPr id="2386" name="238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388" name="object_2389"/>
          <p:cNvSpPr txBox="1"/>
          <p:nvPr/>
        </p:nvSpPr>
        <p:spPr>
          <a:xfrm>
            <a:off x="2010410" y="2600000"/>
            <a:ext cx="4181653" cy="1031413"/>
          </a:xfrm>
          <a:prstGeom prst="rect">
            <a:avLst/>
          </a:prstGeom>
        </p:spPr>
        <p:txBody>
          <a:bodyPr vert="horz" wrap="square" lIns="0" tIns="15240" rIns="0" bIns="0" rtlCol="0" anchor="ctr">
            <a:spAutoFit/>
          </a:bodyPr>
          <a:lstStyle/>
          <a:p>
            <a:pPr marL="180000">
              <a:lnSpc>
                <a:spcPct val="100000"/>
              </a:lnSpc>
              <a:spcBef>
                <a:spcPts val="120"/>
              </a:spcBef>
            </a:pPr>
            <a:r>
              <a:rPr sz="2400" spc="0" dirty="0">
                <a:solidFill>
                  <a:srgbClr val="494C4D"/>
                </a:solidFill>
                <a:latin typeface="Arial"/>
                <a:cs typeface="Arial"/>
              </a:rPr>
              <a:t>Semantic Differential</a:t>
            </a:r>
            <a:endParaRPr sz="2400" dirty="0">
              <a:latin typeface="Arial"/>
              <a:cs typeface="Arial"/>
            </a:endParaRPr>
          </a:p>
        </p:txBody>
      </p:sp>
      <p:grpSp>
        <p:nvGrpSpPr>
          <p:cNvPr id="2390" name="2391">
            <a:hlinkClick r:id="rId13" action="ppaction://hlinksldjump"/>
          </p:cNvPr>
          <p:cNvGrpSpPr/>
          <p:nvPr/>
        </p:nvGrpSpPr>
        <p:grpSpPr>
          <a:xfrm>
            <a:off x="6821227" y="2940707"/>
            <a:ext cx="561600" cy="648000"/>
            <a:chOff x="0" y="0"/>
            <a:chExt cx="0" cy="0"/>
          </a:xfrm>
        </p:grpSpPr>
        <p:sp>
          <p:nvSpPr>
            <p:cNvPr id="2392" name="2393"/>
            <p:cNvSpPr/>
            <p:nvPr/>
          </p:nvSpPr>
          <p:spPr>
            <a:xfrm>
              <a:off x="0" y="0"/>
              <a:ext cx="350000" cy="350000"/>
            </a:xfrm>
            <a:prstGeom prst="rect">
              <a:avLst/>
            </a:prstGeom>
            <a:noFill/>
            <a:ln w="30000" cap="flat" cmpd="sng" algn="ctr">
              <a:solidFill>
                <a:srgbClr val="707274"/>
              </a:solidFill>
            </a:ln>
          </p:spPr>
        </p:sp>
        <p:cxnSp>
          <p:nvCxnSpPr>
            <p:cNvPr id="2394" name="object_239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396" name="object_239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398" name="2399">
              <a:hlinkClick r:id="rId13"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400" name="object_2401"/>
          <p:cNvSpPr txBox="1"/>
          <p:nvPr/>
        </p:nvSpPr>
        <p:spPr>
          <a:xfrm>
            <a:off x="7800391" y="2600000"/>
            <a:ext cx="9649968" cy="1031413"/>
          </a:xfrm>
          <a:prstGeom prst="rect">
            <a:avLst/>
          </a:prstGeom>
        </p:spPr>
        <p:txBody>
          <a:bodyPr vert="horz" wrap="square" lIns="15240" tIns="15240" rIns="0" bIns="0" rtlCol="0" anchor="ctr">
            <a:spAutoFit/>
          </a:bodyPr>
          <a:lstStyle/>
          <a:p>
            <a:pPr marL="200000">
              <a:lnSpc>
                <a:spcPct val="100000"/>
              </a:lnSpc>
              <a:spcBef>
                <a:spcPts val="120"/>
              </a:spcBef>
            </a:pPr>
            <a:r>
              <a:rPr sz="2400" spc="0" dirty="0">
                <a:solidFill>
                  <a:srgbClr val="494C4D"/>
                </a:solidFill>
                <a:latin typeface="Arial"/>
                <a:cs typeface="Arial"/>
              </a:rPr>
              <a:t>The Semantic Differential shows the opinion about ACTUAL and SHOULD BE of pairs of opposites to identify need for change.</a:t>
            </a:r>
            <a:endParaRPr sz="2400" dirty="0">
              <a:latin typeface="Arial"/>
              <a:cs typeface="Arial"/>
            </a:endParaRPr>
          </a:p>
        </p:txBody>
      </p:sp>
      <p:sp>
        <p:nvSpPr>
          <p:cNvPr id="2402" name="object_2403"/>
          <p:cNvSpPr/>
          <p:nvPr/>
        </p:nvSpPr>
        <p:spPr>
          <a:xfrm>
            <a:off x="2010410" y="3631413"/>
            <a:ext cx="16083280" cy="0"/>
          </a:xfrm>
          <a:prstGeom prst="rect">
            <a:avLst/>
          </a:prstGeom>
          <a:ln w="5235">
            <a:solidFill>
              <a:srgbClr val="000000"/>
            </a:solidFill>
          </a:ln>
        </p:spPr>
      </p:sp>
      <p:sp>
        <p:nvSpPr>
          <p:cNvPr id="2404" name="object_2405"/>
          <p:cNvSpPr txBox="1"/>
          <p:nvPr/>
        </p:nvSpPr>
        <p:spPr>
          <a:xfrm>
            <a:off x="2010410" y="3631413"/>
            <a:ext cx="4181653" cy="1031413"/>
          </a:xfrm>
          <a:prstGeom prst="rect">
            <a:avLst/>
          </a:prstGeom>
        </p:spPr>
        <p:txBody>
          <a:bodyPr vert="horz" wrap="square" lIns="0" tIns="15240" rIns="0" bIns="0" rtlCol="0" anchor="ctr">
            <a:spAutoFit/>
          </a:bodyPr>
          <a:lstStyle/>
          <a:p>
            <a:pPr marL="180000">
              <a:lnSpc>
                <a:spcPct val="100000"/>
              </a:lnSpc>
              <a:spcBef>
                <a:spcPts val="120"/>
              </a:spcBef>
            </a:pPr>
            <a:r>
              <a:rPr sz="2400" spc="0" dirty="0">
                <a:solidFill>
                  <a:srgbClr val="494C4D"/>
                </a:solidFill>
                <a:latin typeface="Arial"/>
                <a:cs typeface="Arial"/>
              </a:rPr>
              <a:t>External Benchmarking</a:t>
            </a:r>
            <a:endParaRPr sz="2400" dirty="0">
              <a:latin typeface="Arial"/>
              <a:cs typeface="Arial"/>
            </a:endParaRPr>
          </a:p>
        </p:txBody>
      </p:sp>
      <p:grpSp>
        <p:nvGrpSpPr>
          <p:cNvPr id="2406" name="2407">
            <a:hlinkClick r:id="rId13" action="ppaction://hlinksldjump"/>
          </p:cNvPr>
          <p:cNvGrpSpPr/>
          <p:nvPr/>
        </p:nvGrpSpPr>
        <p:grpSpPr>
          <a:xfrm>
            <a:off x="6821227" y="3972120"/>
            <a:ext cx="561600" cy="648000"/>
            <a:chOff x="0" y="0"/>
            <a:chExt cx="0" cy="0"/>
          </a:xfrm>
        </p:grpSpPr>
        <p:sp>
          <p:nvSpPr>
            <p:cNvPr id="2408" name="2409"/>
            <p:cNvSpPr/>
            <p:nvPr/>
          </p:nvSpPr>
          <p:spPr>
            <a:xfrm>
              <a:off x="0" y="0"/>
              <a:ext cx="350000" cy="350000"/>
            </a:xfrm>
            <a:prstGeom prst="rect">
              <a:avLst/>
            </a:prstGeom>
            <a:noFill/>
            <a:ln w="30000" cap="flat" cmpd="sng" algn="ctr">
              <a:solidFill>
                <a:srgbClr val="707274"/>
              </a:solidFill>
            </a:ln>
          </p:spPr>
        </p:sp>
        <p:sp>
          <p:nvSpPr>
            <p:cNvPr id="2410" name="object_241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412" name="object_2413"/>
            <p:cNvSpPr/>
            <p:nvPr/>
          </p:nvSpPr>
          <p:spPr>
            <a:xfrm>
              <a:off x="136856" y="41051"/>
              <a:ext cx="54000" cy="59400"/>
            </a:xfrm>
            <a:prstGeom prst="rect">
              <a:avLst/>
            </a:prstGeom>
            <a:solidFill>
              <a:srgbClr val="707274"/>
            </a:solidFill>
          </p:spPr>
        </p:sp>
        <p:sp>
          <p:nvSpPr>
            <p:cNvPr id="2414" name="object_2415"/>
            <p:cNvSpPr/>
            <p:nvPr/>
          </p:nvSpPr>
          <p:spPr>
            <a:xfrm>
              <a:off x="180596" y="70751"/>
              <a:ext cx="55300" cy="0"/>
            </a:xfrm>
            <a:prstGeom prst="line">
              <a:avLst/>
            </a:prstGeom>
            <a:solidFill>
              <a:srgbClr val="000000"/>
            </a:solidFill>
            <a:ln w="11000" cap="flat" cmpd="sng" algn="ctr">
              <a:solidFill>
                <a:srgbClr val="707274"/>
              </a:solidFill>
            </a:ln>
          </p:spPr>
        </p:sp>
        <p:sp>
          <p:nvSpPr>
            <p:cNvPr id="2416" name="object_2417"/>
            <p:cNvSpPr/>
            <p:nvPr/>
          </p:nvSpPr>
          <p:spPr>
            <a:xfrm>
              <a:off x="245893" y="41051"/>
              <a:ext cx="54000" cy="59400"/>
            </a:xfrm>
            <a:prstGeom prst="ellipse">
              <a:avLst/>
            </a:prstGeom>
            <a:solidFill>
              <a:srgbClr val="707274"/>
            </a:solidFill>
          </p:spPr>
        </p:sp>
        <p:sp>
          <p:nvSpPr>
            <p:cNvPr id="2418" name="object_2419"/>
            <p:cNvSpPr/>
            <p:nvPr/>
          </p:nvSpPr>
          <p:spPr>
            <a:xfrm>
              <a:off x="136856" y="143142"/>
              <a:ext cx="54000" cy="59400"/>
            </a:xfrm>
            <a:prstGeom prst="rect">
              <a:avLst/>
            </a:prstGeom>
            <a:solidFill>
              <a:srgbClr val="707274"/>
            </a:solidFill>
          </p:spPr>
        </p:sp>
        <p:sp>
          <p:nvSpPr>
            <p:cNvPr id="2420" name="object_2421"/>
            <p:cNvSpPr/>
            <p:nvPr/>
          </p:nvSpPr>
          <p:spPr>
            <a:xfrm>
              <a:off x="180596" y="172842"/>
              <a:ext cx="55300" cy="0"/>
            </a:xfrm>
            <a:prstGeom prst="line">
              <a:avLst/>
            </a:prstGeom>
            <a:solidFill>
              <a:srgbClr val="000000"/>
            </a:solidFill>
            <a:ln w="11000" cap="flat" cmpd="sng" algn="ctr">
              <a:solidFill>
                <a:srgbClr val="707274"/>
              </a:solidFill>
            </a:ln>
          </p:spPr>
        </p:sp>
        <p:sp>
          <p:nvSpPr>
            <p:cNvPr id="2422" name="object_2423"/>
            <p:cNvSpPr/>
            <p:nvPr/>
          </p:nvSpPr>
          <p:spPr>
            <a:xfrm>
              <a:off x="245893" y="143142"/>
              <a:ext cx="54000" cy="59400"/>
            </a:xfrm>
            <a:prstGeom prst="ellipse">
              <a:avLst/>
            </a:prstGeom>
            <a:solidFill>
              <a:srgbClr val="707274"/>
            </a:solidFill>
          </p:spPr>
        </p:sp>
        <p:sp>
          <p:nvSpPr>
            <p:cNvPr id="2424" name="object_2425"/>
            <p:cNvSpPr/>
            <p:nvPr/>
          </p:nvSpPr>
          <p:spPr>
            <a:xfrm>
              <a:off x="136856" y="237985"/>
              <a:ext cx="54000" cy="59400"/>
            </a:xfrm>
            <a:prstGeom prst="rect">
              <a:avLst/>
            </a:prstGeom>
            <a:solidFill>
              <a:srgbClr val="707274"/>
            </a:solidFill>
          </p:spPr>
        </p:sp>
        <p:sp>
          <p:nvSpPr>
            <p:cNvPr id="2426" name="object_2427"/>
            <p:cNvSpPr/>
            <p:nvPr/>
          </p:nvSpPr>
          <p:spPr>
            <a:xfrm>
              <a:off x="180596" y="267685"/>
              <a:ext cx="55300" cy="0"/>
            </a:xfrm>
            <a:prstGeom prst="line">
              <a:avLst/>
            </a:prstGeom>
            <a:solidFill>
              <a:srgbClr val="000000"/>
            </a:solidFill>
            <a:ln w="11000" cap="flat" cmpd="sng" algn="ctr">
              <a:solidFill>
                <a:srgbClr val="707274"/>
              </a:solidFill>
            </a:ln>
          </p:spPr>
        </p:sp>
        <p:sp>
          <p:nvSpPr>
            <p:cNvPr id="2428" name="object_2429"/>
            <p:cNvSpPr/>
            <p:nvPr/>
          </p:nvSpPr>
          <p:spPr>
            <a:xfrm>
              <a:off x="245893" y="237985"/>
              <a:ext cx="54000" cy="59400"/>
            </a:xfrm>
            <a:prstGeom prst="ellipse">
              <a:avLst/>
            </a:prstGeom>
            <a:solidFill>
              <a:srgbClr val="707274"/>
            </a:solidFill>
          </p:spPr>
        </p:sp>
        <p:sp>
          <p:nvSpPr>
            <p:cNvPr id="2430" name="2431">
              <a:hlinkClick r:id="rId13"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432" name="object_2433"/>
          <p:cNvSpPr txBox="1"/>
          <p:nvPr/>
        </p:nvSpPr>
        <p:spPr>
          <a:xfrm>
            <a:off x="7800391" y="3631413"/>
            <a:ext cx="9649968" cy="1031413"/>
          </a:xfrm>
          <a:prstGeom prst="rect">
            <a:avLst/>
          </a:prstGeom>
        </p:spPr>
        <p:txBody>
          <a:bodyPr vert="horz" wrap="square" lIns="15240" tIns="15240" rIns="0" bIns="0" rtlCol="0" anchor="ctr">
            <a:spAutoFit/>
          </a:bodyPr>
          <a:lstStyle/>
          <a:p>
            <a:pPr marL="200000">
              <a:lnSpc>
                <a:spcPct val="100000"/>
              </a:lnSpc>
              <a:spcBef>
                <a:spcPts val="120"/>
              </a:spcBef>
            </a:pPr>
            <a:r>
              <a:rPr sz="2400" spc="0" dirty="0">
                <a:solidFill>
                  <a:srgbClr val="494C4D"/>
                </a:solidFill>
                <a:latin typeface="Arial"/>
                <a:cs typeface="Arial"/>
              </a:rPr>
              <a:t>In the external benchmarking, the overall result is shown with the best and worst results in the EUCUSA database.</a:t>
            </a:r>
            <a:endParaRPr sz="2400" dirty="0">
              <a:latin typeface="Arial"/>
              <a:cs typeface="Arial"/>
            </a:endParaRPr>
          </a:p>
        </p:txBody>
      </p:sp>
      <p:sp>
        <p:nvSpPr>
          <p:cNvPr id="2434" name="object_2435"/>
          <p:cNvSpPr/>
          <p:nvPr/>
        </p:nvSpPr>
        <p:spPr>
          <a:xfrm>
            <a:off x="2010410" y="4662826"/>
            <a:ext cx="16083280" cy="0"/>
          </a:xfrm>
          <a:prstGeom prst="rect">
            <a:avLst/>
          </a:prstGeom>
          <a:ln w="5235">
            <a:solidFill>
              <a:srgbClr val="000000"/>
            </a:solidFill>
          </a:ln>
        </p:spPr>
      </p:sp>
      <p:sp>
        <p:nvSpPr>
          <p:cNvPr id="2436" name="object_2437"/>
          <p:cNvSpPr txBox="1"/>
          <p:nvPr/>
        </p:nvSpPr>
        <p:spPr>
          <a:xfrm>
            <a:off x="2010410" y="4662826"/>
            <a:ext cx="4181653" cy="1031413"/>
          </a:xfrm>
          <a:prstGeom prst="rect">
            <a:avLst/>
          </a:prstGeom>
        </p:spPr>
        <p:txBody>
          <a:bodyPr vert="horz" wrap="square" lIns="0" tIns="15240" rIns="0" bIns="0" rtlCol="0" anchor="ctr">
            <a:spAutoFit/>
          </a:bodyPr>
          <a:lstStyle/>
          <a:p>
            <a:pPr marL="180000">
              <a:lnSpc>
                <a:spcPct val="100000"/>
              </a:lnSpc>
              <a:spcBef>
                <a:spcPts val="120"/>
              </a:spcBef>
            </a:pPr>
            <a:r>
              <a:rPr sz="2400" spc="0" dirty="0">
                <a:solidFill>
                  <a:srgbClr val="494C4D"/>
                </a:solidFill>
                <a:latin typeface="Arial"/>
                <a:cs typeface="Arial"/>
              </a:rPr>
              <a:t>Tables bar chart</a:t>
            </a:r>
            <a:endParaRPr sz="2400" dirty="0">
              <a:latin typeface="Arial"/>
              <a:cs typeface="Arial"/>
            </a:endParaRPr>
          </a:p>
        </p:txBody>
      </p:sp>
      <p:grpSp>
        <p:nvGrpSpPr>
          <p:cNvPr id="2438" name="object_2439">
            <a:hlinkClick r:id="rId13" action="ppaction://hlinksldjump"/>
          </p:cNvPr>
          <p:cNvGrpSpPr/>
          <p:nvPr/>
        </p:nvGrpSpPr>
        <p:grpSpPr>
          <a:xfrm>
            <a:off x="6821227" y="5003533"/>
            <a:ext cx="350000" cy="350000"/>
            <a:chOff x="0" y="0"/>
            <a:chExt cx="0" cy="0"/>
          </a:xfrm>
        </p:grpSpPr>
        <p:sp>
          <p:nvSpPr>
            <p:cNvPr id="2442" name="object_2443"/>
            <p:cNvSpPr/>
            <p:nvPr/>
          </p:nvSpPr>
          <p:spPr>
            <a:xfrm>
              <a:off x="30600" y="27733"/>
              <a:ext cx="222300" cy="61200"/>
            </a:xfrm>
            <a:prstGeom prst="rect">
              <a:avLst/>
            </a:prstGeom>
            <a:solidFill>
              <a:srgbClr val="707274"/>
            </a:solidFill>
            <a:ln>
              <a:noFill/>
            </a:ln>
          </p:spPr>
        </p:sp>
        <p:sp>
          <p:nvSpPr>
            <p:cNvPr id="2444" name="object_2445"/>
            <p:cNvSpPr/>
            <p:nvPr/>
          </p:nvSpPr>
          <p:spPr>
            <a:xfrm>
              <a:off x="0" y="27733"/>
              <a:ext cx="61200" cy="61200"/>
            </a:xfrm>
            <a:prstGeom prst="ellipse">
              <a:avLst/>
            </a:prstGeom>
            <a:solidFill>
              <a:srgbClr val="707274"/>
            </a:solidFill>
            <a:ln>
              <a:noFill/>
            </a:ln>
          </p:spPr>
        </p:sp>
        <p:sp>
          <p:nvSpPr>
            <p:cNvPr id="2446" name="object_2447"/>
            <p:cNvSpPr/>
            <p:nvPr/>
          </p:nvSpPr>
          <p:spPr>
            <a:xfrm>
              <a:off x="222300" y="27733"/>
              <a:ext cx="61200" cy="61200"/>
            </a:xfrm>
            <a:prstGeom prst="ellipse">
              <a:avLst/>
            </a:prstGeom>
            <a:solidFill>
              <a:srgbClr val="707274"/>
            </a:solidFill>
            <a:ln>
              <a:noFill/>
            </a:ln>
          </p:spPr>
        </p:sp>
        <p:sp>
          <p:nvSpPr>
            <p:cNvPr id="2448" name="object_2449"/>
            <p:cNvSpPr/>
            <p:nvPr/>
          </p:nvSpPr>
          <p:spPr>
            <a:xfrm>
              <a:off x="30600" y="144400"/>
              <a:ext cx="141800" cy="61200"/>
            </a:xfrm>
            <a:prstGeom prst="rect">
              <a:avLst/>
            </a:prstGeom>
            <a:solidFill>
              <a:srgbClr val="707274"/>
            </a:solidFill>
            <a:ln>
              <a:noFill/>
            </a:ln>
          </p:spPr>
        </p:sp>
        <p:sp>
          <p:nvSpPr>
            <p:cNvPr id="2450" name="object_2451"/>
            <p:cNvSpPr/>
            <p:nvPr/>
          </p:nvSpPr>
          <p:spPr>
            <a:xfrm>
              <a:off x="0" y="144400"/>
              <a:ext cx="61200" cy="61200"/>
            </a:xfrm>
            <a:prstGeom prst="ellipse">
              <a:avLst/>
            </a:prstGeom>
            <a:solidFill>
              <a:srgbClr val="707274"/>
            </a:solidFill>
            <a:ln>
              <a:noFill/>
            </a:ln>
          </p:spPr>
        </p:sp>
        <p:sp>
          <p:nvSpPr>
            <p:cNvPr id="2452" name="object_2453"/>
            <p:cNvSpPr/>
            <p:nvPr/>
          </p:nvSpPr>
          <p:spPr>
            <a:xfrm>
              <a:off x="141800" y="144400"/>
              <a:ext cx="61200" cy="61200"/>
            </a:xfrm>
            <a:prstGeom prst="ellipse">
              <a:avLst/>
            </a:prstGeom>
            <a:solidFill>
              <a:srgbClr val="707274"/>
            </a:solidFill>
            <a:ln>
              <a:noFill/>
            </a:ln>
          </p:spPr>
        </p:sp>
        <p:sp>
          <p:nvSpPr>
            <p:cNvPr id="2454" name="object_2455"/>
            <p:cNvSpPr/>
            <p:nvPr/>
          </p:nvSpPr>
          <p:spPr>
            <a:xfrm>
              <a:off x="30600" y="261067"/>
              <a:ext cx="288800" cy="61200"/>
            </a:xfrm>
            <a:prstGeom prst="rect">
              <a:avLst/>
            </a:prstGeom>
            <a:solidFill>
              <a:srgbClr val="707274"/>
            </a:solidFill>
            <a:ln>
              <a:noFill/>
            </a:ln>
          </p:spPr>
        </p:sp>
        <p:sp>
          <p:nvSpPr>
            <p:cNvPr id="2456" name="object_2457"/>
            <p:cNvSpPr/>
            <p:nvPr/>
          </p:nvSpPr>
          <p:spPr>
            <a:xfrm>
              <a:off x="0" y="261067"/>
              <a:ext cx="61200" cy="61200"/>
            </a:xfrm>
            <a:prstGeom prst="ellipse">
              <a:avLst/>
            </a:prstGeom>
            <a:solidFill>
              <a:srgbClr val="707274"/>
            </a:solidFill>
            <a:ln>
              <a:noFill/>
            </a:ln>
          </p:spPr>
        </p:sp>
        <p:sp>
          <p:nvSpPr>
            <p:cNvPr id="2458" name="object_2459"/>
            <p:cNvSpPr/>
            <p:nvPr/>
          </p:nvSpPr>
          <p:spPr>
            <a:xfrm>
              <a:off x="288800" y="261067"/>
              <a:ext cx="61200" cy="61200"/>
            </a:xfrm>
            <a:prstGeom prst="ellipse">
              <a:avLst/>
            </a:prstGeom>
            <a:solidFill>
              <a:srgbClr val="707274"/>
            </a:solidFill>
            <a:ln>
              <a:noFill/>
            </a:ln>
          </p:spPr>
        </p:sp>
        <p:sp>
          <p:nvSpPr>
            <p:cNvPr id="2460" name="object_2461"/>
            <p:cNvSpPr/>
            <p:nvPr/>
          </p:nvSpPr>
          <p:spPr>
            <a:xfrm>
              <a:off x="263500" y="58333"/>
              <a:ext cx="0" cy="233333"/>
            </a:xfrm>
            <a:prstGeom prst="rect">
              <a:avLst/>
            </a:prstGeom>
            <a:noFill/>
            <a:ln w="10470">
              <a:solidFill>
                <a:srgbClr val="707274"/>
              </a:solidFill>
            </a:ln>
          </p:spPr>
        </p:sp>
        <p:sp>
          <p:nvSpPr>
            <p:cNvPr id="2462" name="2463">
              <a:hlinkClick r:id="rId13"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464" name="object_2465"/>
          <p:cNvSpPr txBox="1"/>
          <p:nvPr/>
        </p:nvSpPr>
        <p:spPr>
          <a:xfrm>
            <a:off x="7800391" y="4662826"/>
            <a:ext cx="9649968" cy="1031413"/>
          </a:xfrm>
          <a:prstGeom prst="rect">
            <a:avLst/>
          </a:prstGeom>
        </p:spPr>
        <p:txBody>
          <a:bodyPr vert="horz" wrap="square" lIns="15240" tIns="15240" rIns="0" bIns="0" rtlCol="0" anchor="ctr">
            <a:spAutoFit/>
          </a:bodyPr>
          <a:lstStyle/>
          <a:p>
            <a:pPr marL="200000">
              <a:lnSpc>
                <a:spcPct val="100000"/>
              </a:lnSpc>
              <a:spcBef>
                <a:spcPts val="120"/>
              </a:spcBef>
            </a:pPr>
            <a:r>
              <a:rPr sz="2400" spc="0" dirty="0">
                <a:solidFill>
                  <a:srgbClr val="494C4D"/>
                </a:solidFill>
                <a:latin typeface="Arial"/>
                <a:cs typeface="Arial"/>
              </a:rPr>
              <a:t>Table bar charts show differences of a result between demoscopic attributes (e.g. age, gender, affiliation...)</a:t>
            </a:r>
            <a:endParaRPr sz="2400" dirty="0">
              <a:latin typeface="Arial"/>
              <a:cs typeface="Arial"/>
            </a:endParaRPr>
          </a:p>
        </p:txBody>
      </p:sp>
      <p:sp>
        <p:nvSpPr>
          <p:cNvPr id="2466" name="object_2467"/>
          <p:cNvSpPr/>
          <p:nvPr/>
        </p:nvSpPr>
        <p:spPr>
          <a:xfrm>
            <a:off x="6192063" y="2600000"/>
            <a:ext cx="0" cy="3094239"/>
          </a:xfrm>
          <a:prstGeom prst="rect">
            <a:avLst/>
          </a:prstGeom>
          <a:ln w="5235">
            <a:solidFill>
              <a:srgbClr val="000000"/>
            </a:solidFill>
          </a:ln>
        </p:spPr>
      </p:sp>
      <p:sp>
        <p:nvSpPr>
          <p:cNvPr id="2468" name="object_2469"/>
          <p:cNvSpPr/>
          <p:nvPr/>
        </p:nvSpPr>
        <p:spPr>
          <a:xfrm>
            <a:off x="7800391" y="2600000"/>
            <a:ext cx="0" cy="3094239"/>
          </a:xfrm>
          <a:prstGeom prst="rect">
            <a:avLst/>
          </a:prstGeom>
          <a:ln w="5235">
            <a:solidFill>
              <a:srgbClr val="000000"/>
            </a:solidFill>
          </a:ln>
        </p:spPr>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44" name="object_17945"/>
          <p:cNvSpPr>
            <a:spLocks noGrp="1"/>
          </p:cNvSpPr>
          <p:nvPr/>
        </p:nvSpPr>
        <p:spPr>
          <a:xfrm>
            <a:off x="663156" y="586369"/>
            <a:ext cx="922019" cy="922019"/>
          </a:xfrm>
          <a:prstGeom prst="ellipse">
            <a:avLst/>
          </a:prstGeom>
          <a:solidFill>
            <a:srgbClr val="49C0B6"/>
          </a:solidFill>
        </p:spPr>
        <p:txBody>
          <a:bodyPr wrap="square" lIns="0" tIns="0" rIns="0" bIns="0" rtlCol="0" anchor="ctr"/>
          <a:lstStyle/>
          <a:p>
            <a:pPr algn="ctr"/>
            <a:r>
              <a:rPr sz="2950" b="1" dirty="0">
                <a:solidFill>
                  <a:srgbClr val="FFFFFF"/>
                </a:solidFill>
                <a:latin typeface="Arial"/>
                <a:ea typeface="Arial"/>
              </a:rPr>
              <a:t>4</a:t>
            </a:r>
            <a:endParaRPr sz="2950" b="1" dirty="0"/>
          </a:p>
        </p:txBody>
      </p:sp>
      <p:sp>
        <p:nvSpPr>
          <p:cNvPr id="17946" name="object_1794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modern IT infrastructure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7948" name="17949">
            <a:hlinkClick r:id="rId3" action="ppaction://hlinksldjump" tooltip="Content"/>
          </p:cNvPr>
          <p:cNvGrpSpPr/>
          <p:nvPr/>
        </p:nvGrpSpPr>
        <p:grpSpPr>
          <a:xfrm>
            <a:off x="19403940" y="295737"/>
            <a:ext cx="350000" cy="350000"/>
            <a:chOff x="0" y="0"/>
            <a:chExt cx="0" cy="0"/>
          </a:xfrm>
        </p:grpSpPr>
        <p:sp>
          <p:nvSpPr>
            <p:cNvPr id="17950" name="17951"/>
            <p:cNvSpPr/>
            <p:nvPr/>
          </p:nvSpPr>
          <p:spPr>
            <a:xfrm>
              <a:off x="0" y="0"/>
              <a:ext cx="350000" cy="350000"/>
            </a:xfrm>
            <a:prstGeom prst="rect">
              <a:avLst/>
            </a:prstGeom>
            <a:noFill/>
            <a:ln w="30000" cap="flat" cmpd="sng" algn="ctr">
              <a:solidFill>
                <a:srgbClr val="707274"/>
              </a:solidFill>
            </a:ln>
          </p:spPr>
        </p:sp>
        <p:sp>
          <p:nvSpPr>
            <p:cNvPr id="17952" name="17953">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7954" name="17955">
            <a:hlinkClick r:id="rId4" action="ppaction://hlinksldjump" tooltip="Project overview"/>
          </p:cNvPr>
          <p:cNvGrpSpPr/>
          <p:nvPr/>
        </p:nvGrpSpPr>
        <p:grpSpPr>
          <a:xfrm>
            <a:off x="18380322" y="295737"/>
            <a:ext cx="350000" cy="350000"/>
            <a:chOff x="0" y="0"/>
            <a:chExt cx="0" cy="0"/>
          </a:xfrm>
        </p:grpSpPr>
        <p:sp>
          <p:nvSpPr>
            <p:cNvPr id="17956" name="17957"/>
            <p:cNvSpPr/>
            <p:nvPr/>
          </p:nvSpPr>
          <p:spPr>
            <a:xfrm>
              <a:off x="0" y="0"/>
              <a:ext cx="350000" cy="350000"/>
            </a:xfrm>
            <a:prstGeom prst="rect">
              <a:avLst/>
            </a:prstGeom>
            <a:noFill/>
            <a:ln w="30000" cap="flat" cmpd="sng" algn="ctr">
              <a:solidFill>
                <a:srgbClr val="707274"/>
              </a:solidFill>
            </a:ln>
          </p:spPr>
        </p:sp>
        <p:sp>
          <p:nvSpPr>
            <p:cNvPr id="17958" name="17959"/>
            <p:cNvSpPr/>
            <p:nvPr/>
          </p:nvSpPr>
          <p:spPr>
            <a:xfrm>
              <a:off x="0" y="280000"/>
              <a:ext cx="350000" cy="0"/>
            </a:xfrm>
            <a:prstGeom prst="line">
              <a:avLst/>
            </a:prstGeom>
            <a:solidFill>
              <a:srgbClr val="000000"/>
            </a:solidFill>
            <a:ln w="11000" cap="flat" cmpd="sng" algn="ctr">
              <a:solidFill>
                <a:srgbClr val="707274"/>
              </a:solidFill>
            </a:ln>
          </p:spPr>
        </p:sp>
        <p:sp>
          <p:nvSpPr>
            <p:cNvPr id="17960" name="17961"/>
            <p:cNvSpPr/>
            <p:nvPr/>
          </p:nvSpPr>
          <p:spPr>
            <a:xfrm>
              <a:off x="175000" y="280000"/>
              <a:ext cx="0" cy="70000"/>
            </a:xfrm>
            <a:prstGeom prst="line">
              <a:avLst/>
            </a:prstGeom>
            <a:solidFill>
              <a:srgbClr val="000000"/>
            </a:solidFill>
            <a:ln w="11000" cap="flat" cmpd="sng" algn="ctr">
              <a:solidFill>
                <a:srgbClr val="707274"/>
              </a:solidFill>
            </a:ln>
          </p:spPr>
        </p:sp>
        <p:sp>
          <p:nvSpPr>
            <p:cNvPr id="17962" name="object_17963"/>
            <p:cNvSpPr/>
            <p:nvPr/>
          </p:nvSpPr>
          <p:spPr>
            <a:xfrm>
              <a:off x="50000" y="87500"/>
              <a:ext cx="75000" cy="75000"/>
            </a:xfrm>
            <a:prstGeom prst="ellipse">
              <a:avLst/>
            </a:prstGeom>
            <a:solidFill>
              <a:srgbClr val="707274"/>
            </a:solidFill>
          </p:spPr>
        </p:sp>
        <p:sp>
          <p:nvSpPr>
            <p:cNvPr id="17964" name="object_17965"/>
            <p:cNvSpPr/>
            <p:nvPr/>
          </p:nvSpPr>
          <p:spPr>
            <a:xfrm>
              <a:off x="137500" y="87500"/>
              <a:ext cx="75000" cy="75000"/>
            </a:xfrm>
            <a:prstGeom prst="ellipse">
              <a:avLst/>
            </a:prstGeom>
            <a:solidFill>
              <a:srgbClr val="707274"/>
            </a:solidFill>
          </p:spPr>
        </p:sp>
        <p:sp>
          <p:nvSpPr>
            <p:cNvPr id="17966" name="object_17967"/>
            <p:cNvSpPr/>
            <p:nvPr/>
          </p:nvSpPr>
          <p:spPr>
            <a:xfrm>
              <a:off x="225000" y="87500"/>
              <a:ext cx="75000" cy="75000"/>
            </a:xfrm>
            <a:prstGeom prst="ellipse">
              <a:avLst/>
            </a:prstGeom>
            <a:solidFill>
              <a:srgbClr val="707274"/>
            </a:solidFill>
          </p:spPr>
        </p:sp>
        <p:sp>
          <p:nvSpPr>
            <p:cNvPr id="17968" name="17969"/>
            <p:cNvSpPr/>
            <p:nvPr/>
          </p:nvSpPr>
          <p:spPr>
            <a:xfrm>
              <a:off x="105000" y="233333"/>
              <a:ext cx="140000" cy="0"/>
            </a:xfrm>
            <a:prstGeom prst="rect">
              <a:avLst/>
            </a:prstGeom>
            <a:noFill/>
            <a:ln w="30000" cap="flat" cmpd="sng" algn="ctr">
              <a:solidFill>
                <a:srgbClr val="707274"/>
              </a:solidFill>
            </a:ln>
          </p:spPr>
        </p:sp>
        <p:sp>
          <p:nvSpPr>
            <p:cNvPr id="17970" name="17971">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7972" name="17973">
            <a:hlinkClick r:id="rId5" action="ppaction://hlinksldjump" tooltip="Response-Rate"/>
          </p:cNvPr>
          <p:cNvGrpSpPr/>
          <p:nvPr/>
        </p:nvGrpSpPr>
        <p:grpSpPr>
          <a:xfrm>
            <a:off x="17356704" y="295737"/>
            <a:ext cx="350000" cy="350000"/>
            <a:chOff x="0" y="0"/>
            <a:chExt cx="0" cy="0"/>
          </a:xfrm>
        </p:grpSpPr>
        <p:sp>
          <p:nvSpPr>
            <p:cNvPr id="17974" name="17975"/>
            <p:cNvSpPr/>
            <p:nvPr/>
          </p:nvSpPr>
          <p:spPr>
            <a:xfrm>
              <a:off x="0" y="0"/>
              <a:ext cx="350000" cy="350000"/>
            </a:xfrm>
            <a:prstGeom prst="rect">
              <a:avLst/>
            </a:prstGeom>
            <a:noFill/>
            <a:ln w="30000" cap="flat" cmpd="sng" algn="ctr">
              <a:solidFill>
                <a:srgbClr val="707274"/>
              </a:solidFill>
            </a:ln>
          </p:spPr>
        </p:sp>
        <p:sp>
          <p:nvSpPr>
            <p:cNvPr id="17976" name="17977">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7978" name="object_17979">
            <a:hlinkClick r:id="rId6" action="ppaction://hlinksldjump" tooltip="Index overview"/>
          </p:cNvPr>
          <p:cNvGrpSpPr/>
          <p:nvPr/>
        </p:nvGrpSpPr>
        <p:grpSpPr>
          <a:xfrm>
            <a:off x="16333086" y="295737"/>
            <a:ext cx="511198" cy="515004"/>
            <a:chOff x="17809255" y="706508"/>
            <a:chExt cx="711198" cy="715004"/>
          </a:xfrm>
        </p:grpSpPr>
        <p:sp>
          <p:nvSpPr>
            <p:cNvPr id="17980" name="object_17981"/>
            <p:cNvSpPr/>
            <p:nvPr/>
          </p:nvSpPr>
          <p:spPr>
            <a:xfrm>
              <a:off x="17809255" y="706508"/>
              <a:ext cx="711198" cy="715004"/>
            </a:xfrm>
            <a:prstGeom prst="rect">
              <a:avLst/>
            </a:prstGeom>
            <a:solidFill>
              <a:srgbClr val="FFFFFF">
                <a:alpha val="500"/>
              </a:srgbClr>
            </a:solidFill>
            <a:ln>
              <a:noFill/>
            </a:ln>
          </p:spPr>
        </p:sp>
        <p:sp>
          <p:nvSpPr>
            <p:cNvPr id="17982" name="object_1798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7984" name="object_1798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7986" name="object_1798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7988" name="object_1798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7990" name="object_1799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7992" name="object_1799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7994" name="object_1799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7996" name="object_1799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7998" name="object_1799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8000" name="object_18001">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8002" name="object_18003">
            <a:hlinkClick r:id="rId7" action="ppaction://hlinksldjump" tooltip="Dimensions"/>
          </p:cNvPr>
          <p:cNvGrpSpPr/>
          <p:nvPr/>
        </p:nvGrpSpPr>
        <p:grpSpPr>
          <a:xfrm>
            <a:off x="15309468" y="295737"/>
            <a:ext cx="350000" cy="350000"/>
            <a:chOff x="0" y="0"/>
            <a:chExt cx="0" cy="0"/>
          </a:xfrm>
        </p:grpSpPr>
        <p:sp>
          <p:nvSpPr>
            <p:cNvPr id="18004" name="object_18005"/>
            <p:cNvSpPr/>
            <p:nvPr/>
          </p:nvSpPr>
          <p:spPr>
            <a:xfrm>
              <a:off x="30600" y="27733"/>
              <a:ext cx="113800" cy="61200"/>
            </a:xfrm>
            <a:prstGeom prst="rect">
              <a:avLst/>
            </a:prstGeom>
            <a:solidFill>
              <a:srgbClr val="707274"/>
            </a:solidFill>
            <a:ln>
              <a:noFill/>
            </a:ln>
          </p:spPr>
        </p:sp>
        <p:sp>
          <p:nvSpPr>
            <p:cNvPr id="18006" name="object_18007"/>
            <p:cNvSpPr/>
            <p:nvPr/>
          </p:nvSpPr>
          <p:spPr>
            <a:xfrm>
              <a:off x="275600" y="27733"/>
              <a:ext cx="43800" cy="61200"/>
            </a:xfrm>
            <a:prstGeom prst="rect">
              <a:avLst/>
            </a:prstGeom>
            <a:solidFill>
              <a:srgbClr val="707274"/>
            </a:solidFill>
            <a:ln>
              <a:noFill/>
            </a:ln>
          </p:spPr>
        </p:sp>
        <p:sp>
          <p:nvSpPr>
            <p:cNvPr id="18008" name="object_18009"/>
            <p:cNvSpPr/>
            <p:nvPr/>
          </p:nvSpPr>
          <p:spPr>
            <a:xfrm>
              <a:off x="0" y="27733"/>
              <a:ext cx="61200" cy="61200"/>
            </a:xfrm>
            <a:prstGeom prst="ellipse">
              <a:avLst/>
            </a:prstGeom>
            <a:solidFill>
              <a:srgbClr val="707274"/>
            </a:solidFill>
            <a:ln>
              <a:noFill/>
            </a:ln>
          </p:spPr>
        </p:sp>
        <p:sp>
          <p:nvSpPr>
            <p:cNvPr id="18010" name="object_18011"/>
            <p:cNvSpPr/>
            <p:nvPr/>
          </p:nvSpPr>
          <p:spPr>
            <a:xfrm>
              <a:off x="113800" y="27733"/>
              <a:ext cx="61200" cy="61200"/>
            </a:xfrm>
            <a:prstGeom prst="ellipse">
              <a:avLst/>
            </a:prstGeom>
            <a:solidFill>
              <a:srgbClr val="707274"/>
            </a:solidFill>
            <a:ln>
              <a:noFill/>
            </a:ln>
          </p:spPr>
        </p:sp>
        <p:sp>
          <p:nvSpPr>
            <p:cNvPr id="18012" name="object_18013"/>
            <p:cNvSpPr/>
            <p:nvPr/>
          </p:nvSpPr>
          <p:spPr>
            <a:xfrm>
              <a:off x="288800" y="27733"/>
              <a:ext cx="61200" cy="61200"/>
            </a:xfrm>
            <a:prstGeom prst="ellipse">
              <a:avLst/>
            </a:prstGeom>
            <a:solidFill>
              <a:srgbClr val="707274"/>
            </a:solidFill>
            <a:ln>
              <a:noFill/>
            </a:ln>
          </p:spPr>
        </p:sp>
        <p:sp>
          <p:nvSpPr>
            <p:cNvPr id="18014" name="object_18015"/>
            <p:cNvSpPr/>
            <p:nvPr/>
          </p:nvSpPr>
          <p:spPr>
            <a:xfrm>
              <a:off x="245000" y="27733"/>
              <a:ext cx="61200" cy="61200"/>
            </a:xfrm>
            <a:prstGeom prst="ellipse">
              <a:avLst/>
            </a:prstGeom>
            <a:solidFill>
              <a:srgbClr val="707274"/>
            </a:solidFill>
            <a:ln>
              <a:noFill/>
            </a:ln>
          </p:spPr>
        </p:sp>
        <p:sp>
          <p:nvSpPr>
            <p:cNvPr id="18016" name="object_18017"/>
            <p:cNvSpPr/>
            <p:nvPr/>
          </p:nvSpPr>
          <p:spPr>
            <a:xfrm>
              <a:off x="30600" y="144400"/>
              <a:ext cx="43800" cy="61200"/>
            </a:xfrm>
            <a:prstGeom prst="rect">
              <a:avLst/>
            </a:prstGeom>
            <a:solidFill>
              <a:srgbClr val="707274"/>
            </a:solidFill>
            <a:ln>
              <a:noFill/>
            </a:ln>
          </p:spPr>
        </p:sp>
        <p:sp>
          <p:nvSpPr>
            <p:cNvPr id="18018" name="object_18019"/>
            <p:cNvSpPr/>
            <p:nvPr/>
          </p:nvSpPr>
          <p:spPr>
            <a:xfrm>
              <a:off x="205600" y="144400"/>
              <a:ext cx="113800" cy="61200"/>
            </a:xfrm>
            <a:prstGeom prst="rect">
              <a:avLst/>
            </a:prstGeom>
            <a:solidFill>
              <a:srgbClr val="707274"/>
            </a:solidFill>
            <a:ln>
              <a:noFill/>
            </a:ln>
          </p:spPr>
        </p:sp>
        <p:sp>
          <p:nvSpPr>
            <p:cNvPr id="18020" name="object_18021"/>
            <p:cNvSpPr/>
            <p:nvPr/>
          </p:nvSpPr>
          <p:spPr>
            <a:xfrm>
              <a:off x="0" y="144400"/>
              <a:ext cx="61200" cy="61200"/>
            </a:xfrm>
            <a:prstGeom prst="ellipse">
              <a:avLst/>
            </a:prstGeom>
            <a:solidFill>
              <a:srgbClr val="707274"/>
            </a:solidFill>
            <a:ln>
              <a:noFill/>
            </a:ln>
          </p:spPr>
        </p:sp>
        <p:sp>
          <p:nvSpPr>
            <p:cNvPr id="18022" name="object_18023"/>
            <p:cNvSpPr/>
            <p:nvPr/>
          </p:nvSpPr>
          <p:spPr>
            <a:xfrm>
              <a:off x="43800" y="144400"/>
              <a:ext cx="61200" cy="61200"/>
            </a:xfrm>
            <a:prstGeom prst="ellipse">
              <a:avLst/>
            </a:prstGeom>
            <a:solidFill>
              <a:srgbClr val="707274"/>
            </a:solidFill>
            <a:ln>
              <a:noFill/>
            </a:ln>
          </p:spPr>
        </p:sp>
        <p:sp>
          <p:nvSpPr>
            <p:cNvPr id="18024" name="object_18025"/>
            <p:cNvSpPr/>
            <p:nvPr/>
          </p:nvSpPr>
          <p:spPr>
            <a:xfrm>
              <a:off x="288800" y="144400"/>
              <a:ext cx="61200" cy="61200"/>
            </a:xfrm>
            <a:prstGeom prst="ellipse">
              <a:avLst/>
            </a:prstGeom>
            <a:solidFill>
              <a:srgbClr val="707274"/>
            </a:solidFill>
            <a:ln>
              <a:noFill/>
            </a:ln>
          </p:spPr>
        </p:sp>
        <p:sp>
          <p:nvSpPr>
            <p:cNvPr id="18026" name="object_18027"/>
            <p:cNvSpPr/>
            <p:nvPr/>
          </p:nvSpPr>
          <p:spPr>
            <a:xfrm>
              <a:off x="175000" y="144400"/>
              <a:ext cx="61200" cy="61200"/>
            </a:xfrm>
            <a:prstGeom prst="ellipse">
              <a:avLst/>
            </a:prstGeom>
            <a:solidFill>
              <a:srgbClr val="707274"/>
            </a:solidFill>
            <a:ln>
              <a:noFill/>
            </a:ln>
          </p:spPr>
        </p:sp>
        <p:sp>
          <p:nvSpPr>
            <p:cNvPr id="18028" name="object_18029"/>
            <p:cNvSpPr/>
            <p:nvPr/>
          </p:nvSpPr>
          <p:spPr>
            <a:xfrm>
              <a:off x="30600" y="261067"/>
              <a:ext cx="78800" cy="61200"/>
            </a:xfrm>
            <a:prstGeom prst="rect">
              <a:avLst/>
            </a:prstGeom>
            <a:solidFill>
              <a:srgbClr val="707274"/>
            </a:solidFill>
            <a:ln>
              <a:noFill/>
            </a:ln>
          </p:spPr>
        </p:sp>
        <p:sp>
          <p:nvSpPr>
            <p:cNvPr id="18030" name="object_18031"/>
            <p:cNvSpPr/>
            <p:nvPr/>
          </p:nvSpPr>
          <p:spPr>
            <a:xfrm>
              <a:off x="240600" y="261067"/>
              <a:ext cx="78800" cy="61200"/>
            </a:xfrm>
            <a:prstGeom prst="rect">
              <a:avLst/>
            </a:prstGeom>
            <a:solidFill>
              <a:srgbClr val="707274"/>
            </a:solidFill>
            <a:ln>
              <a:noFill/>
            </a:ln>
          </p:spPr>
        </p:sp>
        <p:sp>
          <p:nvSpPr>
            <p:cNvPr id="18032" name="object_18033"/>
            <p:cNvSpPr/>
            <p:nvPr/>
          </p:nvSpPr>
          <p:spPr>
            <a:xfrm>
              <a:off x="0" y="261067"/>
              <a:ext cx="61200" cy="61200"/>
            </a:xfrm>
            <a:prstGeom prst="ellipse">
              <a:avLst/>
            </a:prstGeom>
            <a:solidFill>
              <a:srgbClr val="707274"/>
            </a:solidFill>
            <a:ln>
              <a:noFill/>
            </a:ln>
          </p:spPr>
        </p:sp>
        <p:sp>
          <p:nvSpPr>
            <p:cNvPr id="18034" name="object_18035"/>
            <p:cNvSpPr/>
            <p:nvPr/>
          </p:nvSpPr>
          <p:spPr>
            <a:xfrm>
              <a:off x="78800" y="261067"/>
              <a:ext cx="61200" cy="61200"/>
            </a:xfrm>
            <a:prstGeom prst="ellipse">
              <a:avLst/>
            </a:prstGeom>
            <a:solidFill>
              <a:srgbClr val="707274"/>
            </a:solidFill>
            <a:ln>
              <a:noFill/>
            </a:ln>
          </p:spPr>
        </p:sp>
        <p:sp>
          <p:nvSpPr>
            <p:cNvPr id="18036" name="object_18037"/>
            <p:cNvSpPr/>
            <p:nvPr/>
          </p:nvSpPr>
          <p:spPr>
            <a:xfrm>
              <a:off x="288800" y="261067"/>
              <a:ext cx="61200" cy="61200"/>
            </a:xfrm>
            <a:prstGeom prst="ellipse">
              <a:avLst/>
            </a:prstGeom>
            <a:solidFill>
              <a:srgbClr val="707274"/>
            </a:solidFill>
            <a:ln>
              <a:noFill/>
            </a:ln>
          </p:spPr>
        </p:sp>
        <p:sp>
          <p:nvSpPr>
            <p:cNvPr id="18038" name="object_18039"/>
            <p:cNvSpPr/>
            <p:nvPr/>
          </p:nvSpPr>
          <p:spPr>
            <a:xfrm>
              <a:off x="210000" y="261067"/>
              <a:ext cx="61200" cy="61200"/>
            </a:xfrm>
            <a:prstGeom prst="ellipse">
              <a:avLst/>
            </a:prstGeom>
            <a:solidFill>
              <a:srgbClr val="707274"/>
            </a:solidFill>
            <a:ln>
              <a:noFill/>
            </a:ln>
          </p:spPr>
        </p:sp>
        <p:sp>
          <p:nvSpPr>
            <p:cNvPr id="18040" name="18041">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042" name="object_18043">
            <a:hlinkClick r:id="rId8" action="ppaction://hlinksldjump" tooltip="Portfolio of Action"/>
          </p:cNvPr>
          <p:cNvGrpSpPr/>
          <p:nvPr/>
        </p:nvGrpSpPr>
        <p:grpSpPr>
          <a:xfrm>
            <a:off x="19403940" y="887211"/>
            <a:ext cx="350000" cy="350000"/>
            <a:chOff x="0" y="0"/>
            <a:chExt cx="0" cy="0"/>
          </a:xfrm>
        </p:grpSpPr>
        <p:sp>
          <p:nvSpPr>
            <p:cNvPr id="18046" name="object_18047"/>
            <p:cNvSpPr/>
            <p:nvPr/>
          </p:nvSpPr>
          <p:spPr>
            <a:xfrm>
              <a:off x="11900" y="79800"/>
              <a:ext cx="51110" cy="51110"/>
            </a:xfrm>
            <a:prstGeom prst="ellipse">
              <a:avLst/>
            </a:prstGeom>
            <a:solidFill>
              <a:srgbClr val="707274"/>
            </a:solidFill>
          </p:spPr>
        </p:sp>
        <p:sp>
          <p:nvSpPr>
            <p:cNvPr id="18048" name="object_18049"/>
            <p:cNvSpPr/>
            <p:nvPr/>
          </p:nvSpPr>
          <p:spPr>
            <a:xfrm>
              <a:off x="121800" y="124250"/>
              <a:ext cx="51110" cy="51110"/>
            </a:xfrm>
            <a:prstGeom prst="ellipse">
              <a:avLst/>
            </a:prstGeom>
            <a:solidFill>
              <a:srgbClr val="707274"/>
            </a:solidFill>
          </p:spPr>
        </p:sp>
        <p:sp>
          <p:nvSpPr>
            <p:cNvPr id="18050" name="object_18051"/>
            <p:cNvSpPr/>
            <p:nvPr/>
          </p:nvSpPr>
          <p:spPr>
            <a:xfrm>
              <a:off x="244650" y="42700"/>
              <a:ext cx="51110" cy="51110"/>
            </a:xfrm>
            <a:prstGeom prst="ellipse">
              <a:avLst/>
            </a:prstGeom>
            <a:solidFill>
              <a:srgbClr val="707274"/>
            </a:solidFill>
          </p:spPr>
        </p:sp>
        <p:sp>
          <p:nvSpPr>
            <p:cNvPr id="18052" name="object_18053"/>
            <p:cNvSpPr/>
            <p:nvPr/>
          </p:nvSpPr>
          <p:spPr>
            <a:xfrm>
              <a:off x="282800" y="229250"/>
              <a:ext cx="51110" cy="51110"/>
            </a:xfrm>
            <a:prstGeom prst="ellipse">
              <a:avLst/>
            </a:prstGeom>
            <a:solidFill>
              <a:srgbClr val="707274"/>
            </a:solidFill>
          </p:spPr>
        </p:sp>
        <p:sp>
          <p:nvSpPr>
            <p:cNvPr id="18054" name="object_18055"/>
            <p:cNvSpPr/>
            <p:nvPr/>
          </p:nvSpPr>
          <p:spPr>
            <a:xfrm>
              <a:off x="79800" y="234500"/>
              <a:ext cx="51110" cy="51110"/>
            </a:xfrm>
            <a:prstGeom prst="ellipse">
              <a:avLst/>
            </a:prstGeom>
            <a:solidFill>
              <a:srgbClr val="707274"/>
            </a:solidFill>
          </p:spPr>
        </p:sp>
        <p:sp>
          <p:nvSpPr>
            <p:cNvPr id="18056" name="object_18057"/>
            <p:cNvSpPr/>
            <p:nvPr/>
          </p:nvSpPr>
          <p:spPr>
            <a:xfrm>
              <a:off x="105350" y="23800"/>
              <a:ext cx="51110" cy="51110"/>
            </a:xfrm>
            <a:prstGeom prst="ellipse">
              <a:avLst/>
            </a:prstGeom>
            <a:solidFill>
              <a:srgbClr val="707274"/>
            </a:solidFill>
          </p:spPr>
        </p:sp>
        <p:sp>
          <p:nvSpPr>
            <p:cNvPr id="18058" name="object_18059"/>
            <p:cNvSpPr/>
            <p:nvPr/>
          </p:nvSpPr>
          <p:spPr>
            <a:xfrm>
              <a:off x="232050" y="149450"/>
              <a:ext cx="51110" cy="51110"/>
            </a:xfrm>
            <a:prstGeom prst="ellipse">
              <a:avLst/>
            </a:prstGeom>
            <a:solidFill>
              <a:srgbClr val="707274"/>
            </a:solidFill>
          </p:spPr>
        </p:sp>
        <p:sp>
          <p:nvSpPr>
            <p:cNvPr id="18060" name="object_18061"/>
            <p:cNvSpPr/>
            <p:nvPr/>
          </p:nvSpPr>
          <p:spPr>
            <a:xfrm>
              <a:off x="0" y="175000"/>
              <a:ext cx="350000" cy="0"/>
            </a:xfrm>
            <a:prstGeom prst="rect">
              <a:avLst/>
            </a:prstGeom>
            <a:noFill/>
            <a:ln w="10470">
              <a:solidFill>
                <a:srgbClr val="707274"/>
              </a:solidFill>
            </a:ln>
          </p:spPr>
        </p:sp>
        <p:sp>
          <p:nvSpPr>
            <p:cNvPr id="18062" name="object_18063"/>
            <p:cNvSpPr/>
            <p:nvPr/>
          </p:nvSpPr>
          <p:spPr>
            <a:xfrm>
              <a:off x="175000" y="0"/>
              <a:ext cx="0" cy="350000"/>
            </a:xfrm>
            <a:prstGeom prst="rect">
              <a:avLst/>
            </a:prstGeom>
            <a:noFill/>
            <a:ln w="10470">
              <a:solidFill>
                <a:srgbClr val="707274"/>
              </a:solidFill>
            </a:ln>
          </p:spPr>
        </p:sp>
        <p:sp>
          <p:nvSpPr>
            <p:cNvPr id="18064" name="18065">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066" name="18067">
            <a:hlinkClick r:id="rId9" action="ppaction://hlinksldjump" tooltip="Semantic Differential"/>
          </p:cNvPr>
          <p:cNvGrpSpPr/>
          <p:nvPr/>
        </p:nvGrpSpPr>
        <p:grpSpPr>
          <a:xfrm>
            <a:off x="18380322" y="887211"/>
            <a:ext cx="561600" cy="648000"/>
            <a:chOff x="0" y="0"/>
            <a:chExt cx="0" cy="0"/>
          </a:xfrm>
        </p:grpSpPr>
        <p:sp>
          <p:nvSpPr>
            <p:cNvPr id="18068" name="18069"/>
            <p:cNvSpPr/>
            <p:nvPr/>
          </p:nvSpPr>
          <p:spPr>
            <a:xfrm>
              <a:off x="0" y="0"/>
              <a:ext cx="350000" cy="350000"/>
            </a:xfrm>
            <a:prstGeom prst="rect">
              <a:avLst/>
            </a:prstGeom>
            <a:noFill/>
            <a:ln w="30000" cap="flat" cmpd="sng" algn="ctr">
              <a:solidFill>
                <a:srgbClr val="707274"/>
              </a:solidFill>
            </a:ln>
          </p:spPr>
        </p:sp>
        <p:cxnSp>
          <p:nvCxnSpPr>
            <p:cNvPr id="18070" name="object_1807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8072" name="object_1807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8074" name="18075">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076" name="18077">
            <a:hlinkClick r:id="rId10" action="ppaction://hlinksldjump"/>
          </p:cNvPr>
          <p:cNvGrpSpPr/>
          <p:nvPr/>
        </p:nvGrpSpPr>
        <p:grpSpPr>
          <a:xfrm>
            <a:off x="17356704" y="887211"/>
            <a:ext cx="561600" cy="648000"/>
            <a:chOff x="0" y="0"/>
            <a:chExt cx="0" cy="0"/>
          </a:xfrm>
        </p:grpSpPr>
        <p:sp>
          <p:nvSpPr>
            <p:cNvPr id="18078" name="18079"/>
            <p:cNvSpPr/>
            <p:nvPr/>
          </p:nvSpPr>
          <p:spPr>
            <a:xfrm>
              <a:off x="0" y="0"/>
              <a:ext cx="350000" cy="350000"/>
            </a:xfrm>
            <a:prstGeom prst="rect">
              <a:avLst/>
            </a:prstGeom>
            <a:noFill/>
            <a:ln w="30000" cap="flat" cmpd="sng" algn="ctr">
              <a:solidFill>
                <a:srgbClr val="707274"/>
              </a:solidFill>
            </a:ln>
          </p:spPr>
        </p:sp>
        <p:sp>
          <p:nvSpPr>
            <p:cNvPr id="18080" name="object_1808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8082" name="object_18083"/>
            <p:cNvSpPr/>
            <p:nvPr/>
          </p:nvSpPr>
          <p:spPr>
            <a:xfrm>
              <a:off x="136856" y="41051"/>
              <a:ext cx="54000" cy="59400"/>
            </a:xfrm>
            <a:prstGeom prst="rect">
              <a:avLst/>
            </a:prstGeom>
            <a:solidFill>
              <a:srgbClr val="707274"/>
            </a:solidFill>
          </p:spPr>
        </p:sp>
        <p:sp>
          <p:nvSpPr>
            <p:cNvPr id="18084" name="object_18085"/>
            <p:cNvSpPr/>
            <p:nvPr/>
          </p:nvSpPr>
          <p:spPr>
            <a:xfrm>
              <a:off x="180596" y="70751"/>
              <a:ext cx="55300" cy="0"/>
            </a:xfrm>
            <a:prstGeom prst="line">
              <a:avLst/>
            </a:prstGeom>
            <a:solidFill>
              <a:srgbClr val="000000"/>
            </a:solidFill>
            <a:ln w="11000" cap="flat" cmpd="sng" algn="ctr">
              <a:solidFill>
                <a:srgbClr val="707274"/>
              </a:solidFill>
            </a:ln>
          </p:spPr>
        </p:sp>
        <p:sp>
          <p:nvSpPr>
            <p:cNvPr id="18086" name="object_18087"/>
            <p:cNvSpPr/>
            <p:nvPr/>
          </p:nvSpPr>
          <p:spPr>
            <a:xfrm>
              <a:off x="245893" y="41051"/>
              <a:ext cx="54000" cy="59400"/>
            </a:xfrm>
            <a:prstGeom prst="ellipse">
              <a:avLst/>
            </a:prstGeom>
            <a:solidFill>
              <a:srgbClr val="707274"/>
            </a:solidFill>
          </p:spPr>
        </p:sp>
        <p:sp>
          <p:nvSpPr>
            <p:cNvPr id="18088" name="object_18089"/>
            <p:cNvSpPr/>
            <p:nvPr/>
          </p:nvSpPr>
          <p:spPr>
            <a:xfrm>
              <a:off x="136856" y="143142"/>
              <a:ext cx="54000" cy="59400"/>
            </a:xfrm>
            <a:prstGeom prst="rect">
              <a:avLst/>
            </a:prstGeom>
            <a:solidFill>
              <a:srgbClr val="707274"/>
            </a:solidFill>
          </p:spPr>
        </p:sp>
        <p:sp>
          <p:nvSpPr>
            <p:cNvPr id="18090" name="object_18091"/>
            <p:cNvSpPr/>
            <p:nvPr/>
          </p:nvSpPr>
          <p:spPr>
            <a:xfrm>
              <a:off x="180596" y="172842"/>
              <a:ext cx="55300" cy="0"/>
            </a:xfrm>
            <a:prstGeom prst="line">
              <a:avLst/>
            </a:prstGeom>
            <a:solidFill>
              <a:srgbClr val="000000"/>
            </a:solidFill>
            <a:ln w="11000" cap="flat" cmpd="sng" algn="ctr">
              <a:solidFill>
                <a:srgbClr val="707274"/>
              </a:solidFill>
            </a:ln>
          </p:spPr>
        </p:sp>
        <p:sp>
          <p:nvSpPr>
            <p:cNvPr id="18092" name="object_18093"/>
            <p:cNvSpPr/>
            <p:nvPr/>
          </p:nvSpPr>
          <p:spPr>
            <a:xfrm>
              <a:off x="245893" y="143142"/>
              <a:ext cx="54000" cy="59400"/>
            </a:xfrm>
            <a:prstGeom prst="ellipse">
              <a:avLst/>
            </a:prstGeom>
            <a:solidFill>
              <a:srgbClr val="707274"/>
            </a:solidFill>
          </p:spPr>
        </p:sp>
        <p:sp>
          <p:nvSpPr>
            <p:cNvPr id="18094" name="object_18095"/>
            <p:cNvSpPr/>
            <p:nvPr/>
          </p:nvSpPr>
          <p:spPr>
            <a:xfrm>
              <a:off x="136856" y="237985"/>
              <a:ext cx="54000" cy="59400"/>
            </a:xfrm>
            <a:prstGeom prst="rect">
              <a:avLst/>
            </a:prstGeom>
            <a:solidFill>
              <a:srgbClr val="707274"/>
            </a:solidFill>
          </p:spPr>
        </p:sp>
        <p:sp>
          <p:nvSpPr>
            <p:cNvPr id="18096" name="object_18097"/>
            <p:cNvSpPr/>
            <p:nvPr/>
          </p:nvSpPr>
          <p:spPr>
            <a:xfrm>
              <a:off x="180596" y="267685"/>
              <a:ext cx="55300" cy="0"/>
            </a:xfrm>
            <a:prstGeom prst="line">
              <a:avLst/>
            </a:prstGeom>
            <a:solidFill>
              <a:srgbClr val="000000"/>
            </a:solidFill>
            <a:ln w="11000" cap="flat" cmpd="sng" algn="ctr">
              <a:solidFill>
                <a:srgbClr val="707274"/>
              </a:solidFill>
            </a:ln>
          </p:spPr>
        </p:sp>
        <p:sp>
          <p:nvSpPr>
            <p:cNvPr id="18098" name="object_18099"/>
            <p:cNvSpPr/>
            <p:nvPr/>
          </p:nvSpPr>
          <p:spPr>
            <a:xfrm>
              <a:off x="245893" y="237985"/>
              <a:ext cx="54000" cy="59400"/>
            </a:xfrm>
            <a:prstGeom prst="ellipse">
              <a:avLst/>
            </a:prstGeom>
            <a:solidFill>
              <a:srgbClr val="707274"/>
            </a:solidFill>
          </p:spPr>
        </p:sp>
        <p:sp>
          <p:nvSpPr>
            <p:cNvPr id="18100" name="18101">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102" name="18103">
            <a:hlinkClick r:id="rId11" action="ppaction://hlinksldjump" tooltip="Aspektkarte"/>
          </p:cNvPr>
          <p:cNvGrpSpPr/>
          <p:nvPr/>
        </p:nvGrpSpPr>
        <p:grpSpPr>
          <a:xfrm>
            <a:off x="16333086" y="887211"/>
            <a:ext cx="350000" cy="350000"/>
            <a:chOff x="0" y="0"/>
            <a:chExt cx="0" cy="0"/>
          </a:xfrm>
        </p:grpSpPr>
        <p:sp>
          <p:nvSpPr>
            <p:cNvPr id="18104" name="18105"/>
            <p:cNvSpPr/>
            <p:nvPr/>
          </p:nvSpPr>
          <p:spPr>
            <a:xfrm>
              <a:off x="0" y="0"/>
              <a:ext cx="350000" cy="350000"/>
            </a:xfrm>
            <a:prstGeom prst="rect">
              <a:avLst/>
            </a:prstGeom>
            <a:noFill/>
            <a:ln w="30000" cap="flat" cmpd="sng" algn="ctr">
              <a:solidFill>
                <a:srgbClr val="707274"/>
              </a:solidFill>
            </a:ln>
          </p:spPr>
        </p:sp>
        <p:sp>
          <p:nvSpPr>
            <p:cNvPr id="18106" name="18107"/>
            <p:cNvSpPr/>
            <p:nvPr/>
          </p:nvSpPr>
          <p:spPr>
            <a:xfrm>
              <a:off x="70000" y="0"/>
              <a:ext cx="210000" cy="0"/>
            </a:xfrm>
            <a:prstGeom prst="line">
              <a:avLst/>
            </a:prstGeom>
            <a:solidFill>
              <a:srgbClr val="000000"/>
            </a:solidFill>
            <a:ln w="11000" cap="flat" cmpd="sng" algn="ctr">
              <a:solidFill>
                <a:srgbClr val="707274"/>
              </a:solidFill>
            </a:ln>
          </p:spPr>
        </p:sp>
        <p:sp>
          <p:nvSpPr>
            <p:cNvPr id="18108" name="18109"/>
            <p:cNvSpPr/>
            <p:nvPr/>
          </p:nvSpPr>
          <p:spPr>
            <a:xfrm>
              <a:off x="70000" y="58333"/>
              <a:ext cx="210000" cy="0"/>
            </a:xfrm>
            <a:prstGeom prst="line">
              <a:avLst/>
            </a:prstGeom>
            <a:solidFill>
              <a:srgbClr val="000000"/>
            </a:solidFill>
            <a:ln w="11000" cap="flat" cmpd="sng" algn="ctr">
              <a:solidFill>
                <a:srgbClr val="707274"/>
              </a:solidFill>
            </a:ln>
          </p:spPr>
        </p:sp>
        <p:sp>
          <p:nvSpPr>
            <p:cNvPr id="18110" name="18111"/>
            <p:cNvSpPr/>
            <p:nvPr/>
          </p:nvSpPr>
          <p:spPr>
            <a:xfrm>
              <a:off x="70000" y="116667"/>
              <a:ext cx="210000" cy="0"/>
            </a:xfrm>
            <a:prstGeom prst="line">
              <a:avLst/>
            </a:prstGeom>
            <a:solidFill>
              <a:srgbClr val="000000"/>
            </a:solidFill>
            <a:ln w="11000" cap="flat" cmpd="sng" algn="ctr">
              <a:solidFill>
                <a:srgbClr val="707274"/>
              </a:solidFill>
            </a:ln>
          </p:spPr>
        </p:sp>
        <p:sp>
          <p:nvSpPr>
            <p:cNvPr id="18112" name="18113"/>
            <p:cNvSpPr/>
            <p:nvPr/>
          </p:nvSpPr>
          <p:spPr>
            <a:xfrm>
              <a:off x="70000" y="175000"/>
              <a:ext cx="210000" cy="0"/>
            </a:xfrm>
            <a:prstGeom prst="line">
              <a:avLst/>
            </a:prstGeom>
            <a:solidFill>
              <a:srgbClr val="000000"/>
            </a:solidFill>
            <a:ln w="11000" cap="flat" cmpd="sng" algn="ctr">
              <a:solidFill>
                <a:srgbClr val="707274"/>
              </a:solidFill>
            </a:ln>
          </p:spPr>
        </p:sp>
        <p:sp>
          <p:nvSpPr>
            <p:cNvPr id="18114" name="18115"/>
            <p:cNvSpPr/>
            <p:nvPr/>
          </p:nvSpPr>
          <p:spPr>
            <a:xfrm>
              <a:off x="70000" y="233333"/>
              <a:ext cx="210000" cy="0"/>
            </a:xfrm>
            <a:prstGeom prst="line">
              <a:avLst/>
            </a:prstGeom>
            <a:solidFill>
              <a:srgbClr val="000000"/>
            </a:solidFill>
            <a:ln w="11000" cap="flat" cmpd="sng" algn="ctr">
              <a:solidFill>
                <a:srgbClr val="707274"/>
              </a:solidFill>
            </a:ln>
          </p:spPr>
        </p:sp>
        <p:sp>
          <p:nvSpPr>
            <p:cNvPr id="18116" name="18117"/>
            <p:cNvSpPr/>
            <p:nvPr/>
          </p:nvSpPr>
          <p:spPr>
            <a:xfrm>
              <a:off x="70000" y="291667"/>
              <a:ext cx="210000" cy="0"/>
            </a:xfrm>
            <a:prstGeom prst="line">
              <a:avLst/>
            </a:prstGeom>
            <a:solidFill>
              <a:srgbClr val="000000"/>
            </a:solidFill>
            <a:ln w="11000" cap="flat" cmpd="sng" algn="ctr">
              <a:solidFill>
                <a:srgbClr val="707274"/>
              </a:solidFill>
            </a:ln>
          </p:spPr>
        </p:sp>
        <p:sp>
          <p:nvSpPr>
            <p:cNvPr id="18118" name="18119"/>
            <p:cNvSpPr/>
            <p:nvPr/>
          </p:nvSpPr>
          <p:spPr>
            <a:xfrm>
              <a:off x="70000" y="350000"/>
              <a:ext cx="210000" cy="0"/>
            </a:xfrm>
            <a:prstGeom prst="line">
              <a:avLst/>
            </a:prstGeom>
            <a:solidFill>
              <a:srgbClr val="000000"/>
            </a:solidFill>
            <a:ln w="11000" cap="flat" cmpd="sng" algn="ctr">
              <a:solidFill>
                <a:srgbClr val="707274"/>
              </a:solidFill>
            </a:ln>
          </p:spPr>
        </p:sp>
        <p:sp>
          <p:nvSpPr>
            <p:cNvPr id="18120" name="18121">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122" name="object_18123">
            <a:hlinkClick r:id="rId12" action="ppaction://hlinksldjump" tooltip="Tabellenband Demoskopie"/>
          </p:cNvPr>
          <p:cNvGrpSpPr/>
          <p:nvPr/>
        </p:nvGrpSpPr>
        <p:grpSpPr>
          <a:xfrm>
            <a:off x="15309468" y="887211"/>
            <a:ext cx="350000" cy="350000"/>
            <a:chOff x="0" y="0"/>
            <a:chExt cx="0" cy="0"/>
          </a:xfrm>
        </p:grpSpPr>
        <p:sp>
          <p:nvSpPr>
            <p:cNvPr id="18126" name="object_18127"/>
            <p:cNvSpPr/>
            <p:nvPr/>
          </p:nvSpPr>
          <p:spPr>
            <a:xfrm>
              <a:off x="30600" y="27733"/>
              <a:ext cx="222300" cy="61200"/>
            </a:xfrm>
            <a:prstGeom prst="rect">
              <a:avLst/>
            </a:prstGeom>
            <a:solidFill>
              <a:srgbClr val="707274"/>
            </a:solidFill>
            <a:ln>
              <a:noFill/>
            </a:ln>
          </p:spPr>
        </p:sp>
        <p:sp>
          <p:nvSpPr>
            <p:cNvPr id="18128" name="object_18129"/>
            <p:cNvSpPr/>
            <p:nvPr/>
          </p:nvSpPr>
          <p:spPr>
            <a:xfrm>
              <a:off x="0" y="27733"/>
              <a:ext cx="61200" cy="61200"/>
            </a:xfrm>
            <a:prstGeom prst="ellipse">
              <a:avLst/>
            </a:prstGeom>
            <a:solidFill>
              <a:srgbClr val="707274"/>
            </a:solidFill>
            <a:ln>
              <a:noFill/>
            </a:ln>
          </p:spPr>
        </p:sp>
        <p:sp>
          <p:nvSpPr>
            <p:cNvPr id="18130" name="object_18131"/>
            <p:cNvSpPr/>
            <p:nvPr/>
          </p:nvSpPr>
          <p:spPr>
            <a:xfrm>
              <a:off x="222300" y="27733"/>
              <a:ext cx="61200" cy="61200"/>
            </a:xfrm>
            <a:prstGeom prst="ellipse">
              <a:avLst/>
            </a:prstGeom>
            <a:solidFill>
              <a:srgbClr val="707274"/>
            </a:solidFill>
            <a:ln>
              <a:noFill/>
            </a:ln>
          </p:spPr>
        </p:sp>
        <p:sp>
          <p:nvSpPr>
            <p:cNvPr id="18132" name="object_18133"/>
            <p:cNvSpPr/>
            <p:nvPr/>
          </p:nvSpPr>
          <p:spPr>
            <a:xfrm>
              <a:off x="30600" y="144400"/>
              <a:ext cx="141800" cy="61200"/>
            </a:xfrm>
            <a:prstGeom prst="rect">
              <a:avLst/>
            </a:prstGeom>
            <a:solidFill>
              <a:srgbClr val="707274"/>
            </a:solidFill>
            <a:ln>
              <a:noFill/>
            </a:ln>
          </p:spPr>
        </p:sp>
        <p:sp>
          <p:nvSpPr>
            <p:cNvPr id="18134" name="object_18135"/>
            <p:cNvSpPr/>
            <p:nvPr/>
          </p:nvSpPr>
          <p:spPr>
            <a:xfrm>
              <a:off x="0" y="144400"/>
              <a:ext cx="61200" cy="61200"/>
            </a:xfrm>
            <a:prstGeom prst="ellipse">
              <a:avLst/>
            </a:prstGeom>
            <a:solidFill>
              <a:srgbClr val="707274"/>
            </a:solidFill>
            <a:ln>
              <a:noFill/>
            </a:ln>
          </p:spPr>
        </p:sp>
        <p:sp>
          <p:nvSpPr>
            <p:cNvPr id="18136" name="object_18137"/>
            <p:cNvSpPr/>
            <p:nvPr/>
          </p:nvSpPr>
          <p:spPr>
            <a:xfrm>
              <a:off x="141800" y="144400"/>
              <a:ext cx="61200" cy="61200"/>
            </a:xfrm>
            <a:prstGeom prst="ellipse">
              <a:avLst/>
            </a:prstGeom>
            <a:solidFill>
              <a:srgbClr val="707274"/>
            </a:solidFill>
            <a:ln>
              <a:noFill/>
            </a:ln>
          </p:spPr>
        </p:sp>
        <p:sp>
          <p:nvSpPr>
            <p:cNvPr id="18138" name="object_18139"/>
            <p:cNvSpPr/>
            <p:nvPr/>
          </p:nvSpPr>
          <p:spPr>
            <a:xfrm>
              <a:off x="30600" y="261067"/>
              <a:ext cx="288800" cy="61200"/>
            </a:xfrm>
            <a:prstGeom prst="rect">
              <a:avLst/>
            </a:prstGeom>
            <a:solidFill>
              <a:srgbClr val="707274"/>
            </a:solidFill>
            <a:ln>
              <a:noFill/>
            </a:ln>
          </p:spPr>
        </p:sp>
        <p:sp>
          <p:nvSpPr>
            <p:cNvPr id="18140" name="object_18141"/>
            <p:cNvSpPr/>
            <p:nvPr/>
          </p:nvSpPr>
          <p:spPr>
            <a:xfrm>
              <a:off x="0" y="261067"/>
              <a:ext cx="61200" cy="61200"/>
            </a:xfrm>
            <a:prstGeom prst="ellipse">
              <a:avLst/>
            </a:prstGeom>
            <a:solidFill>
              <a:srgbClr val="707274"/>
            </a:solidFill>
            <a:ln>
              <a:noFill/>
            </a:ln>
          </p:spPr>
        </p:sp>
        <p:sp>
          <p:nvSpPr>
            <p:cNvPr id="18142" name="object_18143"/>
            <p:cNvSpPr/>
            <p:nvPr/>
          </p:nvSpPr>
          <p:spPr>
            <a:xfrm>
              <a:off x="288800" y="261067"/>
              <a:ext cx="61200" cy="61200"/>
            </a:xfrm>
            <a:prstGeom prst="ellipse">
              <a:avLst/>
            </a:prstGeom>
            <a:solidFill>
              <a:srgbClr val="707274"/>
            </a:solidFill>
            <a:ln>
              <a:noFill/>
            </a:ln>
          </p:spPr>
        </p:sp>
        <p:sp>
          <p:nvSpPr>
            <p:cNvPr id="18144" name="object_18145"/>
            <p:cNvSpPr/>
            <p:nvPr/>
          </p:nvSpPr>
          <p:spPr>
            <a:xfrm>
              <a:off x="263500" y="58333"/>
              <a:ext cx="0" cy="233333"/>
            </a:xfrm>
            <a:prstGeom prst="rect">
              <a:avLst/>
            </a:prstGeom>
            <a:noFill/>
            <a:ln w="10470">
              <a:solidFill>
                <a:srgbClr val="707274"/>
              </a:solidFill>
            </a:ln>
          </p:spPr>
        </p:sp>
        <p:sp>
          <p:nvSpPr>
            <p:cNvPr id="18146" name="1814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8148" name="object_18149"/>
          <p:cNvSpPr/>
          <p:nvPr/>
        </p:nvSpPr>
        <p:spPr>
          <a:xfrm>
            <a:off x="16376529" y="257782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2.6</a:t>
            </a:r>
          </a:p>
        </p:txBody>
      </p:sp>
      <p:sp>
        <p:nvSpPr>
          <p:cNvPr id="18150" name="object_18151"/>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The IT infrastructure of our local organization is state-of-the-art and supports us optimally in our work processes.</a:t>
            </a:r>
            <a:endParaRPr sz="2450" dirty="0">
              <a:latin typeface="Arial"/>
              <a:cs typeface="Arial"/>
            </a:endParaRPr>
          </a:p>
        </p:txBody>
      </p:sp>
      <p:sp>
        <p:nvSpPr>
          <p:cNvPr id="18152" name="object_18153"/>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8154" name="object_18155"/>
          <p:cNvSpPr/>
          <p:nvPr/>
        </p:nvSpPr>
        <p:spPr>
          <a:xfrm>
            <a:off x="7345326" y="3599878"/>
            <a:ext cx="0" cy="6368604"/>
          </a:xfrm>
          <a:prstGeom prst="rect">
            <a:avLst/>
          </a:prstGeom>
          <a:ln w="5235">
            <a:solidFill>
              <a:srgbClr val="000000"/>
            </a:solidFill>
          </a:ln>
        </p:spPr>
      </p:sp>
      <p:sp>
        <p:nvSpPr>
          <p:cNvPr id="18156" name="object_18157"/>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8158" name="object_18159"/>
          <p:cNvSpPr/>
          <p:nvPr/>
        </p:nvSpPr>
        <p:spPr>
          <a:xfrm>
            <a:off x="9026775" y="3599878"/>
            <a:ext cx="0" cy="6368604"/>
          </a:xfrm>
          <a:prstGeom prst="rect">
            <a:avLst/>
          </a:prstGeom>
          <a:ln w="5235">
            <a:solidFill>
              <a:srgbClr val="767A7C"/>
            </a:solidFill>
          </a:ln>
        </p:spPr>
      </p:sp>
      <p:sp>
        <p:nvSpPr>
          <p:cNvPr id="18160" name="object_18161"/>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8162" name="object_18163"/>
          <p:cNvSpPr/>
          <p:nvPr/>
        </p:nvSpPr>
        <p:spPr>
          <a:xfrm>
            <a:off x="10708225" y="3599878"/>
            <a:ext cx="0" cy="6368604"/>
          </a:xfrm>
          <a:prstGeom prst="rect">
            <a:avLst/>
          </a:prstGeom>
          <a:ln w="5235">
            <a:solidFill>
              <a:srgbClr val="767A7C"/>
            </a:solidFill>
          </a:ln>
        </p:spPr>
      </p:sp>
      <p:sp>
        <p:nvSpPr>
          <p:cNvPr id="18164" name="object_18165"/>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8166" name="object_18167"/>
          <p:cNvSpPr/>
          <p:nvPr/>
        </p:nvSpPr>
        <p:spPr>
          <a:xfrm>
            <a:off x="12389674" y="3599878"/>
            <a:ext cx="0" cy="6368604"/>
          </a:xfrm>
          <a:prstGeom prst="rect">
            <a:avLst/>
          </a:prstGeom>
          <a:ln w="5235">
            <a:solidFill>
              <a:srgbClr val="767A7C"/>
            </a:solidFill>
          </a:ln>
        </p:spPr>
      </p:sp>
      <p:sp>
        <p:nvSpPr>
          <p:cNvPr id="18168" name="object_18169"/>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8170" name="object_18171"/>
          <p:cNvSpPr/>
          <p:nvPr/>
        </p:nvSpPr>
        <p:spPr>
          <a:xfrm>
            <a:off x="14071124" y="3599878"/>
            <a:ext cx="0" cy="6368604"/>
          </a:xfrm>
          <a:prstGeom prst="rect">
            <a:avLst/>
          </a:prstGeom>
          <a:ln w="5235">
            <a:solidFill>
              <a:srgbClr val="767A7C"/>
            </a:solidFill>
          </a:ln>
        </p:spPr>
      </p:sp>
      <p:sp>
        <p:nvSpPr>
          <p:cNvPr id="18172" name="object_18173"/>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8174" name="object_18175"/>
          <p:cNvSpPr/>
          <p:nvPr/>
        </p:nvSpPr>
        <p:spPr>
          <a:xfrm>
            <a:off x="15752573" y="3599878"/>
            <a:ext cx="0" cy="6368604"/>
          </a:xfrm>
          <a:prstGeom prst="rect">
            <a:avLst/>
          </a:prstGeom>
          <a:ln w="5235">
            <a:solidFill>
              <a:srgbClr val="000000"/>
            </a:solidFill>
          </a:ln>
        </p:spPr>
      </p:sp>
      <p:sp>
        <p:nvSpPr>
          <p:cNvPr id="17938" name="object_17939"/>
          <p:cNvSpPr/>
          <p:nvPr/>
        </p:nvSpPr>
        <p:spPr>
          <a:xfrm>
            <a:off x="7345326" y="3442398"/>
            <a:ext cx="5128421" cy="157480"/>
          </a:xfrm>
          <a:prstGeom prst="rect">
            <a:avLst/>
          </a:prstGeom>
          <a:solidFill>
            <a:srgbClr val="DB2D3C"/>
          </a:solidFill>
        </p:spPr>
      </p:sp>
      <p:sp>
        <p:nvSpPr>
          <p:cNvPr id="17940" name="object_17941"/>
          <p:cNvSpPr/>
          <p:nvPr/>
        </p:nvSpPr>
        <p:spPr>
          <a:xfrm>
            <a:off x="12473747" y="3442398"/>
            <a:ext cx="1008870" cy="157480"/>
          </a:xfrm>
          <a:prstGeom prst="rect">
            <a:avLst/>
          </a:prstGeom>
          <a:solidFill>
            <a:srgbClr val="FABC46"/>
          </a:solidFill>
        </p:spPr>
      </p:sp>
      <p:sp>
        <p:nvSpPr>
          <p:cNvPr id="17942" name="object_17943"/>
          <p:cNvSpPr/>
          <p:nvPr/>
        </p:nvSpPr>
        <p:spPr>
          <a:xfrm>
            <a:off x="13482617" y="3442398"/>
            <a:ext cx="2269957" cy="157480"/>
          </a:xfrm>
          <a:prstGeom prst="rect">
            <a:avLst/>
          </a:prstGeom>
          <a:solidFill>
            <a:srgbClr val="35B77C"/>
          </a:solidFill>
        </p:spPr>
      </p:sp>
      <p:sp>
        <p:nvSpPr>
          <p:cNvPr id="18176" name="object_18177"/>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18178" name="object_18179"/>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692</a:t>
            </a:r>
          </a:p>
        </p:txBody>
      </p:sp>
      <p:sp>
        <p:nvSpPr>
          <p:cNvPr id="18180" name="object_18181"/>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I=52%</a:t>
            </a:r>
          </a:p>
        </p:txBody>
      </p:sp>
      <p:sp>
        <p:nvSpPr>
          <p:cNvPr id="18182" name="object_18183"/>
          <p:cNvSpPr/>
          <p:nvPr/>
        </p:nvSpPr>
        <p:spPr>
          <a:xfrm>
            <a:off x="7345326" y="3759093"/>
            <a:ext cx="5780590" cy="212287"/>
          </a:xfrm>
          <a:prstGeom prst="rect">
            <a:avLst/>
          </a:prstGeom>
          <a:solidFill>
            <a:srgbClr val="49C0B6"/>
          </a:solidFill>
        </p:spPr>
      </p:sp>
      <p:sp>
        <p:nvSpPr>
          <p:cNvPr id="18184" name="object_18185"/>
          <p:cNvSpPr/>
          <p:nvPr/>
        </p:nvSpPr>
        <p:spPr>
          <a:xfrm>
            <a:off x="13125916" y="3599878"/>
            <a:ext cx="0" cy="6368604"/>
          </a:xfrm>
          <a:prstGeom prst="rect">
            <a:avLst/>
          </a:prstGeom>
          <a:ln w="21000">
            <a:solidFill>
              <a:srgbClr val="49C0B6"/>
            </a:solidFill>
          </a:ln>
        </p:spPr>
      </p:sp>
      <p:sp>
        <p:nvSpPr>
          <p:cNvPr id="18186" name="object_18187"/>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8188" name="object_18189"/>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18190" name="object_18191"/>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18192" name="object_18193"/>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92</a:t>
            </a:r>
          </a:p>
        </p:txBody>
      </p:sp>
      <p:sp>
        <p:nvSpPr>
          <p:cNvPr id="18194" name="object_18195"/>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I=63%</a:t>
            </a:r>
          </a:p>
        </p:txBody>
      </p:sp>
      <p:sp>
        <p:nvSpPr>
          <p:cNvPr id="18196" name="object_18197"/>
          <p:cNvSpPr/>
          <p:nvPr/>
        </p:nvSpPr>
        <p:spPr>
          <a:xfrm>
            <a:off x="7345326" y="4820527"/>
            <a:ext cx="6067839" cy="212287"/>
          </a:xfrm>
          <a:prstGeom prst="rect">
            <a:avLst/>
          </a:prstGeom>
          <a:solidFill>
            <a:srgbClr val="49C0B6"/>
          </a:solidFill>
        </p:spPr>
      </p:sp>
      <p:sp>
        <p:nvSpPr>
          <p:cNvPr id="18198" name="object_18199"/>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18200" name="object_18201"/>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209</a:t>
            </a:r>
          </a:p>
        </p:txBody>
      </p:sp>
      <p:sp>
        <p:nvSpPr>
          <p:cNvPr id="18202" name="object_18203"/>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I=43%</a:t>
            </a:r>
          </a:p>
        </p:txBody>
      </p:sp>
      <p:sp>
        <p:nvSpPr>
          <p:cNvPr id="18204" name="object_18205"/>
          <p:cNvSpPr/>
          <p:nvPr/>
        </p:nvSpPr>
        <p:spPr>
          <a:xfrm>
            <a:off x="7345326" y="5351244"/>
            <a:ext cx="5864960" cy="212287"/>
          </a:xfrm>
          <a:prstGeom prst="rect">
            <a:avLst/>
          </a:prstGeom>
          <a:solidFill>
            <a:srgbClr val="49C0B6"/>
          </a:solidFill>
        </p:spPr>
      </p:sp>
      <p:sp>
        <p:nvSpPr>
          <p:cNvPr id="18206" name="object_18207"/>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18208" name="object_18209"/>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18210" name="object_18211"/>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212" name="object_18213"/>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27</a:t>
            </a:r>
          </a:p>
        </p:txBody>
      </p:sp>
      <p:sp>
        <p:nvSpPr>
          <p:cNvPr id="18214" name="object_18215"/>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I=29%</a:t>
            </a:r>
          </a:p>
        </p:txBody>
      </p:sp>
      <p:sp>
        <p:nvSpPr>
          <p:cNvPr id="18216" name="object_18217"/>
          <p:cNvSpPr/>
          <p:nvPr/>
        </p:nvSpPr>
        <p:spPr>
          <a:xfrm>
            <a:off x="7345326" y="6412678"/>
            <a:ext cx="6788074" cy="212287"/>
          </a:xfrm>
          <a:prstGeom prst="rect">
            <a:avLst/>
          </a:prstGeom>
          <a:solidFill>
            <a:srgbClr val="49C0B6"/>
          </a:solidFill>
        </p:spPr>
      </p:sp>
      <p:sp>
        <p:nvSpPr>
          <p:cNvPr id="18218" name="object_18219"/>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220" name="object_18221"/>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110</a:t>
            </a:r>
          </a:p>
        </p:txBody>
      </p:sp>
      <p:sp>
        <p:nvSpPr>
          <p:cNvPr id="18222" name="object_18223"/>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I=38%</a:t>
            </a:r>
          </a:p>
        </p:txBody>
      </p:sp>
      <p:sp>
        <p:nvSpPr>
          <p:cNvPr id="18224" name="object_18225"/>
          <p:cNvSpPr/>
          <p:nvPr/>
        </p:nvSpPr>
        <p:spPr>
          <a:xfrm>
            <a:off x="7345326" y="6943395"/>
            <a:ext cx="5716928" cy="212287"/>
          </a:xfrm>
          <a:prstGeom prst="rect">
            <a:avLst/>
          </a:prstGeom>
          <a:solidFill>
            <a:srgbClr val="49C0B6"/>
          </a:solidFill>
        </p:spPr>
      </p:sp>
      <p:sp>
        <p:nvSpPr>
          <p:cNvPr id="18226" name="object_18227"/>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228" name="object_18229"/>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160</a:t>
            </a:r>
          </a:p>
        </p:txBody>
      </p:sp>
      <p:sp>
        <p:nvSpPr>
          <p:cNvPr id="18230" name="object_18231"/>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I=56%</a:t>
            </a:r>
          </a:p>
        </p:txBody>
      </p:sp>
      <p:sp>
        <p:nvSpPr>
          <p:cNvPr id="18232" name="object_18233"/>
          <p:cNvSpPr/>
          <p:nvPr/>
        </p:nvSpPr>
        <p:spPr>
          <a:xfrm>
            <a:off x="7345326" y="7474112"/>
            <a:ext cx="5937618" cy="212287"/>
          </a:xfrm>
          <a:prstGeom prst="rect">
            <a:avLst/>
          </a:prstGeom>
          <a:solidFill>
            <a:srgbClr val="49C0B6"/>
          </a:solidFill>
        </p:spPr>
      </p:sp>
      <p:sp>
        <p:nvSpPr>
          <p:cNvPr id="18234" name="object_18235"/>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8236" name="object_18237"/>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18238" name="object_18239"/>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240" name="object_18241"/>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a:t>
            </a:r>
          </a:p>
        </p:txBody>
      </p:sp>
      <p:sp>
        <p:nvSpPr>
          <p:cNvPr id="18242" name="object_18243"/>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I=67%</a:t>
            </a:r>
          </a:p>
        </p:txBody>
      </p:sp>
      <p:sp>
        <p:nvSpPr>
          <p:cNvPr id="18244" name="object_18245"/>
          <p:cNvSpPr/>
          <p:nvPr/>
        </p:nvSpPr>
        <p:spPr>
          <a:xfrm>
            <a:off x="7345326" y="8535546"/>
            <a:ext cx="6053218" cy="212287"/>
          </a:xfrm>
          <a:prstGeom prst="rect">
            <a:avLst/>
          </a:prstGeom>
          <a:solidFill>
            <a:srgbClr val="49C0B6"/>
          </a:solidFill>
        </p:spPr>
      </p:sp>
      <p:sp>
        <p:nvSpPr>
          <p:cNvPr id="18246" name="object_18247"/>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248" name="object_18249"/>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184</a:t>
            </a:r>
          </a:p>
        </p:txBody>
      </p:sp>
      <p:sp>
        <p:nvSpPr>
          <p:cNvPr id="18250" name="object_18251"/>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I=32%</a:t>
            </a:r>
          </a:p>
        </p:txBody>
      </p:sp>
      <p:sp>
        <p:nvSpPr>
          <p:cNvPr id="18252" name="object_18253"/>
          <p:cNvSpPr/>
          <p:nvPr/>
        </p:nvSpPr>
        <p:spPr>
          <a:xfrm>
            <a:off x="7345326" y="9066263"/>
            <a:ext cx="5821105" cy="212287"/>
          </a:xfrm>
          <a:prstGeom prst="rect">
            <a:avLst/>
          </a:prstGeom>
          <a:solidFill>
            <a:srgbClr val="49C0B6"/>
          </a:solidFill>
        </p:spPr>
      </p:sp>
      <p:sp>
        <p:nvSpPr>
          <p:cNvPr id="18254" name="object_18255"/>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256" name="object_18257"/>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95</a:t>
            </a:r>
          </a:p>
        </p:txBody>
      </p:sp>
      <p:sp>
        <p:nvSpPr>
          <p:cNvPr id="18258" name="object_18259"/>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I=82%</a:t>
            </a:r>
          </a:p>
        </p:txBody>
      </p:sp>
      <p:sp>
        <p:nvSpPr>
          <p:cNvPr id="18260" name="object_18261"/>
          <p:cNvSpPr/>
          <p:nvPr/>
        </p:nvSpPr>
        <p:spPr>
          <a:xfrm>
            <a:off x="7345326" y="9596980"/>
            <a:ext cx="6088617" cy="212287"/>
          </a:xfrm>
          <a:prstGeom prst="rect">
            <a:avLst/>
          </a:prstGeom>
          <a:solidFill>
            <a:srgbClr val="49C0B6"/>
          </a:solidFill>
        </p:spPr>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70" name="object_18271"/>
          <p:cNvSpPr>
            <a:spLocks noGrp="1"/>
          </p:cNvSpPr>
          <p:nvPr/>
        </p:nvSpPr>
        <p:spPr>
          <a:xfrm>
            <a:off x="663156" y="586369"/>
            <a:ext cx="922019" cy="922019"/>
          </a:xfrm>
          <a:prstGeom prst="ellipse">
            <a:avLst/>
          </a:prstGeom>
          <a:solidFill>
            <a:srgbClr val="49C0B6"/>
          </a:solidFill>
        </p:spPr>
        <p:txBody>
          <a:bodyPr wrap="square" lIns="0" tIns="0" rIns="0" bIns="0" rtlCol="0" anchor="ctr"/>
          <a:lstStyle/>
          <a:p>
            <a:pPr algn="ctr"/>
            <a:r>
              <a:rPr sz="2950" b="1" dirty="0">
                <a:solidFill>
                  <a:srgbClr val="FFFFFF"/>
                </a:solidFill>
                <a:latin typeface="Arial"/>
                <a:ea typeface="Arial"/>
              </a:rPr>
              <a:t>5</a:t>
            </a:r>
            <a:endParaRPr sz="2950" b="1" dirty="0"/>
          </a:p>
        </p:txBody>
      </p:sp>
      <p:sp>
        <p:nvSpPr>
          <p:cNvPr id="18272" name="object_1827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attention to health promotion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8274" name="18275">
            <a:hlinkClick r:id="rId3" action="ppaction://hlinksldjump" tooltip="Content"/>
          </p:cNvPr>
          <p:cNvGrpSpPr/>
          <p:nvPr/>
        </p:nvGrpSpPr>
        <p:grpSpPr>
          <a:xfrm>
            <a:off x="19403940" y="295737"/>
            <a:ext cx="350000" cy="350000"/>
            <a:chOff x="0" y="0"/>
            <a:chExt cx="0" cy="0"/>
          </a:xfrm>
        </p:grpSpPr>
        <p:sp>
          <p:nvSpPr>
            <p:cNvPr id="18276" name="18277"/>
            <p:cNvSpPr/>
            <p:nvPr/>
          </p:nvSpPr>
          <p:spPr>
            <a:xfrm>
              <a:off x="0" y="0"/>
              <a:ext cx="350000" cy="350000"/>
            </a:xfrm>
            <a:prstGeom prst="rect">
              <a:avLst/>
            </a:prstGeom>
            <a:noFill/>
            <a:ln w="30000" cap="flat" cmpd="sng" algn="ctr">
              <a:solidFill>
                <a:srgbClr val="707274"/>
              </a:solidFill>
            </a:ln>
          </p:spPr>
        </p:sp>
        <p:sp>
          <p:nvSpPr>
            <p:cNvPr id="18278" name="1827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8280" name="18281">
            <a:hlinkClick r:id="rId4" action="ppaction://hlinksldjump" tooltip="Project overview"/>
          </p:cNvPr>
          <p:cNvGrpSpPr/>
          <p:nvPr/>
        </p:nvGrpSpPr>
        <p:grpSpPr>
          <a:xfrm>
            <a:off x="18380322" y="295737"/>
            <a:ext cx="350000" cy="350000"/>
            <a:chOff x="0" y="0"/>
            <a:chExt cx="0" cy="0"/>
          </a:xfrm>
        </p:grpSpPr>
        <p:sp>
          <p:nvSpPr>
            <p:cNvPr id="18282" name="18283"/>
            <p:cNvSpPr/>
            <p:nvPr/>
          </p:nvSpPr>
          <p:spPr>
            <a:xfrm>
              <a:off x="0" y="0"/>
              <a:ext cx="350000" cy="350000"/>
            </a:xfrm>
            <a:prstGeom prst="rect">
              <a:avLst/>
            </a:prstGeom>
            <a:noFill/>
            <a:ln w="30000" cap="flat" cmpd="sng" algn="ctr">
              <a:solidFill>
                <a:srgbClr val="707274"/>
              </a:solidFill>
            </a:ln>
          </p:spPr>
        </p:sp>
        <p:sp>
          <p:nvSpPr>
            <p:cNvPr id="18284" name="18285"/>
            <p:cNvSpPr/>
            <p:nvPr/>
          </p:nvSpPr>
          <p:spPr>
            <a:xfrm>
              <a:off x="0" y="280000"/>
              <a:ext cx="350000" cy="0"/>
            </a:xfrm>
            <a:prstGeom prst="line">
              <a:avLst/>
            </a:prstGeom>
            <a:solidFill>
              <a:srgbClr val="000000"/>
            </a:solidFill>
            <a:ln w="11000" cap="flat" cmpd="sng" algn="ctr">
              <a:solidFill>
                <a:srgbClr val="707274"/>
              </a:solidFill>
            </a:ln>
          </p:spPr>
        </p:sp>
        <p:sp>
          <p:nvSpPr>
            <p:cNvPr id="18286" name="18287"/>
            <p:cNvSpPr/>
            <p:nvPr/>
          </p:nvSpPr>
          <p:spPr>
            <a:xfrm>
              <a:off x="175000" y="280000"/>
              <a:ext cx="0" cy="70000"/>
            </a:xfrm>
            <a:prstGeom prst="line">
              <a:avLst/>
            </a:prstGeom>
            <a:solidFill>
              <a:srgbClr val="000000"/>
            </a:solidFill>
            <a:ln w="11000" cap="flat" cmpd="sng" algn="ctr">
              <a:solidFill>
                <a:srgbClr val="707274"/>
              </a:solidFill>
            </a:ln>
          </p:spPr>
        </p:sp>
        <p:sp>
          <p:nvSpPr>
            <p:cNvPr id="18288" name="object_18289"/>
            <p:cNvSpPr/>
            <p:nvPr/>
          </p:nvSpPr>
          <p:spPr>
            <a:xfrm>
              <a:off x="50000" y="87500"/>
              <a:ext cx="75000" cy="75000"/>
            </a:xfrm>
            <a:prstGeom prst="ellipse">
              <a:avLst/>
            </a:prstGeom>
            <a:solidFill>
              <a:srgbClr val="707274"/>
            </a:solidFill>
          </p:spPr>
        </p:sp>
        <p:sp>
          <p:nvSpPr>
            <p:cNvPr id="18290" name="object_18291"/>
            <p:cNvSpPr/>
            <p:nvPr/>
          </p:nvSpPr>
          <p:spPr>
            <a:xfrm>
              <a:off x="137500" y="87500"/>
              <a:ext cx="75000" cy="75000"/>
            </a:xfrm>
            <a:prstGeom prst="ellipse">
              <a:avLst/>
            </a:prstGeom>
            <a:solidFill>
              <a:srgbClr val="707274"/>
            </a:solidFill>
          </p:spPr>
        </p:sp>
        <p:sp>
          <p:nvSpPr>
            <p:cNvPr id="18292" name="object_18293"/>
            <p:cNvSpPr/>
            <p:nvPr/>
          </p:nvSpPr>
          <p:spPr>
            <a:xfrm>
              <a:off x="225000" y="87500"/>
              <a:ext cx="75000" cy="75000"/>
            </a:xfrm>
            <a:prstGeom prst="ellipse">
              <a:avLst/>
            </a:prstGeom>
            <a:solidFill>
              <a:srgbClr val="707274"/>
            </a:solidFill>
          </p:spPr>
        </p:sp>
        <p:sp>
          <p:nvSpPr>
            <p:cNvPr id="18294" name="18295"/>
            <p:cNvSpPr/>
            <p:nvPr/>
          </p:nvSpPr>
          <p:spPr>
            <a:xfrm>
              <a:off x="105000" y="233333"/>
              <a:ext cx="140000" cy="0"/>
            </a:xfrm>
            <a:prstGeom prst="rect">
              <a:avLst/>
            </a:prstGeom>
            <a:noFill/>
            <a:ln w="30000" cap="flat" cmpd="sng" algn="ctr">
              <a:solidFill>
                <a:srgbClr val="707274"/>
              </a:solidFill>
            </a:ln>
          </p:spPr>
        </p:sp>
        <p:sp>
          <p:nvSpPr>
            <p:cNvPr id="18296" name="1829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298" name="18299">
            <a:hlinkClick r:id="rId5" action="ppaction://hlinksldjump" tooltip="Response-Rate"/>
          </p:cNvPr>
          <p:cNvGrpSpPr/>
          <p:nvPr/>
        </p:nvGrpSpPr>
        <p:grpSpPr>
          <a:xfrm>
            <a:off x="17356704" y="295737"/>
            <a:ext cx="350000" cy="350000"/>
            <a:chOff x="0" y="0"/>
            <a:chExt cx="0" cy="0"/>
          </a:xfrm>
        </p:grpSpPr>
        <p:sp>
          <p:nvSpPr>
            <p:cNvPr id="18300" name="18301"/>
            <p:cNvSpPr/>
            <p:nvPr/>
          </p:nvSpPr>
          <p:spPr>
            <a:xfrm>
              <a:off x="0" y="0"/>
              <a:ext cx="350000" cy="350000"/>
            </a:xfrm>
            <a:prstGeom prst="rect">
              <a:avLst/>
            </a:prstGeom>
            <a:noFill/>
            <a:ln w="30000" cap="flat" cmpd="sng" algn="ctr">
              <a:solidFill>
                <a:srgbClr val="707274"/>
              </a:solidFill>
            </a:ln>
          </p:spPr>
        </p:sp>
        <p:sp>
          <p:nvSpPr>
            <p:cNvPr id="18302" name="1830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8304" name="object_18305">
            <a:hlinkClick r:id="rId6" action="ppaction://hlinksldjump" tooltip="Index overview"/>
          </p:cNvPr>
          <p:cNvGrpSpPr/>
          <p:nvPr/>
        </p:nvGrpSpPr>
        <p:grpSpPr>
          <a:xfrm>
            <a:off x="16333086" y="295737"/>
            <a:ext cx="511198" cy="515004"/>
            <a:chOff x="17809255" y="706508"/>
            <a:chExt cx="711198" cy="715004"/>
          </a:xfrm>
        </p:grpSpPr>
        <p:sp>
          <p:nvSpPr>
            <p:cNvPr id="18306" name="object_18307"/>
            <p:cNvSpPr/>
            <p:nvPr/>
          </p:nvSpPr>
          <p:spPr>
            <a:xfrm>
              <a:off x="17809255" y="706508"/>
              <a:ext cx="711198" cy="715004"/>
            </a:xfrm>
            <a:prstGeom prst="rect">
              <a:avLst/>
            </a:prstGeom>
            <a:solidFill>
              <a:srgbClr val="FFFFFF">
                <a:alpha val="500"/>
              </a:srgbClr>
            </a:solidFill>
            <a:ln>
              <a:noFill/>
            </a:ln>
          </p:spPr>
        </p:sp>
        <p:sp>
          <p:nvSpPr>
            <p:cNvPr id="18308" name="object_1830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8310" name="object_1831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8312" name="object_1831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8314" name="object_1831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8316" name="object_1831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8318" name="object_1831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8320" name="object_1832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8322" name="object_1832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8324" name="object_1832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8326" name="object_1832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8328" name="object_18329">
            <a:hlinkClick r:id="rId7" action="ppaction://hlinksldjump" tooltip="Dimensions"/>
          </p:cNvPr>
          <p:cNvGrpSpPr/>
          <p:nvPr/>
        </p:nvGrpSpPr>
        <p:grpSpPr>
          <a:xfrm>
            <a:off x="15309468" y="295737"/>
            <a:ext cx="350000" cy="350000"/>
            <a:chOff x="0" y="0"/>
            <a:chExt cx="0" cy="0"/>
          </a:xfrm>
        </p:grpSpPr>
        <p:sp>
          <p:nvSpPr>
            <p:cNvPr id="18330" name="object_18331"/>
            <p:cNvSpPr/>
            <p:nvPr/>
          </p:nvSpPr>
          <p:spPr>
            <a:xfrm>
              <a:off x="30600" y="27733"/>
              <a:ext cx="113800" cy="61200"/>
            </a:xfrm>
            <a:prstGeom prst="rect">
              <a:avLst/>
            </a:prstGeom>
            <a:solidFill>
              <a:srgbClr val="707274"/>
            </a:solidFill>
            <a:ln>
              <a:noFill/>
            </a:ln>
          </p:spPr>
        </p:sp>
        <p:sp>
          <p:nvSpPr>
            <p:cNvPr id="18332" name="object_18333"/>
            <p:cNvSpPr/>
            <p:nvPr/>
          </p:nvSpPr>
          <p:spPr>
            <a:xfrm>
              <a:off x="275600" y="27733"/>
              <a:ext cx="43800" cy="61200"/>
            </a:xfrm>
            <a:prstGeom prst="rect">
              <a:avLst/>
            </a:prstGeom>
            <a:solidFill>
              <a:srgbClr val="707274"/>
            </a:solidFill>
            <a:ln>
              <a:noFill/>
            </a:ln>
          </p:spPr>
        </p:sp>
        <p:sp>
          <p:nvSpPr>
            <p:cNvPr id="18334" name="object_18335"/>
            <p:cNvSpPr/>
            <p:nvPr/>
          </p:nvSpPr>
          <p:spPr>
            <a:xfrm>
              <a:off x="0" y="27733"/>
              <a:ext cx="61200" cy="61200"/>
            </a:xfrm>
            <a:prstGeom prst="ellipse">
              <a:avLst/>
            </a:prstGeom>
            <a:solidFill>
              <a:srgbClr val="707274"/>
            </a:solidFill>
            <a:ln>
              <a:noFill/>
            </a:ln>
          </p:spPr>
        </p:sp>
        <p:sp>
          <p:nvSpPr>
            <p:cNvPr id="18336" name="object_18337"/>
            <p:cNvSpPr/>
            <p:nvPr/>
          </p:nvSpPr>
          <p:spPr>
            <a:xfrm>
              <a:off x="113800" y="27733"/>
              <a:ext cx="61200" cy="61200"/>
            </a:xfrm>
            <a:prstGeom prst="ellipse">
              <a:avLst/>
            </a:prstGeom>
            <a:solidFill>
              <a:srgbClr val="707274"/>
            </a:solidFill>
            <a:ln>
              <a:noFill/>
            </a:ln>
          </p:spPr>
        </p:sp>
        <p:sp>
          <p:nvSpPr>
            <p:cNvPr id="18338" name="object_18339"/>
            <p:cNvSpPr/>
            <p:nvPr/>
          </p:nvSpPr>
          <p:spPr>
            <a:xfrm>
              <a:off x="288800" y="27733"/>
              <a:ext cx="61200" cy="61200"/>
            </a:xfrm>
            <a:prstGeom prst="ellipse">
              <a:avLst/>
            </a:prstGeom>
            <a:solidFill>
              <a:srgbClr val="707274"/>
            </a:solidFill>
            <a:ln>
              <a:noFill/>
            </a:ln>
          </p:spPr>
        </p:sp>
        <p:sp>
          <p:nvSpPr>
            <p:cNvPr id="18340" name="object_18341"/>
            <p:cNvSpPr/>
            <p:nvPr/>
          </p:nvSpPr>
          <p:spPr>
            <a:xfrm>
              <a:off x="245000" y="27733"/>
              <a:ext cx="61200" cy="61200"/>
            </a:xfrm>
            <a:prstGeom prst="ellipse">
              <a:avLst/>
            </a:prstGeom>
            <a:solidFill>
              <a:srgbClr val="707274"/>
            </a:solidFill>
            <a:ln>
              <a:noFill/>
            </a:ln>
          </p:spPr>
        </p:sp>
        <p:sp>
          <p:nvSpPr>
            <p:cNvPr id="18342" name="object_18343"/>
            <p:cNvSpPr/>
            <p:nvPr/>
          </p:nvSpPr>
          <p:spPr>
            <a:xfrm>
              <a:off x="30600" y="144400"/>
              <a:ext cx="43800" cy="61200"/>
            </a:xfrm>
            <a:prstGeom prst="rect">
              <a:avLst/>
            </a:prstGeom>
            <a:solidFill>
              <a:srgbClr val="707274"/>
            </a:solidFill>
            <a:ln>
              <a:noFill/>
            </a:ln>
          </p:spPr>
        </p:sp>
        <p:sp>
          <p:nvSpPr>
            <p:cNvPr id="18344" name="object_18345"/>
            <p:cNvSpPr/>
            <p:nvPr/>
          </p:nvSpPr>
          <p:spPr>
            <a:xfrm>
              <a:off x="205600" y="144400"/>
              <a:ext cx="113800" cy="61200"/>
            </a:xfrm>
            <a:prstGeom prst="rect">
              <a:avLst/>
            </a:prstGeom>
            <a:solidFill>
              <a:srgbClr val="707274"/>
            </a:solidFill>
            <a:ln>
              <a:noFill/>
            </a:ln>
          </p:spPr>
        </p:sp>
        <p:sp>
          <p:nvSpPr>
            <p:cNvPr id="18346" name="object_18347"/>
            <p:cNvSpPr/>
            <p:nvPr/>
          </p:nvSpPr>
          <p:spPr>
            <a:xfrm>
              <a:off x="0" y="144400"/>
              <a:ext cx="61200" cy="61200"/>
            </a:xfrm>
            <a:prstGeom prst="ellipse">
              <a:avLst/>
            </a:prstGeom>
            <a:solidFill>
              <a:srgbClr val="707274"/>
            </a:solidFill>
            <a:ln>
              <a:noFill/>
            </a:ln>
          </p:spPr>
        </p:sp>
        <p:sp>
          <p:nvSpPr>
            <p:cNvPr id="18348" name="object_18349"/>
            <p:cNvSpPr/>
            <p:nvPr/>
          </p:nvSpPr>
          <p:spPr>
            <a:xfrm>
              <a:off x="43800" y="144400"/>
              <a:ext cx="61200" cy="61200"/>
            </a:xfrm>
            <a:prstGeom prst="ellipse">
              <a:avLst/>
            </a:prstGeom>
            <a:solidFill>
              <a:srgbClr val="707274"/>
            </a:solidFill>
            <a:ln>
              <a:noFill/>
            </a:ln>
          </p:spPr>
        </p:sp>
        <p:sp>
          <p:nvSpPr>
            <p:cNvPr id="18350" name="object_18351"/>
            <p:cNvSpPr/>
            <p:nvPr/>
          </p:nvSpPr>
          <p:spPr>
            <a:xfrm>
              <a:off x="288800" y="144400"/>
              <a:ext cx="61200" cy="61200"/>
            </a:xfrm>
            <a:prstGeom prst="ellipse">
              <a:avLst/>
            </a:prstGeom>
            <a:solidFill>
              <a:srgbClr val="707274"/>
            </a:solidFill>
            <a:ln>
              <a:noFill/>
            </a:ln>
          </p:spPr>
        </p:sp>
        <p:sp>
          <p:nvSpPr>
            <p:cNvPr id="18352" name="object_18353"/>
            <p:cNvSpPr/>
            <p:nvPr/>
          </p:nvSpPr>
          <p:spPr>
            <a:xfrm>
              <a:off x="175000" y="144400"/>
              <a:ext cx="61200" cy="61200"/>
            </a:xfrm>
            <a:prstGeom prst="ellipse">
              <a:avLst/>
            </a:prstGeom>
            <a:solidFill>
              <a:srgbClr val="707274"/>
            </a:solidFill>
            <a:ln>
              <a:noFill/>
            </a:ln>
          </p:spPr>
        </p:sp>
        <p:sp>
          <p:nvSpPr>
            <p:cNvPr id="18354" name="object_18355"/>
            <p:cNvSpPr/>
            <p:nvPr/>
          </p:nvSpPr>
          <p:spPr>
            <a:xfrm>
              <a:off x="30600" y="261067"/>
              <a:ext cx="78800" cy="61200"/>
            </a:xfrm>
            <a:prstGeom prst="rect">
              <a:avLst/>
            </a:prstGeom>
            <a:solidFill>
              <a:srgbClr val="707274"/>
            </a:solidFill>
            <a:ln>
              <a:noFill/>
            </a:ln>
          </p:spPr>
        </p:sp>
        <p:sp>
          <p:nvSpPr>
            <p:cNvPr id="18356" name="object_18357"/>
            <p:cNvSpPr/>
            <p:nvPr/>
          </p:nvSpPr>
          <p:spPr>
            <a:xfrm>
              <a:off x="240600" y="261067"/>
              <a:ext cx="78800" cy="61200"/>
            </a:xfrm>
            <a:prstGeom prst="rect">
              <a:avLst/>
            </a:prstGeom>
            <a:solidFill>
              <a:srgbClr val="707274"/>
            </a:solidFill>
            <a:ln>
              <a:noFill/>
            </a:ln>
          </p:spPr>
        </p:sp>
        <p:sp>
          <p:nvSpPr>
            <p:cNvPr id="18358" name="object_18359"/>
            <p:cNvSpPr/>
            <p:nvPr/>
          </p:nvSpPr>
          <p:spPr>
            <a:xfrm>
              <a:off x="0" y="261067"/>
              <a:ext cx="61200" cy="61200"/>
            </a:xfrm>
            <a:prstGeom prst="ellipse">
              <a:avLst/>
            </a:prstGeom>
            <a:solidFill>
              <a:srgbClr val="707274"/>
            </a:solidFill>
            <a:ln>
              <a:noFill/>
            </a:ln>
          </p:spPr>
        </p:sp>
        <p:sp>
          <p:nvSpPr>
            <p:cNvPr id="18360" name="object_18361"/>
            <p:cNvSpPr/>
            <p:nvPr/>
          </p:nvSpPr>
          <p:spPr>
            <a:xfrm>
              <a:off x="78800" y="261067"/>
              <a:ext cx="61200" cy="61200"/>
            </a:xfrm>
            <a:prstGeom prst="ellipse">
              <a:avLst/>
            </a:prstGeom>
            <a:solidFill>
              <a:srgbClr val="707274"/>
            </a:solidFill>
            <a:ln>
              <a:noFill/>
            </a:ln>
          </p:spPr>
        </p:sp>
        <p:sp>
          <p:nvSpPr>
            <p:cNvPr id="18362" name="object_18363"/>
            <p:cNvSpPr/>
            <p:nvPr/>
          </p:nvSpPr>
          <p:spPr>
            <a:xfrm>
              <a:off x="288800" y="261067"/>
              <a:ext cx="61200" cy="61200"/>
            </a:xfrm>
            <a:prstGeom prst="ellipse">
              <a:avLst/>
            </a:prstGeom>
            <a:solidFill>
              <a:srgbClr val="707274"/>
            </a:solidFill>
            <a:ln>
              <a:noFill/>
            </a:ln>
          </p:spPr>
        </p:sp>
        <p:sp>
          <p:nvSpPr>
            <p:cNvPr id="18364" name="object_18365"/>
            <p:cNvSpPr/>
            <p:nvPr/>
          </p:nvSpPr>
          <p:spPr>
            <a:xfrm>
              <a:off x="210000" y="261067"/>
              <a:ext cx="61200" cy="61200"/>
            </a:xfrm>
            <a:prstGeom prst="ellipse">
              <a:avLst/>
            </a:prstGeom>
            <a:solidFill>
              <a:srgbClr val="707274"/>
            </a:solidFill>
            <a:ln>
              <a:noFill/>
            </a:ln>
          </p:spPr>
        </p:sp>
        <p:sp>
          <p:nvSpPr>
            <p:cNvPr id="18366" name="1836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368" name="object_18369">
            <a:hlinkClick r:id="rId8" action="ppaction://hlinksldjump" tooltip="Portfolio of Action"/>
          </p:cNvPr>
          <p:cNvGrpSpPr/>
          <p:nvPr/>
        </p:nvGrpSpPr>
        <p:grpSpPr>
          <a:xfrm>
            <a:off x="19403940" y="887211"/>
            <a:ext cx="350000" cy="350000"/>
            <a:chOff x="0" y="0"/>
            <a:chExt cx="0" cy="0"/>
          </a:xfrm>
        </p:grpSpPr>
        <p:sp>
          <p:nvSpPr>
            <p:cNvPr id="18372" name="object_18373"/>
            <p:cNvSpPr/>
            <p:nvPr/>
          </p:nvSpPr>
          <p:spPr>
            <a:xfrm>
              <a:off x="11900" y="79800"/>
              <a:ext cx="51110" cy="51110"/>
            </a:xfrm>
            <a:prstGeom prst="ellipse">
              <a:avLst/>
            </a:prstGeom>
            <a:solidFill>
              <a:srgbClr val="707274"/>
            </a:solidFill>
          </p:spPr>
        </p:sp>
        <p:sp>
          <p:nvSpPr>
            <p:cNvPr id="18374" name="object_18375"/>
            <p:cNvSpPr/>
            <p:nvPr/>
          </p:nvSpPr>
          <p:spPr>
            <a:xfrm>
              <a:off x="121800" y="124250"/>
              <a:ext cx="51110" cy="51110"/>
            </a:xfrm>
            <a:prstGeom prst="ellipse">
              <a:avLst/>
            </a:prstGeom>
            <a:solidFill>
              <a:srgbClr val="707274"/>
            </a:solidFill>
          </p:spPr>
        </p:sp>
        <p:sp>
          <p:nvSpPr>
            <p:cNvPr id="18376" name="object_18377"/>
            <p:cNvSpPr/>
            <p:nvPr/>
          </p:nvSpPr>
          <p:spPr>
            <a:xfrm>
              <a:off x="244650" y="42700"/>
              <a:ext cx="51110" cy="51110"/>
            </a:xfrm>
            <a:prstGeom prst="ellipse">
              <a:avLst/>
            </a:prstGeom>
            <a:solidFill>
              <a:srgbClr val="707274"/>
            </a:solidFill>
          </p:spPr>
        </p:sp>
        <p:sp>
          <p:nvSpPr>
            <p:cNvPr id="18378" name="object_18379"/>
            <p:cNvSpPr/>
            <p:nvPr/>
          </p:nvSpPr>
          <p:spPr>
            <a:xfrm>
              <a:off x="282800" y="229250"/>
              <a:ext cx="51110" cy="51110"/>
            </a:xfrm>
            <a:prstGeom prst="ellipse">
              <a:avLst/>
            </a:prstGeom>
            <a:solidFill>
              <a:srgbClr val="707274"/>
            </a:solidFill>
          </p:spPr>
        </p:sp>
        <p:sp>
          <p:nvSpPr>
            <p:cNvPr id="18380" name="object_18381"/>
            <p:cNvSpPr/>
            <p:nvPr/>
          </p:nvSpPr>
          <p:spPr>
            <a:xfrm>
              <a:off x="79800" y="234500"/>
              <a:ext cx="51110" cy="51110"/>
            </a:xfrm>
            <a:prstGeom prst="ellipse">
              <a:avLst/>
            </a:prstGeom>
            <a:solidFill>
              <a:srgbClr val="707274"/>
            </a:solidFill>
          </p:spPr>
        </p:sp>
        <p:sp>
          <p:nvSpPr>
            <p:cNvPr id="18382" name="object_18383"/>
            <p:cNvSpPr/>
            <p:nvPr/>
          </p:nvSpPr>
          <p:spPr>
            <a:xfrm>
              <a:off x="105350" y="23800"/>
              <a:ext cx="51110" cy="51110"/>
            </a:xfrm>
            <a:prstGeom prst="ellipse">
              <a:avLst/>
            </a:prstGeom>
            <a:solidFill>
              <a:srgbClr val="707274"/>
            </a:solidFill>
          </p:spPr>
        </p:sp>
        <p:sp>
          <p:nvSpPr>
            <p:cNvPr id="18384" name="object_18385"/>
            <p:cNvSpPr/>
            <p:nvPr/>
          </p:nvSpPr>
          <p:spPr>
            <a:xfrm>
              <a:off x="232050" y="149450"/>
              <a:ext cx="51110" cy="51110"/>
            </a:xfrm>
            <a:prstGeom prst="ellipse">
              <a:avLst/>
            </a:prstGeom>
            <a:solidFill>
              <a:srgbClr val="707274"/>
            </a:solidFill>
          </p:spPr>
        </p:sp>
        <p:sp>
          <p:nvSpPr>
            <p:cNvPr id="18386" name="object_18387"/>
            <p:cNvSpPr/>
            <p:nvPr/>
          </p:nvSpPr>
          <p:spPr>
            <a:xfrm>
              <a:off x="0" y="175000"/>
              <a:ext cx="350000" cy="0"/>
            </a:xfrm>
            <a:prstGeom prst="rect">
              <a:avLst/>
            </a:prstGeom>
            <a:noFill/>
            <a:ln w="10470">
              <a:solidFill>
                <a:srgbClr val="707274"/>
              </a:solidFill>
            </a:ln>
          </p:spPr>
        </p:sp>
        <p:sp>
          <p:nvSpPr>
            <p:cNvPr id="18388" name="object_18389"/>
            <p:cNvSpPr/>
            <p:nvPr/>
          </p:nvSpPr>
          <p:spPr>
            <a:xfrm>
              <a:off x="175000" y="0"/>
              <a:ext cx="0" cy="350000"/>
            </a:xfrm>
            <a:prstGeom prst="rect">
              <a:avLst/>
            </a:prstGeom>
            <a:noFill/>
            <a:ln w="10470">
              <a:solidFill>
                <a:srgbClr val="707274"/>
              </a:solidFill>
            </a:ln>
          </p:spPr>
        </p:sp>
        <p:sp>
          <p:nvSpPr>
            <p:cNvPr id="18390" name="1839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392" name="18393">
            <a:hlinkClick r:id="rId9" action="ppaction://hlinksldjump" tooltip="Semantic Differential"/>
          </p:cNvPr>
          <p:cNvGrpSpPr/>
          <p:nvPr/>
        </p:nvGrpSpPr>
        <p:grpSpPr>
          <a:xfrm>
            <a:off x="18380322" y="887211"/>
            <a:ext cx="561600" cy="648000"/>
            <a:chOff x="0" y="0"/>
            <a:chExt cx="0" cy="0"/>
          </a:xfrm>
        </p:grpSpPr>
        <p:sp>
          <p:nvSpPr>
            <p:cNvPr id="18394" name="18395"/>
            <p:cNvSpPr/>
            <p:nvPr/>
          </p:nvSpPr>
          <p:spPr>
            <a:xfrm>
              <a:off x="0" y="0"/>
              <a:ext cx="350000" cy="350000"/>
            </a:xfrm>
            <a:prstGeom prst="rect">
              <a:avLst/>
            </a:prstGeom>
            <a:noFill/>
            <a:ln w="30000" cap="flat" cmpd="sng" algn="ctr">
              <a:solidFill>
                <a:srgbClr val="707274"/>
              </a:solidFill>
            </a:ln>
          </p:spPr>
        </p:sp>
        <p:cxnSp>
          <p:nvCxnSpPr>
            <p:cNvPr id="18396" name="object_1839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8398" name="object_1839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8400" name="1840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402" name="18403">
            <a:hlinkClick r:id="rId10" action="ppaction://hlinksldjump"/>
          </p:cNvPr>
          <p:cNvGrpSpPr/>
          <p:nvPr/>
        </p:nvGrpSpPr>
        <p:grpSpPr>
          <a:xfrm>
            <a:off x="17356704" y="887211"/>
            <a:ext cx="561600" cy="648000"/>
            <a:chOff x="0" y="0"/>
            <a:chExt cx="0" cy="0"/>
          </a:xfrm>
        </p:grpSpPr>
        <p:sp>
          <p:nvSpPr>
            <p:cNvPr id="18404" name="18405"/>
            <p:cNvSpPr/>
            <p:nvPr/>
          </p:nvSpPr>
          <p:spPr>
            <a:xfrm>
              <a:off x="0" y="0"/>
              <a:ext cx="350000" cy="350000"/>
            </a:xfrm>
            <a:prstGeom prst="rect">
              <a:avLst/>
            </a:prstGeom>
            <a:noFill/>
            <a:ln w="30000" cap="flat" cmpd="sng" algn="ctr">
              <a:solidFill>
                <a:srgbClr val="707274"/>
              </a:solidFill>
            </a:ln>
          </p:spPr>
        </p:sp>
        <p:sp>
          <p:nvSpPr>
            <p:cNvPr id="18406" name="object_1840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8408" name="object_18409"/>
            <p:cNvSpPr/>
            <p:nvPr/>
          </p:nvSpPr>
          <p:spPr>
            <a:xfrm>
              <a:off x="136856" y="41051"/>
              <a:ext cx="54000" cy="59400"/>
            </a:xfrm>
            <a:prstGeom prst="rect">
              <a:avLst/>
            </a:prstGeom>
            <a:solidFill>
              <a:srgbClr val="707274"/>
            </a:solidFill>
          </p:spPr>
        </p:sp>
        <p:sp>
          <p:nvSpPr>
            <p:cNvPr id="18410" name="object_18411"/>
            <p:cNvSpPr/>
            <p:nvPr/>
          </p:nvSpPr>
          <p:spPr>
            <a:xfrm>
              <a:off x="180596" y="70751"/>
              <a:ext cx="55300" cy="0"/>
            </a:xfrm>
            <a:prstGeom prst="line">
              <a:avLst/>
            </a:prstGeom>
            <a:solidFill>
              <a:srgbClr val="000000"/>
            </a:solidFill>
            <a:ln w="11000" cap="flat" cmpd="sng" algn="ctr">
              <a:solidFill>
                <a:srgbClr val="707274"/>
              </a:solidFill>
            </a:ln>
          </p:spPr>
        </p:sp>
        <p:sp>
          <p:nvSpPr>
            <p:cNvPr id="18412" name="object_18413"/>
            <p:cNvSpPr/>
            <p:nvPr/>
          </p:nvSpPr>
          <p:spPr>
            <a:xfrm>
              <a:off x="245893" y="41051"/>
              <a:ext cx="54000" cy="59400"/>
            </a:xfrm>
            <a:prstGeom prst="ellipse">
              <a:avLst/>
            </a:prstGeom>
            <a:solidFill>
              <a:srgbClr val="707274"/>
            </a:solidFill>
          </p:spPr>
        </p:sp>
        <p:sp>
          <p:nvSpPr>
            <p:cNvPr id="18414" name="object_18415"/>
            <p:cNvSpPr/>
            <p:nvPr/>
          </p:nvSpPr>
          <p:spPr>
            <a:xfrm>
              <a:off x="136856" y="143142"/>
              <a:ext cx="54000" cy="59400"/>
            </a:xfrm>
            <a:prstGeom prst="rect">
              <a:avLst/>
            </a:prstGeom>
            <a:solidFill>
              <a:srgbClr val="707274"/>
            </a:solidFill>
          </p:spPr>
        </p:sp>
        <p:sp>
          <p:nvSpPr>
            <p:cNvPr id="18416" name="object_18417"/>
            <p:cNvSpPr/>
            <p:nvPr/>
          </p:nvSpPr>
          <p:spPr>
            <a:xfrm>
              <a:off x="180596" y="172842"/>
              <a:ext cx="55300" cy="0"/>
            </a:xfrm>
            <a:prstGeom prst="line">
              <a:avLst/>
            </a:prstGeom>
            <a:solidFill>
              <a:srgbClr val="000000"/>
            </a:solidFill>
            <a:ln w="11000" cap="flat" cmpd="sng" algn="ctr">
              <a:solidFill>
                <a:srgbClr val="707274"/>
              </a:solidFill>
            </a:ln>
          </p:spPr>
        </p:sp>
        <p:sp>
          <p:nvSpPr>
            <p:cNvPr id="18418" name="object_18419"/>
            <p:cNvSpPr/>
            <p:nvPr/>
          </p:nvSpPr>
          <p:spPr>
            <a:xfrm>
              <a:off x="245893" y="143142"/>
              <a:ext cx="54000" cy="59400"/>
            </a:xfrm>
            <a:prstGeom prst="ellipse">
              <a:avLst/>
            </a:prstGeom>
            <a:solidFill>
              <a:srgbClr val="707274"/>
            </a:solidFill>
          </p:spPr>
        </p:sp>
        <p:sp>
          <p:nvSpPr>
            <p:cNvPr id="18420" name="object_18421"/>
            <p:cNvSpPr/>
            <p:nvPr/>
          </p:nvSpPr>
          <p:spPr>
            <a:xfrm>
              <a:off x="136856" y="237985"/>
              <a:ext cx="54000" cy="59400"/>
            </a:xfrm>
            <a:prstGeom prst="rect">
              <a:avLst/>
            </a:prstGeom>
            <a:solidFill>
              <a:srgbClr val="707274"/>
            </a:solidFill>
          </p:spPr>
        </p:sp>
        <p:sp>
          <p:nvSpPr>
            <p:cNvPr id="18422" name="object_18423"/>
            <p:cNvSpPr/>
            <p:nvPr/>
          </p:nvSpPr>
          <p:spPr>
            <a:xfrm>
              <a:off x="180596" y="267685"/>
              <a:ext cx="55300" cy="0"/>
            </a:xfrm>
            <a:prstGeom prst="line">
              <a:avLst/>
            </a:prstGeom>
            <a:solidFill>
              <a:srgbClr val="000000"/>
            </a:solidFill>
            <a:ln w="11000" cap="flat" cmpd="sng" algn="ctr">
              <a:solidFill>
                <a:srgbClr val="707274"/>
              </a:solidFill>
            </a:ln>
          </p:spPr>
        </p:sp>
        <p:sp>
          <p:nvSpPr>
            <p:cNvPr id="18424" name="object_18425"/>
            <p:cNvSpPr/>
            <p:nvPr/>
          </p:nvSpPr>
          <p:spPr>
            <a:xfrm>
              <a:off x="245893" y="237985"/>
              <a:ext cx="54000" cy="59400"/>
            </a:xfrm>
            <a:prstGeom prst="ellipse">
              <a:avLst/>
            </a:prstGeom>
            <a:solidFill>
              <a:srgbClr val="707274"/>
            </a:solidFill>
          </p:spPr>
        </p:sp>
        <p:sp>
          <p:nvSpPr>
            <p:cNvPr id="18426" name="1842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428" name="18429">
            <a:hlinkClick r:id="rId11" action="ppaction://hlinksldjump" tooltip="Aspektkarte"/>
          </p:cNvPr>
          <p:cNvGrpSpPr/>
          <p:nvPr/>
        </p:nvGrpSpPr>
        <p:grpSpPr>
          <a:xfrm>
            <a:off x="16333086" y="887211"/>
            <a:ext cx="350000" cy="350000"/>
            <a:chOff x="0" y="0"/>
            <a:chExt cx="0" cy="0"/>
          </a:xfrm>
        </p:grpSpPr>
        <p:sp>
          <p:nvSpPr>
            <p:cNvPr id="18430" name="18431"/>
            <p:cNvSpPr/>
            <p:nvPr/>
          </p:nvSpPr>
          <p:spPr>
            <a:xfrm>
              <a:off x="0" y="0"/>
              <a:ext cx="350000" cy="350000"/>
            </a:xfrm>
            <a:prstGeom prst="rect">
              <a:avLst/>
            </a:prstGeom>
            <a:noFill/>
            <a:ln w="30000" cap="flat" cmpd="sng" algn="ctr">
              <a:solidFill>
                <a:srgbClr val="707274"/>
              </a:solidFill>
            </a:ln>
          </p:spPr>
        </p:sp>
        <p:sp>
          <p:nvSpPr>
            <p:cNvPr id="18432" name="18433"/>
            <p:cNvSpPr/>
            <p:nvPr/>
          </p:nvSpPr>
          <p:spPr>
            <a:xfrm>
              <a:off x="70000" y="0"/>
              <a:ext cx="210000" cy="0"/>
            </a:xfrm>
            <a:prstGeom prst="line">
              <a:avLst/>
            </a:prstGeom>
            <a:solidFill>
              <a:srgbClr val="000000"/>
            </a:solidFill>
            <a:ln w="11000" cap="flat" cmpd="sng" algn="ctr">
              <a:solidFill>
                <a:srgbClr val="707274"/>
              </a:solidFill>
            </a:ln>
          </p:spPr>
        </p:sp>
        <p:sp>
          <p:nvSpPr>
            <p:cNvPr id="18434" name="18435"/>
            <p:cNvSpPr/>
            <p:nvPr/>
          </p:nvSpPr>
          <p:spPr>
            <a:xfrm>
              <a:off x="70000" y="58333"/>
              <a:ext cx="210000" cy="0"/>
            </a:xfrm>
            <a:prstGeom prst="line">
              <a:avLst/>
            </a:prstGeom>
            <a:solidFill>
              <a:srgbClr val="000000"/>
            </a:solidFill>
            <a:ln w="11000" cap="flat" cmpd="sng" algn="ctr">
              <a:solidFill>
                <a:srgbClr val="707274"/>
              </a:solidFill>
            </a:ln>
          </p:spPr>
        </p:sp>
        <p:sp>
          <p:nvSpPr>
            <p:cNvPr id="18436" name="18437"/>
            <p:cNvSpPr/>
            <p:nvPr/>
          </p:nvSpPr>
          <p:spPr>
            <a:xfrm>
              <a:off x="70000" y="116667"/>
              <a:ext cx="210000" cy="0"/>
            </a:xfrm>
            <a:prstGeom prst="line">
              <a:avLst/>
            </a:prstGeom>
            <a:solidFill>
              <a:srgbClr val="000000"/>
            </a:solidFill>
            <a:ln w="11000" cap="flat" cmpd="sng" algn="ctr">
              <a:solidFill>
                <a:srgbClr val="707274"/>
              </a:solidFill>
            </a:ln>
          </p:spPr>
        </p:sp>
        <p:sp>
          <p:nvSpPr>
            <p:cNvPr id="18438" name="18439"/>
            <p:cNvSpPr/>
            <p:nvPr/>
          </p:nvSpPr>
          <p:spPr>
            <a:xfrm>
              <a:off x="70000" y="175000"/>
              <a:ext cx="210000" cy="0"/>
            </a:xfrm>
            <a:prstGeom prst="line">
              <a:avLst/>
            </a:prstGeom>
            <a:solidFill>
              <a:srgbClr val="000000"/>
            </a:solidFill>
            <a:ln w="11000" cap="flat" cmpd="sng" algn="ctr">
              <a:solidFill>
                <a:srgbClr val="707274"/>
              </a:solidFill>
            </a:ln>
          </p:spPr>
        </p:sp>
        <p:sp>
          <p:nvSpPr>
            <p:cNvPr id="18440" name="18441"/>
            <p:cNvSpPr/>
            <p:nvPr/>
          </p:nvSpPr>
          <p:spPr>
            <a:xfrm>
              <a:off x="70000" y="233333"/>
              <a:ext cx="210000" cy="0"/>
            </a:xfrm>
            <a:prstGeom prst="line">
              <a:avLst/>
            </a:prstGeom>
            <a:solidFill>
              <a:srgbClr val="000000"/>
            </a:solidFill>
            <a:ln w="11000" cap="flat" cmpd="sng" algn="ctr">
              <a:solidFill>
                <a:srgbClr val="707274"/>
              </a:solidFill>
            </a:ln>
          </p:spPr>
        </p:sp>
        <p:sp>
          <p:nvSpPr>
            <p:cNvPr id="18442" name="18443"/>
            <p:cNvSpPr/>
            <p:nvPr/>
          </p:nvSpPr>
          <p:spPr>
            <a:xfrm>
              <a:off x="70000" y="291667"/>
              <a:ext cx="210000" cy="0"/>
            </a:xfrm>
            <a:prstGeom prst="line">
              <a:avLst/>
            </a:prstGeom>
            <a:solidFill>
              <a:srgbClr val="000000"/>
            </a:solidFill>
            <a:ln w="11000" cap="flat" cmpd="sng" algn="ctr">
              <a:solidFill>
                <a:srgbClr val="707274"/>
              </a:solidFill>
            </a:ln>
          </p:spPr>
        </p:sp>
        <p:sp>
          <p:nvSpPr>
            <p:cNvPr id="18444" name="18445"/>
            <p:cNvSpPr/>
            <p:nvPr/>
          </p:nvSpPr>
          <p:spPr>
            <a:xfrm>
              <a:off x="70000" y="350000"/>
              <a:ext cx="210000" cy="0"/>
            </a:xfrm>
            <a:prstGeom prst="line">
              <a:avLst/>
            </a:prstGeom>
            <a:solidFill>
              <a:srgbClr val="000000"/>
            </a:solidFill>
            <a:ln w="11000" cap="flat" cmpd="sng" algn="ctr">
              <a:solidFill>
                <a:srgbClr val="707274"/>
              </a:solidFill>
            </a:ln>
          </p:spPr>
        </p:sp>
        <p:sp>
          <p:nvSpPr>
            <p:cNvPr id="18446" name="18447">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448" name="object_18449">
            <a:hlinkClick r:id="rId12" action="ppaction://hlinksldjump" tooltip="Tabellenband Demoskopie"/>
          </p:cNvPr>
          <p:cNvGrpSpPr/>
          <p:nvPr/>
        </p:nvGrpSpPr>
        <p:grpSpPr>
          <a:xfrm>
            <a:off x="15309468" y="887211"/>
            <a:ext cx="350000" cy="350000"/>
            <a:chOff x="0" y="0"/>
            <a:chExt cx="0" cy="0"/>
          </a:xfrm>
        </p:grpSpPr>
        <p:sp>
          <p:nvSpPr>
            <p:cNvPr id="18452" name="object_18453"/>
            <p:cNvSpPr/>
            <p:nvPr/>
          </p:nvSpPr>
          <p:spPr>
            <a:xfrm>
              <a:off x="30600" y="27733"/>
              <a:ext cx="222300" cy="61200"/>
            </a:xfrm>
            <a:prstGeom prst="rect">
              <a:avLst/>
            </a:prstGeom>
            <a:solidFill>
              <a:srgbClr val="707274"/>
            </a:solidFill>
            <a:ln>
              <a:noFill/>
            </a:ln>
          </p:spPr>
        </p:sp>
        <p:sp>
          <p:nvSpPr>
            <p:cNvPr id="18454" name="object_18455"/>
            <p:cNvSpPr/>
            <p:nvPr/>
          </p:nvSpPr>
          <p:spPr>
            <a:xfrm>
              <a:off x="0" y="27733"/>
              <a:ext cx="61200" cy="61200"/>
            </a:xfrm>
            <a:prstGeom prst="ellipse">
              <a:avLst/>
            </a:prstGeom>
            <a:solidFill>
              <a:srgbClr val="707274"/>
            </a:solidFill>
            <a:ln>
              <a:noFill/>
            </a:ln>
          </p:spPr>
        </p:sp>
        <p:sp>
          <p:nvSpPr>
            <p:cNvPr id="18456" name="object_18457"/>
            <p:cNvSpPr/>
            <p:nvPr/>
          </p:nvSpPr>
          <p:spPr>
            <a:xfrm>
              <a:off x="222300" y="27733"/>
              <a:ext cx="61200" cy="61200"/>
            </a:xfrm>
            <a:prstGeom prst="ellipse">
              <a:avLst/>
            </a:prstGeom>
            <a:solidFill>
              <a:srgbClr val="707274"/>
            </a:solidFill>
            <a:ln>
              <a:noFill/>
            </a:ln>
          </p:spPr>
        </p:sp>
        <p:sp>
          <p:nvSpPr>
            <p:cNvPr id="18458" name="object_18459"/>
            <p:cNvSpPr/>
            <p:nvPr/>
          </p:nvSpPr>
          <p:spPr>
            <a:xfrm>
              <a:off x="30600" y="144400"/>
              <a:ext cx="141800" cy="61200"/>
            </a:xfrm>
            <a:prstGeom prst="rect">
              <a:avLst/>
            </a:prstGeom>
            <a:solidFill>
              <a:srgbClr val="707274"/>
            </a:solidFill>
            <a:ln>
              <a:noFill/>
            </a:ln>
          </p:spPr>
        </p:sp>
        <p:sp>
          <p:nvSpPr>
            <p:cNvPr id="18460" name="object_18461"/>
            <p:cNvSpPr/>
            <p:nvPr/>
          </p:nvSpPr>
          <p:spPr>
            <a:xfrm>
              <a:off x="0" y="144400"/>
              <a:ext cx="61200" cy="61200"/>
            </a:xfrm>
            <a:prstGeom prst="ellipse">
              <a:avLst/>
            </a:prstGeom>
            <a:solidFill>
              <a:srgbClr val="707274"/>
            </a:solidFill>
            <a:ln>
              <a:noFill/>
            </a:ln>
          </p:spPr>
        </p:sp>
        <p:sp>
          <p:nvSpPr>
            <p:cNvPr id="18462" name="object_18463"/>
            <p:cNvSpPr/>
            <p:nvPr/>
          </p:nvSpPr>
          <p:spPr>
            <a:xfrm>
              <a:off x="141800" y="144400"/>
              <a:ext cx="61200" cy="61200"/>
            </a:xfrm>
            <a:prstGeom prst="ellipse">
              <a:avLst/>
            </a:prstGeom>
            <a:solidFill>
              <a:srgbClr val="707274"/>
            </a:solidFill>
            <a:ln>
              <a:noFill/>
            </a:ln>
          </p:spPr>
        </p:sp>
        <p:sp>
          <p:nvSpPr>
            <p:cNvPr id="18464" name="object_18465"/>
            <p:cNvSpPr/>
            <p:nvPr/>
          </p:nvSpPr>
          <p:spPr>
            <a:xfrm>
              <a:off x="30600" y="261067"/>
              <a:ext cx="288800" cy="61200"/>
            </a:xfrm>
            <a:prstGeom prst="rect">
              <a:avLst/>
            </a:prstGeom>
            <a:solidFill>
              <a:srgbClr val="707274"/>
            </a:solidFill>
            <a:ln>
              <a:noFill/>
            </a:ln>
          </p:spPr>
        </p:sp>
        <p:sp>
          <p:nvSpPr>
            <p:cNvPr id="18466" name="object_18467"/>
            <p:cNvSpPr/>
            <p:nvPr/>
          </p:nvSpPr>
          <p:spPr>
            <a:xfrm>
              <a:off x="0" y="261067"/>
              <a:ext cx="61200" cy="61200"/>
            </a:xfrm>
            <a:prstGeom prst="ellipse">
              <a:avLst/>
            </a:prstGeom>
            <a:solidFill>
              <a:srgbClr val="707274"/>
            </a:solidFill>
            <a:ln>
              <a:noFill/>
            </a:ln>
          </p:spPr>
        </p:sp>
        <p:sp>
          <p:nvSpPr>
            <p:cNvPr id="18468" name="object_18469"/>
            <p:cNvSpPr/>
            <p:nvPr/>
          </p:nvSpPr>
          <p:spPr>
            <a:xfrm>
              <a:off x="288800" y="261067"/>
              <a:ext cx="61200" cy="61200"/>
            </a:xfrm>
            <a:prstGeom prst="ellipse">
              <a:avLst/>
            </a:prstGeom>
            <a:solidFill>
              <a:srgbClr val="707274"/>
            </a:solidFill>
            <a:ln>
              <a:noFill/>
            </a:ln>
          </p:spPr>
        </p:sp>
        <p:sp>
          <p:nvSpPr>
            <p:cNvPr id="18470" name="object_18471"/>
            <p:cNvSpPr/>
            <p:nvPr/>
          </p:nvSpPr>
          <p:spPr>
            <a:xfrm>
              <a:off x="263500" y="58333"/>
              <a:ext cx="0" cy="233333"/>
            </a:xfrm>
            <a:prstGeom prst="rect">
              <a:avLst/>
            </a:prstGeom>
            <a:noFill/>
            <a:ln w="10470">
              <a:solidFill>
                <a:srgbClr val="707274"/>
              </a:solidFill>
            </a:ln>
          </p:spPr>
        </p:sp>
        <p:sp>
          <p:nvSpPr>
            <p:cNvPr id="18472" name="1847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8474" name="object_18475"/>
          <p:cNvSpPr/>
          <p:nvPr/>
        </p:nvSpPr>
        <p:spPr>
          <a:xfrm>
            <a:off x="16376529" y="257782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3.2</a:t>
            </a:r>
          </a:p>
        </p:txBody>
      </p:sp>
      <p:sp>
        <p:nvSpPr>
          <p:cNvPr id="18476" name="object_18477"/>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pays attention to the physical and mental health of employees and offers sufficient support.</a:t>
            </a:r>
            <a:endParaRPr sz="2450" dirty="0">
              <a:latin typeface="Arial"/>
              <a:cs typeface="Arial"/>
            </a:endParaRPr>
          </a:p>
        </p:txBody>
      </p:sp>
      <p:sp>
        <p:nvSpPr>
          <p:cNvPr id="18478" name="object_18479"/>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8480" name="object_18481"/>
          <p:cNvSpPr/>
          <p:nvPr/>
        </p:nvSpPr>
        <p:spPr>
          <a:xfrm>
            <a:off x="7345326" y="3599878"/>
            <a:ext cx="0" cy="6368604"/>
          </a:xfrm>
          <a:prstGeom prst="rect">
            <a:avLst/>
          </a:prstGeom>
          <a:ln w="5235">
            <a:solidFill>
              <a:srgbClr val="000000"/>
            </a:solidFill>
          </a:ln>
        </p:spPr>
      </p:sp>
      <p:sp>
        <p:nvSpPr>
          <p:cNvPr id="18482" name="object_18483"/>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8484" name="object_18485"/>
          <p:cNvSpPr/>
          <p:nvPr/>
        </p:nvSpPr>
        <p:spPr>
          <a:xfrm>
            <a:off x="9026775" y="3599878"/>
            <a:ext cx="0" cy="6368604"/>
          </a:xfrm>
          <a:prstGeom prst="rect">
            <a:avLst/>
          </a:prstGeom>
          <a:ln w="5235">
            <a:solidFill>
              <a:srgbClr val="767A7C"/>
            </a:solidFill>
          </a:ln>
        </p:spPr>
      </p:sp>
      <p:sp>
        <p:nvSpPr>
          <p:cNvPr id="18486" name="object_18487"/>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8488" name="object_18489"/>
          <p:cNvSpPr/>
          <p:nvPr/>
        </p:nvSpPr>
        <p:spPr>
          <a:xfrm>
            <a:off x="10708225" y="3599878"/>
            <a:ext cx="0" cy="6368604"/>
          </a:xfrm>
          <a:prstGeom prst="rect">
            <a:avLst/>
          </a:prstGeom>
          <a:ln w="5235">
            <a:solidFill>
              <a:srgbClr val="767A7C"/>
            </a:solidFill>
          </a:ln>
        </p:spPr>
      </p:sp>
      <p:sp>
        <p:nvSpPr>
          <p:cNvPr id="18490" name="object_18491"/>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8492" name="object_18493"/>
          <p:cNvSpPr/>
          <p:nvPr/>
        </p:nvSpPr>
        <p:spPr>
          <a:xfrm>
            <a:off x="12389674" y="3599878"/>
            <a:ext cx="0" cy="6368604"/>
          </a:xfrm>
          <a:prstGeom prst="rect">
            <a:avLst/>
          </a:prstGeom>
          <a:ln w="5235">
            <a:solidFill>
              <a:srgbClr val="767A7C"/>
            </a:solidFill>
          </a:ln>
        </p:spPr>
      </p:sp>
      <p:sp>
        <p:nvSpPr>
          <p:cNvPr id="18494" name="object_18495"/>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8496" name="object_18497"/>
          <p:cNvSpPr/>
          <p:nvPr/>
        </p:nvSpPr>
        <p:spPr>
          <a:xfrm>
            <a:off x="14071124" y="3599878"/>
            <a:ext cx="0" cy="6368604"/>
          </a:xfrm>
          <a:prstGeom prst="rect">
            <a:avLst/>
          </a:prstGeom>
          <a:ln w="5235">
            <a:solidFill>
              <a:srgbClr val="767A7C"/>
            </a:solidFill>
          </a:ln>
        </p:spPr>
      </p:sp>
      <p:sp>
        <p:nvSpPr>
          <p:cNvPr id="18498" name="object_18499"/>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8500" name="object_18501"/>
          <p:cNvSpPr/>
          <p:nvPr/>
        </p:nvSpPr>
        <p:spPr>
          <a:xfrm>
            <a:off x="15752573" y="3599878"/>
            <a:ext cx="0" cy="6368604"/>
          </a:xfrm>
          <a:prstGeom prst="rect">
            <a:avLst/>
          </a:prstGeom>
          <a:ln w="5235">
            <a:solidFill>
              <a:srgbClr val="000000"/>
            </a:solidFill>
          </a:ln>
        </p:spPr>
      </p:sp>
      <p:sp>
        <p:nvSpPr>
          <p:cNvPr id="18264" name="object_18265"/>
          <p:cNvSpPr/>
          <p:nvPr/>
        </p:nvSpPr>
        <p:spPr>
          <a:xfrm>
            <a:off x="7345326" y="3442398"/>
            <a:ext cx="5128421" cy="157480"/>
          </a:xfrm>
          <a:prstGeom prst="rect">
            <a:avLst/>
          </a:prstGeom>
          <a:solidFill>
            <a:srgbClr val="DB2D3C"/>
          </a:solidFill>
        </p:spPr>
      </p:sp>
      <p:sp>
        <p:nvSpPr>
          <p:cNvPr id="18266" name="object_18267"/>
          <p:cNvSpPr/>
          <p:nvPr/>
        </p:nvSpPr>
        <p:spPr>
          <a:xfrm>
            <a:off x="12473747" y="3442398"/>
            <a:ext cx="1008870" cy="157480"/>
          </a:xfrm>
          <a:prstGeom prst="rect">
            <a:avLst/>
          </a:prstGeom>
          <a:solidFill>
            <a:srgbClr val="FABC46"/>
          </a:solidFill>
        </p:spPr>
      </p:sp>
      <p:sp>
        <p:nvSpPr>
          <p:cNvPr id="18268" name="object_18269"/>
          <p:cNvSpPr/>
          <p:nvPr/>
        </p:nvSpPr>
        <p:spPr>
          <a:xfrm>
            <a:off x="13482617" y="3442398"/>
            <a:ext cx="2269957" cy="157480"/>
          </a:xfrm>
          <a:prstGeom prst="rect">
            <a:avLst/>
          </a:prstGeom>
          <a:solidFill>
            <a:srgbClr val="35B77C"/>
          </a:solidFill>
        </p:spPr>
      </p:sp>
      <p:sp>
        <p:nvSpPr>
          <p:cNvPr id="18502" name="object_18503"/>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18504" name="object_18505"/>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775</a:t>
            </a:r>
          </a:p>
        </p:txBody>
      </p:sp>
      <p:sp>
        <p:nvSpPr>
          <p:cNvPr id="18506" name="object_18507"/>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A=3.2 | I=11%</a:t>
            </a:r>
          </a:p>
        </p:txBody>
      </p:sp>
      <p:sp>
        <p:nvSpPr>
          <p:cNvPr id="18508" name="object_18509"/>
          <p:cNvSpPr/>
          <p:nvPr/>
        </p:nvSpPr>
        <p:spPr>
          <a:xfrm>
            <a:off x="7345326" y="3759093"/>
            <a:ext cx="4777486" cy="212287"/>
          </a:xfrm>
          <a:prstGeom prst="rect">
            <a:avLst/>
          </a:prstGeom>
          <a:solidFill>
            <a:srgbClr val="49C0B6"/>
          </a:solidFill>
        </p:spPr>
      </p:sp>
      <p:sp>
        <p:nvSpPr>
          <p:cNvPr id="18510" name="object_18511"/>
          <p:cNvSpPr/>
          <p:nvPr/>
        </p:nvSpPr>
        <p:spPr>
          <a:xfrm>
            <a:off x="12122812" y="3599878"/>
            <a:ext cx="0" cy="6368604"/>
          </a:xfrm>
          <a:prstGeom prst="rect">
            <a:avLst/>
          </a:prstGeom>
          <a:ln w="21000">
            <a:solidFill>
              <a:srgbClr val="49C0B6"/>
            </a:solidFill>
          </a:ln>
        </p:spPr>
      </p:sp>
      <p:sp>
        <p:nvSpPr>
          <p:cNvPr id="18512" name="object_18513"/>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8514" name="object_18515"/>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18516" name="object_18517"/>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18518" name="object_18519"/>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103</a:t>
            </a:r>
          </a:p>
        </p:txBody>
      </p:sp>
      <p:sp>
        <p:nvSpPr>
          <p:cNvPr id="18520" name="object_18521"/>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A=3.1 | I=6%</a:t>
            </a:r>
          </a:p>
        </p:txBody>
      </p:sp>
      <p:sp>
        <p:nvSpPr>
          <p:cNvPr id="18522" name="object_18523"/>
          <p:cNvSpPr/>
          <p:nvPr/>
        </p:nvSpPr>
        <p:spPr>
          <a:xfrm>
            <a:off x="7345326" y="4820527"/>
            <a:ext cx="4946400" cy="212287"/>
          </a:xfrm>
          <a:prstGeom prst="rect">
            <a:avLst/>
          </a:prstGeom>
          <a:solidFill>
            <a:srgbClr val="49C0B6"/>
          </a:solidFill>
        </p:spPr>
      </p:sp>
      <p:sp>
        <p:nvSpPr>
          <p:cNvPr id="18524" name="object_18525"/>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18526" name="object_18527"/>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228</a:t>
            </a:r>
          </a:p>
        </p:txBody>
      </p:sp>
      <p:sp>
        <p:nvSpPr>
          <p:cNvPr id="18528" name="object_18529"/>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A=3.0 | I=22%</a:t>
            </a:r>
          </a:p>
        </p:txBody>
      </p:sp>
      <p:sp>
        <p:nvSpPr>
          <p:cNvPr id="18530" name="object_18531"/>
          <p:cNvSpPr/>
          <p:nvPr/>
        </p:nvSpPr>
        <p:spPr>
          <a:xfrm>
            <a:off x="7345326" y="5351244"/>
            <a:ext cx="5073847" cy="212287"/>
          </a:xfrm>
          <a:prstGeom prst="rect">
            <a:avLst/>
          </a:prstGeom>
          <a:solidFill>
            <a:srgbClr val="49C0B6"/>
          </a:solidFill>
        </p:spPr>
      </p:sp>
      <p:sp>
        <p:nvSpPr>
          <p:cNvPr id="18532" name="object_18533"/>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18534" name="object_18535"/>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18536" name="object_18537"/>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538" name="object_18539"/>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33</a:t>
            </a:r>
          </a:p>
        </p:txBody>
      </p:sp>
      <p:sp>
        <p:nvSpPr>
          <p:cNvPr id="18540" name="object_18541"/>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A=3.0 | I=14%</a:t>
            </a:r>
          </a:p>
        </p:txBody>
      </p:sp>
      <p:sp>
        <p:nvSpPr>
          <p:cNvPr id="18542" name="object_18543"/>
          <p:cNvSpPr/>
          <p:nvPr/>
        </p:nvSpPr>
        <p:spPr>
          <a:xfrm>
            <a:off x="7345326" y="6412678"/>
            <a:ext cx="4993395" cy="212287"/>
          </a:xfrm>
          <a:prstGeom prst="rect">
            <a:avLst/>
          </a:prstGeom>
          <a:solidFill>
            <a:srgbClr val="49C0B6"/>
          </a:solidFill>
        </p:spPr>
      </p:sp>
      <p:sp>
        <p:nvSpPr>
          <p:cNvPr id="18544" name="object_18545"/>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546" name="object_18547"/>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117</a:t>
            </a:r>
          </a:p>
        </p:txBody>
      </p:sp>
      <p:sp>
        <p:nvSpPr>
          <p:cNvPr id="18548" name="object_18549"/>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I=21%</a:t>
            </a:r>
          </a:p>
        </p:txBody>
      </p:sp>
      <p:sp>
        <p:nvSpPr>
          <p:cNvPr id="18550" name="object_18551"/>
          <p:cNvSpPr/>
          <p:nvPr/>
        </p:nvSpPr>
        <p:spPr>
          <a:xfrm>
            <a:off x="7345326" y="6943395"/>
            <a:ext cx="5374890" cy="212287"/>
          </a:xfrm>
          <a:prstGeom prst="rect">
            <a:avLst/>
          </a:prstGeom>
          <a:solidFill>
            <a:srgbClr val="49C0B6"/>
          </a:solidFill>
        </p:spPr>
      </p:sp>
      <p:sp>
        <p:nvSpPr>
          <p:cNvPr id="18552" name="object_18553"/>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554" name="object_18555"/>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177</a:t>
            </a:r>
          </a:p>
        </p:txBody>
      </p:sp>
      <p:sp>
        <p:nvSpPr>
          <p:cNvPr id="18556" name="object_18557"/>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A=3.2 | I=16%</a:t>
            </a:r>
          </a:p>
        </p:txBody>
      </p:sp>
      <p:sp>
        <p:nvSpPr>
          <p:cNvPr id="18558" name="object_18559"/>
          <p:cNvSpPr/>
          <p:nvPr/>
        </p:nvSpPr>
        <p:spPr>
          <a:xfrm>
            <a:off x="7345326" y="7474112"/>
            <a:ext cx="4721358" cy="212287"/>
          </a:xfrm>
          <a:prstGeom prst="rect">
            <a:avLst/>
          </a:prstGeom>
          <a:solidFill>
            <a:srgbClr val="49C0B6"/>
          </a:solidFill>
        </p:spPr>
      </p:sp>
      <p:sp>
        <p:nvSpPr>
          <p:cNvPr id="18560" name="object_18561"/>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8562" name="object_18563"/>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18564" name="object_18565"/>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566" name="object_18567"/>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a:t>
            </a:r>
          </a:p>
        </p:txBody>
      </p:sp>
      <p:sp>
        <p:nvSpPr>
          <p:cNvPr id="18568" name="object_18569"/>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I=0%</a:t>
            </a:r>
          </a:p>
        </p:txBody>
      </p:sp>
      <p:sp>
        <p:nvSpPr>
          <p:cNvPr id="18570" name="object_18571"/>
          <p:cNvSpPr/>
          <p:nvPr/>
        </p:nvSpPr>
        <p:spPr>
          <a:xfrm>
            <a:off x="7345326" y="8535546"/>
            <a:ext cx="5350066" cy="212287"/>
          </a:xfrm>
          <a:prstGeom prst="rect">
            <a:avLst/>
          </a:prstGeom>
          <a:solidFill>
            <a:srgbClr val="49C0B6"/>
          </a:solidFill>
        </p:spPr>
      </p:sp>
      <p:sp>
        <p:nvSpPr>
          <p:cNvPr id="18572" name="object_18573"/>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574" name="object_18575"/>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205</a:t>
            </a:r>
          </a:p>
        </p:txBody>
      </p:sp>
      <p:sp>
        <p:nvSpPr>
          <p:cNvPr id="18576" name="object_18577"/>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A=3.1 | I=22%</a:t>
            </a:r>
          </a:p>
        </p:txBody>
      </p:sp>
      <p:sp>
        <p:nvSpPr>
          <p:cNvPr id="18578" name="object_18579"/>
          <p:cNvSpPr/>
          <p:nvPr/>
        </p:nvSpPr>
        <p:spPr>
          <a:xfrm>
            <a:off x="7345326" y="9066263"/>
            <a:ext cx="4798282" cy="212287"/>
          </a:xfrm>
          <a:prstGeom prst="rect">
            <a:avLst/>
          </a:prstGeom>
          <a:solidFill>
            <a:srgbClr val="49C0B6"/>
          </a:solidFill>
        </p:spPr>
      </p:sp>
      <p:sp>
        <p:nvSpPr>
          <p:cNvPr id="18580" name="object_18581"/>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582" name="object_18583"/>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102</a:t>
            </a:r>
          </a:p>
        </p:txBody>
      </p:sp>
      <p:sp>
        <p:nvSpPr>
          <p:cNvPr id="18584" name="object_18585"/>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I=12%</a:t>
            </a:r>
          </a:p>
        </p:txBody>
      </p:sp>
      <p:sp>
        <p:nvSpPr>
          <p:cNvPr id="18586" name="object_18587"/>
          <p:cNvSpPr/>
          <p:nvPr/>
        </p:nvSpPr>
        <p:spPr>
          <a:xfrm>
            <a:off x="7345326" y="9596980"/>
            <a:ext cx="5291620" cy="212287"/>
          </a:xfrm>
          <a:prstGeom prst="rect">
            <a:avLst/>
          </a:prstGeom>
          <a:solidFill>
            <a:srgbClr val="49C0B6"/>
          </a:solidFill>
        </p:spPr>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96" name="object_18597"/>
          <p:cNvSpPr>
            <a:spLocks noGrp="1"/>
          </p:cNvSpPr>
          <p:nvPr/>
        </p:nvSpPr>
        <p:spPr>
          <a:xfrm>
            <a:off x="757390" y="680607"/>
            <a:ext cx="733425" cy="733425"/>
          </a:xfrm>
          <a:prstGeom prst="rect">
            <a:avLst/>
          </a:prstGeom>
          <a:ln w="125650">
            <a:solidFill>
              <a:srgbClr val="B26256"/>
            </a:solidFill>
          </a:ln>
        </p:spPr>
        <p:txBody>
          <a:bodyPr wrap="square" lIns="0" tIns="0" rIns="0" bIns="0" rtlCol="0"/>
          <a:lstStyle/>
          <a:p>
            <a:endParaRPr/>
          </a:p>
        </p:txBody>
      </p:sp>
      <p:sp>
        <p:nvSpPr>
          <p:cNvPr id="18598" name="object_1859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Corporate Culture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8600" name="18601">
            <a:hlinkClick r:id="rId3" action="ppaction://hlinksldjump" tooltip="Content"/>
          </p:cNvPr>
          <p:cNvGrpSpPr/>
          <p:nvPr/>
        </p:nvGrpSpPr>
        <p:grpSpPr>
          <a:xfrm>
            <a:off x="19403940" y="295737"/>
            <a:ext cx="350000" cy="350000"/>
            <a:chOff x="0" y="0"/>
            <a:chExt cx="0" cy="0"/>
          </a:xfrm>
        </p:grpSpPr>
        <p:sp>
          <p:nvSpPr>
            <p:cNvPr id="18602" name="18603"/>
            <p:cNvSpPr/>
            <p:nvPr/>
          </p:nvSpPr>
          <p:spPr>
            <a:xfrm>
              <a:off x="0" y="0"/>
              <a:ext cx="350000" cy="350000"/>
            </a:xfrm>
            <a:prstGeom prst="rect">
              <a:avLst/>
            </a:prstGeom>
            <a:noFill/>
            <a:ln w="30000" cap="flat" cmpd="sng" algn="ctr">
              <a:solidFill>
                <a:srgbClr val="707274"/>
              </a:solidFill>
            </a:ln>
          </p:spPr>
        </p:sp>
        <p:sp>
          <p:nvSpPr>
            <p:cNvPr id="18604" name="1860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8606" name="18607">
            <a:hlinkClick r:id="rId4" action="ppaction://hlinksldjump" tooltip="Project overview"/>
          </p:cNvPr>
          <p:cNvGrpSpPr/>
          <p:nvPr/>
        </p:nvGrpSpPr>
        <p:grpSpPr>
          <a:xfrm>
            <a:off x="18380322" y="295737"/>
            <a:ext cx="350000" cy="350000"/>
            <a:chOff x="0" y="0"/>
            <a:chExt cx="0" cy="0"/>
          </a:xfrm>
        </p:grpSpPr>
        <p:sp>
          <p:nvSpPr>
            <p:cNvPr id="18608" name="18609"/>
            <p:cNvSpPr/>
            <p:nvPr/>
          </p:nvSpPr>
          <p:spPr>
            <a:xfrm>
              <a:off x="0" y="0"/>
              <a:ext cx="350000" cy="350000"/>
            </a:xfrm>
            <a:prstGeom prst="rect">
              <a:avLst/>
            </a:prstGeom>
            <a:noFill/>
            <a:ln w="30000" cap="flat" cmpd="sng" algn="ctr">
              <a:solidFill>
                <a:srgbClr val="707274"/>
              </a:solidFill>
            </a:ln>
          </p:spPr>
        </p:sp>
        <p:sp>
          <p:nvSpPr>
            <p:cNvPr id="18610" name="18611"/>
            <p:cNvSpPr/>
            <p:nvPr/>
          </p:nvSpPr>
          <p:spPr>
            <a:xfrm>
              <a:off x="0" y="280000"/>
              <a:ext cx="350000" cy="0"/>
            </a:xfrm>
            <a:prstGeom prst="line">
              <a:avLst/>
            </a:prstGeom>
            <a:solidFill>
              <a:srgbClr val="000000"/>
            </a:solidFill>
            <a:ln w="11000" cap="flat" cmpd="sng" algn="ctr">
              <a:solidFill>
                <a:srgbClr val="707274"/>
              </a:solidFill>
            </a:ln>
          </p:spPr>
        </p:sp>
        <p:sp>
          <p:nvSpPr>
            <p:cNvPr id="18612" name="18613"/>
            <p:cNvSpPr/>
            <p:nvPr/>
          </p:nvSpPr>
          <p:spPr>
            <a:xfrm>
              <a:off x="175000" y="280000"/>
              <a:ext cx="0" cy="70000"/>
            </a:xfrm>
            <a:prstGeom prst="line">
              <a:avLst/>
            </a:prstGeom>
            <a:solidFill>
              <a:srgbClr val="000000"/>
            </a:solidFill>
            <a:ln w="11000" cap="flat" cmpd="sng" algn="ctr">
              <a:solidFill>
                <a:srgbClr val="707274"/>
              </a:solidFill>
            </a:ln>
          </p:spPr>
        </p:sp>
        <p:sp>
          <p:nvSpPr>
            <p:cNvPr id="18614" name="object_18615"/>
            <p:cNvSpPr/>
            <p:nvPr/>
          </p:nvSpPr>
          <p:spPr>
            <a:xfrm>
              <a:off x="50000" y="87500"/>
              <a:ext cx="75000" cy="75000"/>
            </a:xfrm>
            <a:prstGeom prst="ellipse">
              <a:avLst/>
            </a:prstGeom>
            <a:solidFill>
              <a:srgbClr val="707274"/>
            </a:solidFill>
          </p:spPr>
        </p:sp>
        <p:sp>
          <p:nvSpPr>
            <p:cNvPr id="18616" name="object_18617"/>
            <p:cNvSpPr/>
            <p:nvPr/>
          </p:nvSpPr>
          <p:spPr>
            <a:xfrm>
              <a:off x="137500" y="87500"/>
              <a:ext cx="75000" cy="75000"/>
            </a:xfrm>
            <a:prstGeom prst="ellipse">
              <a:avLst/>
            </a:prstGeom>
            <a:solidFill>
              <a:srgbClr val="707274"/>
            </a:solidFill>
          </p:spPr>
        </p:sp>
        <p:sp>
          <p:nvSpPr>
            <p:cNvPr id="18618" name="object_18619"/>
            <p:cNvSpPr/>
            <p:nvPr/>
          </p:nvSpPr>
          <p:spPr>
            <a:xfrm>
              <a:off x="225000" y="87500"/>
              <a:ext cx="75000" cy="75000"/>
            </a:xfrm>
            <a:prstGeom prst="ellipse">
              <a:avLst/>
            </a:prstGeom>
            <a:solidFill>
              <a:srgbClr val="707274"/>
            </a:solidFill>
          </p:spPr>
        </p:sp>
        <p:sp>
          <p:nvSpPr>
            <p:cNvPr id="18620" name="18621"/>
            <p:cNvSpPr/>
            <p:nvPr/>
          </p:nvSpPr>
          <p:spPr>
            <a:xfrm>
              <a:off x="105000" y="233333"/>
              <a:ext cx="140000" cy="0"/>
            </a:xfrm>
            <a:prstGeom prst="rect">
              <a:avLst/>
            </a:prstGeom>
            <a:noFill/>
            <a:ln w="30000" cap="flat" cmpd="sng" algn="ctr">
              <a:solidFill>
                <a:srgbClr val="707274"/>
              </a:solidFill>
            </a:ln>
          </p:spPr>
        </p:sp>
        <p:sp>
          <p:nvSpPr>
            <p:cNvPr id="18622" name="1862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624" name="18625">
            <a:hlinkClick r:id="rId5" action="ppaction://hlinksldjump" tooltip="Response-Rate"/>
          </p:cNvPr>
          <p:cNvGrpSpPr/>
          <p:nvPr/>
        </p:nvGrpSpPr>
        <p:grpSpPr>
          <a:xfrm>
            <a:off x="17356704" y="295737"/>
            <a:ext cx="350000" cy="350000"/>
            <a:chOff x="0" y="0"/>
            <a:chExt cx="0" cy="0"/>
          </a:xfrm>
        </p:grpSpPr>
        <p:sp>
          <p:nvSpPr>
            <p:cNvPr id="18626" name="18627"/>
            <p:cNvSpPr/>
            <p:nvPr/>
          </p:nvSpPr>
          <p:spPr>
            <a:xfrm>
              <a:off x="0" y="0"/>
              <a:ext cx="350000" cy="350000"/>
            </a:xfrm>
            <a:prstGeom prst="rect">
              <a:avLst/>
            </a:prstGeom>
            <a:noFill/>
            <a:ln w="30000" cap="flat" cmpd="sng" algn="ctr">
              <a:solidFill>
                <a:srgbClr val="707274"/>
              </a:solidFill>
            </a:ln>
          </p:spPr>
        </p:sp>
        <p:sp>
          <p:nvSpPr>
            <p:cNvPr id="18628" name="1862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8630" name="object_18631">
            <a:hlinkClick r:id="rId6" action="ppaction://hlinksldjump" tooltip="Index overview"/>
          </p:cNvPr>
          <p:cNvGrpSpPr/>
          <p:nvPr/>
        </p:nvGrpSpPr>
        <p:grpSpPr>
          <a:xfrm>
            <a:off x="16333086" y="295737"/>
            <a:ext cx="511198" cy="515004"/>
            <a:chOff x="17809255" y="706508"/>
            <a:chExt cx="711198" cy="715004"/>
          </a:xfrm>
        </p:grpSpPr>
        <p:sp>
          <p:nvSpPr>
            <p:cNvPr id="18632" name="object_18633"/>
            <p:cNvSpPr/>
            <p:nvPr/>
          </p:nvSpPr>
          <p:spPr>
            <a:xfrm>
              <a:off x="17809255" y="706508"/>
              <a:ext cx="711198" cy="715004"/>
            </a:xfrm>
            <a:prstGeom prst="rect">
              <a:avLst/>
            </a:prstGeom>
            <a:solidFill>
              <a:srgbClr val="FFFFFF">
                <a:alpha val="500"/>
              </a:srgbClr>
            </a:solidFill>
            <a:ln>
              <a:noFill/>
            </a:ln>
          </p:spPr>
        </p:sp>
        <p:sp>
          <p:nvSpPr>
            <p:cNvPr id="18634" name="object_1863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8636" name="object_1863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8638" name="object_1863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8640" name="object_1864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8642" name="object_1864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8644" name="object_1864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8646" name="object_1864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8648" name="object_1864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8650" name="object_1865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8652" name="object_1865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8654" name="object_18655">
            <a:hlinkClick r:id="rId7" action="ppaction://hlinksldjump" tooltip="Dimensions"/>
          </p:cNvPr>
          <p:cNvGrpSpPr/>
          <p:nvPr/>
        </p:nvGrpSpPr>
        <p:grpSpPr>
          <a:xfrm>
            <a:off x="15309468" y="295737"/>
            <a:ext cx="350000" cy="350000"/>
            <a:chOff x="0" y="0"/>
            <a:chExt cx="0" cy="0"/>
          </a:xfrm>
        </p:grpSpPr>
        <p:sp>
          <p:nvSpPr>
            <p:cNvPr id="18656" name="object_18657"/>
            <p:cNvSpPr/>
            <p:nvPr/>
          </p:nvSpPr>
          <p:spPr>
            <a:xfrm>
              <a:off x="30600" y="27733"/>
              <a:ext cx="113800" cy="61200"/>
            </a:xfrm>
            <a:prstGeom prst="rect">
              <a:avLst/>
            </a:prstGeom>
            <a:solidFill>
              <a:srgbClr val="707274"/>
            </a:solidFill>
            <a:ln>
              <a:noFill/>
            </a:ln>
          </p:spPr>
        </p:sp>
        <p:sp>
          <p:nvSpPr>
            <p:cNvPr id="18658" name="object_18659"/>
            <p:cNvSpPr/>
            <p:nvPr/>
          </p:nvSpPr>
          <p:spPr>
            <a:xfrm>
              <a:off x="275600" y="27733"/>
              <a:ext cx="43800" cy="61200"/>
            </a:xfrm>
            <a:prstGeom prst="rect">
              <a:avLst/>
            </a:prstGeom>
            <a:solidFill>
              <a:srgbClr val="707274"/>
            </a:solidFill>
            <a:ln>
              <a:noFill/>
            </a:ln>
          </p:spPr>
        </p:sp>
        <p:sp>
          <p:nvSpPr>
            <p:cNvPr id="18660" name="object_18661"/>
            <p:cNvSpPr/>
            <p:nvPr/>
          </p:nvSpPr>
          <p:spPr>
            <a:xfrm>
              <a:off x="0" y="27733"/>
              <a:ext cx="61200" cy="61200"/>
            </a:xfrm>
            <a:prstGeom prst="ellipse">
              <a:avLst/>
            </a:prstGeom>
            <a:solidFill>
              <a:srgbClr val="707274"/>
            </a:solidFill>
            <a:ln>
              <a:noFill/>
            </a:ln>
          </p:spPr>
        </p:sp>
        <p:sp>
          <p:nvSpPr>
            <p:cNvPr id="18662" name="object_18663"/>
            <p:cNvSpPr/>
            <p:nvPr/>
          </p:nvSpPr>
          <p:spPr>
            <a:xfrm>
              <a:off x="113800" y="27733"/>
              <a:ext cx="61200" cy="61200"/>
            </a:xfrm>
            <a:prstGeom prst="ellipse">
              <a:avLst/>
            </a:prstGeom>
            <a:solidFill>
              <a:srgbClr val="707274"/>
            </a:solidFill>
            <a:ln>
              <a:noFill/>
            </a:ln>
          </p:spPr>
        </p:sp>
        <p:sp>
          <p:nvSpPr>
            <p:cNvPr id="18664" name="object_18665"/>
            <p:cNvSpPr/>
            <p:nvPr/>
          </p:nvSpPr>
          <p:spPr>
            <a:xfrm>
              <a:off x="288800" y="27733"/>
              <a:ext cx="61200" cy="61200"/>
            </a:xfrm>
            <a:prstGeom prst="ellipse">
              <a:avLst/>
            </a:prstGeom>
            <a:solidFill>
              <a:srgbClr val="707274"/>
            </a:solidFill>
            <a:ln>
              <a:noFill/>
            </a:ln>
          </p:spPr>
        </p:sp>
        <p:sp>
          <p:nvSpPr>
            <p:cNvPr id="18666" name="object_18667"/>
            <p:cNvSpPr/>
            <p:nvPr/>
          </p:nvSpPr>
          <p:spPr>
            <a:xfrm>
              <a:off x="245000" y="27733"/>
              <a:ext cx="61200" cy="61200"/>
            </a:xfrm>
            <a:prstGeom prst="ellipse">
              <a:avLst/>
            </a:prstGeom>
            <a:solidFill>
              <a:srgbClr val="707274"/>
            </a:solidFill>
            <a:ln>
              <a:noFill/>
            </a:ln>
          </p:spPr>
        </p:sp>
        <p:sp>
          <p:nvSpPr>
            <p:cNvPr id="18668" name="object_18669"/>
            <p:cNvSpPr/>
            <p:nvPr/>
          </p:nvSpPr>
          <p:spPr>
            <a:xfrm>
              <a:off x="30600" y="144400"/>
              <a:ext cx="43800" cy="61200"/>
            </a:xfrm>
            <a:prstGeom prst="rect">
              <a:avLst/>
            </a:prstGeom>
            <a:solidFill>
              <a:srgbClr val="707274"/>
            </a:solidFill>
            <a:ln>
              <a:noFill/>
            </a:ln>
          </p:spPr>
        </p:sp>
        <p:sp>
          <p:nvSpPr>
            <p:cNvPr id="18670" name="object_18671"/>
            <p:cNvSpPr/>
            <p:nvPr/>
          </p:nvSpPr>
          <p:spPr>
            <a:xfrm>
              <a:off x="205600" y="144400"/>
              <a:ext cx="113800" cy="61200"/>
            </a:xfrm>
            <a:prstGeom prst="rect">
              <a:avLst/>
            </a:prstGeom>
            <a:solidFill>
              <a:srgbClr val="707274"/>
            </a:solidFill>
            <a:ln>
              <a:noFill/>
            </a:ln>
          </p:spPr>
        </p:sp>
        <p:sp>
          <p:nvSpPr>
            <p:cNvPr id="18672" name="object_18673"/>
            <p:cNvSpPr/>
            <p:nvPr/>
          </p:nvSpPr>
          <p:spPr>
            <a:xfrm>
              <a:off x="0" y="144400"/>
              <a:ext cx="61200" cy="61200"/>
            </a:xfrm>
            <a:prstGeom prst="ellipse">
              <a:avLst/>
            </a:prstGeom>
            <a:solidFill>
              <a:srgbClr val="707274"/>
            </a:solidFill>
            <a:ln>
              <a:noFill/>
            </a:ln>
          </p:spPr>
        </p:sp>
        <p:sp>
          <p:nvSpPr>
            <p:cNvPr id="18674" name="object_18675"/>
            <p:cNvSpPr/>
            <p:nvPr/>
          </p:nvSpPr>
          <p:spPr>
            <a:xfrm>
              <a:off x="43800" y="144400"/>
              <a:ext cx="61200" cy="61200"/>
            </a:xfrm>
            <a:prstGeom prst="ellipse">
              <a:avLst/>
            </a:prstGeom>
            <a:solidFill>
              <a:srgbClr val="707274"/>
            </a:solidFill>
            <a:ln>
              <a:noFill/>
            </a:ln>
          </p:spPr>
        </p:sp>
        <p:sp>
          <p:nvSpPr>
            <p:cNvPr id="18676" name="object_18677"/>
            <p:cNvSpPr/>
            <p:nvPr/>
          </p:nvSpPr>
          <p:spPr>
            <a:xfrm>
              <a:off x="288800" y="144400"/>
              <a:ext cx="61200" cy="61200"/>
            </a:xfrm>
            <a:prstGeom prst="ellipse">
              <a:avLst/>
            </a:prstGeom>
            <a:solidFill>
              <a:srgbClr val="707274"/>
            </a:solidFill>
            <a:ln>
              <a:noFill/>
            </a:ln>
          </p:spPr>
        </p:sp>
        <p:sp>
          <p:nvSpPr>
            <p:cNvPr id="18678" name="object_18679"/>
            <p:cNvSpPr/>
            <p:nvPr/>
          </p:nvSpPr>
          <p:spPr>
            <a:xfrm>
              <a:off x="175000" y="144400"/>
              <a:ext cx="61200" cy="61200"/>
            </a:xfrm>
            <a:prstGeom prst="ellipse">
              <a:avLst/>
            </a:prstGeom>
            <a:solidFill>
              <a:srgbClr val="707274"/>
            </a:solidFill>
            <a:ln>
              <a:noFill/>
            </a:ln>
          </p:spPr>
        </p:sp>
        <p:sp>
          <p:nvSpPr>
            <p:cNvPr id="18680" name="object_18681"/>
            <p:cNvSpPr/>
            <p:nvPr/>
          </p:nvSpPr>
          <p:spPr>
            <a:xfrm>
              <a:off x="30600" y="261067"/>
              <a:ext cx="78800" cy="61200"/>
            </a:xfrm>
            <a:prstGeom prst="rect">
              <a:avLst/>
            </a:prstGeom>
            <a:solidFill>
              <a:srgbClr val="707274"/>
            </a:solidFill>
            <a:ln>
              <a:noFill/>
            </a:ln>
          </p:spPr>
        </p:sp>
        <p:sp>
          <p:nvSpPr>
            <p:cNvPr id="18682" name="object_18683"/>
            <p:cNvSpPr/>
            <p:nvPr/>
          </p:nvSpPr>
          <p:spPr>
            <a:xfrm>
              <a:off x="240600" y="261067"/>
              <a:ext cx="78800" cy="61200"/>
            </a:xfrm>
            <a:prstGeom prst="rect">
              <a:avLst/>
            </a:prstGeom>
            <a:solidFill>
              <a:srgbClr val="707274"/>
            </a:solidFill>
            <a:ln>
              <a:noFill/>
            </a:ln>
          </p:spPr>
        </p:sp>
        <p:sp>
          <p:nvSpPr>
            <p:cNvPr id="18684" name="object_18685"/>
            <p:cNvSpPr/>
            <p:nvPr/>
          </p:nvSpPr>
          <p:spPr>
            <a:xfrm>
              <a:off x="0" y="261067"/>
              <a:ext cx="61200" cy="61200"/>
            </a:xfrm>
            <a:prstGeom prst="ellipse">
              <a:avLst/>
            </a:prstGeom>
            <a:solidFill>
              <a:srgbClr val="707274"/>
            </a:solidFill>
            <a:ln>
              <a:noFill/>
            </a:ln>
          </p:spPr>
        </p:sp>
        <p:sp>
          <p:nvSpPr>
            <p:cNvPr id="18686" name="object_18687"/>
            <p:cNvSpPr/>
            <p:nvPr/>
          </p:nvSpPr>
          <p:spPr>
            <a:xfrm>
              <a:off x="78800" y="261067"/>
              <a:ext cx="61200" cy="61200"/>
            </a:xfrm>
            <a:prstGeom prst="ellipse">
              <a:avLst/>
            </a:prstGeom>
            <a:solidFill>
              <a:srgbClr val="707274"/>
            </a:solidFill>
            <a:ln>
              <a:noFill/>
            </a:ln>
          </p:spPr>
        </p:sp>
        <p:sp>
          <p:nvSpPr>
            <p:cNvPr id="18688" name="object_18689"/>
            <p:cNvSpPr/>
            <p:nvPr/>
          </p:nvSpPr>
          <p:spPr>
            <a:xfrm>
              <a:off x="288800" y="261067"/>
              <a:ext cx="61200" cy="61200"/>
            </a:xfrm>
            <a:prstGeom prst="ellipse">
              <a:avLst/>
            </a:prstGeom>
            <a:solidFill>
              <a:srgbClr val="707274"/>
            </a:solidFill>
            <a:ln>
              <a:noFill/>
            </a:ln>
          </p:spPr>
        </p:sp>
        <p:sp>
          <p:nvSpPr>
            <p:cNvPr id="18690" name="object_18691"/>
            <p:cNvSpPr/>
            <p:nvPr/>
          </p:nvSpPr>
          <p:spPr>
            <a:xfrm>
              <a:off x="210000" y="261067"/>
              <a:ext cx="61200" cy="61200"/>
            </a:xfrm>
            <a:prstGeom prst="ellipse">
              <a:avLst/>
            </a:prstGeom>
            <a:solidFill>
              <a:srgbClr val="707274"/>
            </a:solidFill>
            <a:ln>
              <a:noFill/>
            </a:ln>
          </p:spPr>
        </p:sp>
        <p:sp>
          <p:nvSpPr>
            <p:cNvPr id="18692" name="1869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694" name="object_18695">
            <a:hlinkClick r:id="rId8" action="ppaction://hlinksldjump" tooltip="Portfolio of Action"/>
          </p:cNvPr>
          <p:cNvGrpSpPr/>
          <p:nvPr/>
        </p:nvGrpSpPr>
        <p:grpSpPr>
          <a:xfrm>
            <a:off x="19403940" y="887211"/>
            <a:ext cx="350000" cy="350000"/>
            <a:chOff x="0" y="0"/>
            <a:chExt cx="0" cy="0"/>
          </a:xfrm>
        </p:grpSpPr>
        <p:sp>
          <p:nvSpPr>
            <p:cNvPr id="18698" name="object_18699"/>
            <p:cNvSpPr/>
            <p:nvPr/>
          </p:nvSpPr>
          <p:spPr>
            <a:xfrm>
              <a:off x="11900" y="79800"/>
              <a:ext cx="51110" cy="51110"/>
            </a:xfrm>
            <a:prstGeom prst="ellipse">
              <a:avLst/>
            </a:prstGeom>
            <a:solidFill>
              <a:srgbClr val="707274"/>
            </a:solidFill>
          </p:spPr>
        </p:sp>
        <p:sp>
          <p:nvSpPr>
            <p:cNvPr id="18700" name="object_18701"/>
            <p:cNvSpPr/>
            <p:nvPr/>
          </p:nvSpPr>
          <p:spPr>
            <a:xfrm>
              <a:off x="121800" y="124250"/>
              <a:ext cx="51110" cy="51110"/>
            </a:xfrm>
            <a:prstGeom prst="ellipse">
              <a:avLst/>
            </a:prstGeom>
            <a:solidFill>
              <a:srgbClr val="707274"/>
            </a:solidFill>
          </p:spPr>
        </p:sp>
        <p:sp>
          <p:nvSpPr>
            <p:cNvPr id="18702" name="object_18703"/>
            <p:cNvSpPr/>
            <p:nvPr/>
          </p:nvSpPr>
          <p:spPr>
            <a:xfrm>
              <a:off x="244650" y="42700"/>
              <a:ext cx="51110" cy="51110"/>
            </a:xfrm>
            <a:prstGeom prst="ellipse">
              <a:avLst/>
            </a:prstGeom>
            <a:solidFill>
              <a:srgbClr val="707274"/>
            </a:solidFill>
          </p:spPr>
        </p:sp>
        <p:sp>
          <p:nvSpPr>
            <p:cNvPr id="18704" name="object_18705"/>
            <p:cNvSpPr/>
            <p:nvPr/>
          </p:nvSpPr>
          <p:spPr>
            <a:xfrm>
              <a:off x="282800" y="229250"/>
              <a:ext cx="51110" cy="51110"/>
            </a:xfrm>
            <a:prstGeom prst="ellipse">
              <a:avLst/>
            </a:prstGeom>
            <a:solidFill>
              <a:srgbClr val="707274"/>
            </a:solidFill>
          </p:spPr>
        </p:sp>
        <p:sp>
          <p:nvSpPr>
            <p:cNvPr id="18706" name="object_18707"/>
            <p:cNvSpPr/>
            <p:nvPr/>
          </p:nvSpPr>
          <p:spPr>
            <a:xfrm>
              <a:off x="79800" y="234500"/>
              <a:ext cx="51110" cy="51110"/>
            </a:xfrm>
            <a:prstGeom prst="ellipse">
              <a:avLst/>
            </a:prstGeom>
            <a:solidFill>
              <a:srgbClr val="707274"/>
            </a:solidFill>
          </p:spPr>
        </p:sp>
        <p:sp>
          <p:nvSpPr>
            <p:cNvPr id="18708" name="object_18709"/>
            <p:cNvSpPr/>
            <p:nvPr/>
          </p:nvSpPr>
          <p:spPr>
            <a:xfrm>
              <a:off x="105350" y="23800"/>
              <a:ext cx="51110" cy="51110"/>
            </a:xfrm>
            <a:prstGeom prst="ellipse">
              <a:avLst/>
            </a:prstGeom>
            <a:solidFill>
              <a:srgbClr val="707274"/>
            </a:solidFill>
          </p:spPr>
        </p:sp>
        <p:sp>
          <p:nvSpPr>
            <p:cNvPr id="18710" name="object_18711"/>
            <p:cNvSpPr/>
            <p:nvPr/>
          </p:nvSpPr>
          <p:spPr>
            <a:xfrm>
              <a:off x="232050" y="149450"/>
              <a:ext cx="51110" cy="51110"/>
            </a:xfrm>
            <a:prstGeom prst="ellipse">
              <a:avLst/>
            </a:prstGeom>
            <a:solidFill>
              <a:srgbClr val="707274"/>
            </a:solidFill>
          </p:spPr>
        </p:sp>
        <p:sp>
          <p:nvSpPr>
            <p:cNvPr id="18712" name="object_18713"/>
            <p:cNvSpPr/>
            <p:nvPr/>
          </p:nvSpPr>
          <p:spPr>
            <a:xfrm>
              <a:off x="0" y="175000"/>
              <a:ext cx="350000" cy="0"/>
            </a:xfrm>
            <a:prstGeom prst="rect">
              <a:avLst/>
            </a:prstGeom>
            <a:noFill/>
            <a:ln w="10470">
              <a:solidFill>
                <a:srgbClr val="707274"/>
              </a:solidFill>
            </a:ln>
          </p:spPr>
        </p:sp>
        <p:sp>
          <p:nvSpPr>
            <p:cNvPr id="18714" name="object_18715"/>
            <p:cNvSpPr/>
            <p:nvPr/>
          </p:nvSpPr>
          <p:spPr>
            <a:xfrm>
              <a:off x="175000" y="0"/>
              <a:ext cx="0" cy="350000"/>
            </a:xfrm>
            <a:prstGeom prst="rect">
              <a:avLst/>
            </a:prstGeom>
            <a:noFill/>
            <a:ln w="10470">
              <a:solidFill>
                <a:srgbClr val="707274"/>
              </a:solidFill>
            </a:ln>
          </p:spPr>
        </p:sp>
        <p:sp>
          <p:nvSpPr>
            <p:cNvPr id="18716" name="1871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718" name="18719">
            <a:hlinkClick r:id="rId9" action="ppaction://hlinksldjump" tooltip="Semantic Differential"/>
          </p:cNvPr>
          <p:cNvGrpSpPr/>
          <p:nvPr/>
        </p:nvGrpSpPr>
        <p:grpSpPr>
          <a:xfrm>
            <a:off x="18380322" y="887211"/>
            <a:ext cx="561600" cy="648000"/>
            <a:chOff x="0" y="0"/>
            <a:chExt cx="0" cy="0"/>
          </a:xfrm>
        </p:grpSpPr>
        <p:sp>
          <p:nvSpPr>
            <p:cNvPr id="18720" name="18721"/>
            <p:cNvSpPr/>
            <p:nvPr/>
          </p:nvSpPr>
          <p:spPr>
            <a:xfrm>
              <a:off x="0" y="0"/>
              <a:ext cx="350000" cy="350000"/>
            </a:xfrm>
            <a:prstGeom prst="rect">
              <a:avLst/>
            </a:prstGeom>
            <a:noFill/>
            <a:ln w="30000" cap="flat" cmpd="sng" algn="ctr">
              <a:solidFill>
                <a:srgbClr val="707274"/>
              </a:solidFill>
            </a:ln>
          </p:spPr>
        </p:sp>
        <p:cxnSp>
          <p:nvCxnSpPr>
            <p:cNvPr id="18722" name="object_1872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8724" name="object_1872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8726" name="1872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728" name="18729">
            <a:hlinkClick r:id="rId10" action="ppaction://hlinksldjump"/>
          </p:cNvPr>
          <p:cNvGrpSpPr/>
          <p:nvPr/>
        </p:nvGrpSpPr>
        <p:grpSpPr>
          <a:xfrm>
            <a:off x="17356704" y="887211"/>
            <a:ext cx="561600" cy="648000"/>
            <a:chOff x="0" y="0"/>
            <a:chExt cx="0" cy="0"/>
          </a:xfrm>
        </p:grpSpPr>
        <p:sp>
          <p:nvSpPr>
            <p:cNvPr id="18730" name="18731"/>
            <p:cNvSpPr/>
            <p:nvPr/>
          </p:nvSpPr>
          <p:spPr>
            <a:xfrm>
              <a:off x="0" y="0"/>
              <a:ext cx="350000" cy="350000"/>
            </a:xfrm>
            <a:prstGeom prst="rect">
              <a:avLst/>
            </a:prstGeom>
            <a:noFill/>
            <a:ln w="30000" cap="flat" cmpd="sng" algn="ctr">
              <a:solidFill>
                <a:srgbClr val="707274"/>
              </a:solidFill>
            </a:ln>
          </p:spPr>
        </p:sp>
        <p:sp>
          <p:nvSpPr>
            <p:cNvPr id="18732" name="object_1873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8734" name="object_18735"/>
            <p:cNvSpPr/>
            <p:nvPr/>
          </p:nvSpPr>
          <p:spPr>
            <a:xfrm>
              <a:off x="136856" y="41051"/>
              <a:ext cx="54000" cy="59400"/>
            </a:xfrm>
            <a:prstGeom prst="rect">
              <a:avLst/>
            </a:prstGeom>
            <a:solidFill>
              <a:srgbClr val="707274"/>
            </a:solidFill>
          </p:spPr>
        </p:sp>
        <p:sp>
          <p:nvSpPr>
            <p:cNvPr id="18736" name="object_18737"/>
            <p:cNvSpPr/>
            <p:nvPr/>
          </p:nvSpPr>
          <p:spPr>
            <a:xfrm>
              <a:off x="180596" y="70751"/>
              <a:ext cx="55300" cy="0"/>
            </a:xfrm>
            <a:prstGeom prst="line">
              <a:avLst/>
            </a:prstGeom>
            <a:solidFill>
              <a:srgbClr val="000000"/>
            </a:solidFill>
            <a:ln w="11000" cap="flat" cmpd="sng" algn="ctr">
              <a:solidFill>
                <a:srgbClr val="707274"/>
              </a:solidFill>
            </a:ln>
          </p:spPr>
        </p:sp>
        <p:sp>
          <p:nvSpPr>
            <p:cNvPr id="18738" name="object_18739"/>
            <p:cNvSpPr/>
            <p:nvPr/>
          </p:nvSpPr>
          <p:spPr>
            <a:xfrm>
              <a:off x="245893" y="41051"/>
              <a:ext cx="54000" cy="59400"/>
            </a:xfrm>
            <a:prstGeom prst="ellipse">
              <a:avLst/>
            </a:prstGeom>
            <a:solidFill>
              <a:srgbClr val="707274"/>
            </a:solidFill>
          </p:spPr>
        </p:sp>
        <p:sp>
          <p:nvSpPr>
            <p:cNvPr id="18740" name="object_18741"/>
            <p:cNvSpPr/>
            <p:nvPr/>
          </p:nvSpPr>
          <p:spPr>
            <a:xfrm>
              <a:off x="136856" y="143142"/>
              <a:ext cx="54000" cy="59400"/>
            </a:xfrm>
            <a:prstGeom prst="rect">
              <a:avLst/>
            </a:prstGeom>
            <a:solidFill>
              <a:srgbClr val="707274"/>
            </a:solidFill>
          </p:spPr>
        </p:sp>
        <p:sp>
          <p:nvSpPr>
            <p:cNvPr id="18742" name="object_18743"/>
            <p:cNvSpPr/>
            <p:nvPr/>
          </p:nvSpPr>
          <p:spPr>
            <a:xfrm>
              <a:off x="180596" y="172842"/>
              <a:ext cx="55300" cy="0"/>
            </a:xfrm>
            <a:prstGeom prst="line">
              <a:avLst/>
            </a:prstGeom>
            <a:solidFill>
              <a:srgbClr val="000000"/>
            </a:solidFill>
            <a:ln w="11000" cap="flat" cmpd="sng" algn="ctr">
              <a:solidFill>
                <a:srgbClr val="707274"/>
              </a:solidFill>
            </a:ln>
          </p:spPr>
        </p:sp>
        <p:sp>
          <p:nvSpPr>
            <p:cNvPr id="18744" name="object_18745"/>
            <p:cNvSpPr/>
            <p:nvPr/>
          </p:nvSpPr>
          <p:spPr>
            <a:xfrm>
              <a:off x="245893" y="143142"/>
              <a:ext cx="54000" cy="59400"/>
            </a:xfrm>
            <a:prstGeom prst="ellipse">
              <a:avLst/>
            </a:prstGeom>
            <a:solidFill>
              <a:srgbClr val="707274"/>
            </a:solidFill>
          </p:spPr>
        </p:sp>
        <p:sp>
          <p:nvSpPr>
            <p:cNvPr id="18746" name="object_18747"/>
            <p:cNvSpPr/>
            <p:nvPr/>
          </p:nvSpPr>
          <p:spPr>
            <a:xfrm>
              <a:off x="136856" y="237985"/>
              <a:ext cx="54000" cy="59400"/>
            </a:xfrm>
            <a:prstGeom prst="rect">
              <a:avLst/>
            </a:prstGeom>
            <a:solidFill>
              <a:srgbClr val="707274"/>
            </a:solidFill>
          </p:spPr>
        </p:sp>
        <p:sp>
          <p:nvSpPr>
            <p:cNvPr id="18748" name="object_18749"/>
            <p:cNvSpPr/>
            <p:nvPr/>
          </p:nvSpPr>
          <p:spPr>
            <a:xfrm>
              <a:off x="180596" y="267685"/>
              <a:ext cx="55300" cy="0"/>
            </a:xfrm>
            <a:prstGeom prst="line">
              <a:avLst/>
            </a:prstGeom>
            <a:solidFill>
              <a:srgbClr val="000000"/>
            </a:solidFill>
            <a:ln w="11000" cap="flat" cmpd="sng" algn="ctr">
              <a:solidFill>
                <a:srgbClr val="707274"/>
              </a:solidFill>
            </a:ln>
          </p:spPr>
        </p:sp>
        <p:sp>
          <p:nvSpPr>
            <p:cNvPr id="18750" name="object_18751"/>
            <p:cNvSpPr/>
            <p:nvPr/>
          </p:nvSpPr>
          <p:spPr>
            <a:xfrm>
              <a:off x="245893" y="237985"/>
              <a:ext cx="54000" cy="59400"/>
            </a:xfrm>
            <a:prstGeom prst="ellipse">
              <a:avLst/>
            </a:prstGeom>
            <a:solidFill>
              <a:srgbClr val="707274"/>
            </a:solidFill>
          </p:spPr>
        </p:sp>
        <p:sp>
          <p:nvSpPr>
            <p:cNvPr id="18752" name="1875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754" name="18755">
            <a:hlinkClick r:id="rId11" action="ppaction://hlinksldjump" tooltip="Aspektkarte"/>
          </p:cNvPr>
          <p:cNvGrpSpPr/>
          <p:nvPr/>
        </p:nvGrpSpPr>
        <p:grpSpPr>
          <a:xfrm>
            <a:off x="16333086" y="887211"/>
            <a:ext cx="350000" cy="350000"/>
            <a:chOff x="0" y="0"/>
            <a:chExt cx="0" cy="0"/>
          </a:xfrm>
        </p:grpSpPr>
        <p:sp>
          <p:nvSpPr>
            <p:cNvPr id="18756" name="18757"/>
            <p:cNvSpPr/>
            <p:nvPr/>
          </p:nvSpPr>
          <p:spPr>
            <a:xfrm>
              <a:off x="0" y="0"/>
              <a:ext cx="350000" cy="350000"/>
            </a:xfrm>
            <a:prstGeom prst="rect">
              <a:avLst/>
            </a:prstGeom>
            <a:noFill/>
            <a:ln w="30000" cap="flat" cmpd="sng" algn="ctr">
              <a:solidFill>
                <a:srgbClr val="707274"/>
              </a:solidFill>
            </a:ln>
          </p:spPr>
        </p:sp>
        <p:sp>
          <p:nvSpPr>
            <p:cNvPr id="18758" name="18759"/>
            <p:cNvSpPr/>
            <p:nvPr/>
          </p:nvSpPr>
          <p:spPr>
            <a:xfrm>
              <a:off x="70000" y="0"/>
              <a:ext cx="210000" cy="0"/>
            </a:xfrm>
            <a:prstGeom prst="line">
              <a:avLst/>
            </a:prstGeom>
            <a:solidFill>
              <a:srgbClr val="000000"/>
            </a:solidFill>
            <a:ln w="11000" cap="flat" cmpd="sng" algn="ctr">
              <a:solidFill>
                <a:srgbClr val="707274"/>
              </a:solidFill>
            </a:ln>
          </p:spPr>
        </p:sp>
        <p:sp>
          <p:nvSpPr>
            <p:cNvPr id="18760" name="18761"/>
            <p:cNvSpPr/>
            <p:nvPr/>
          </p:nvSpPr>
          <p:spPr>
            <a:xfrm>
              <a:off x="70000" y="58333"/>
              <a:ext cx="210000" cy="0"/>
            </a:xfrm>
            <a:prstGeom prst="line">
              <a:avLst/>
            </a:prstGeom>
            <a:solidFill>
              <a:srgbClr val="000000"/>
            </a:solidFill>
            <a:ln w="11000" cap="flat" cmpd="sng" algn="ctr">
              <a:solidFill>
                <a:srgbClr val="707274"/>
              </a:solidFill>
            </a:ln>
          </p:spPr>
        </p:sp>
        <p:sp>
          <p:nvSpPr>
            <p:cNvPr id="18762" name="18763"/>
            <p:cNvSpPr/>
            <p:nvPr/>
          </p:nvSpPr>
          <p:spPr>
            <a:xfrm>
              <a:off x="70000" y="116667"/>
              <a:ext cx="210000" cy="0"/>
            </a:xfrm>
            <a:prstGeom prst="line">
              <a:avLst/>
            </a:prstGeom>
            <a:solidFill>
              <a:srgbClr val="000000"/>
            </a:solidFill>
            <a:ln w="11000" cap="flat" cmpd="sng" algn="ctr">
              <a:solidFill>
                <a:srgbClr val="707274"/>
              </a:solidFill>
            </a:ln>
          </p:spPr>
        </p:sp>
        <p:sp>
          <p:nvSpPr>
            <p:cNvPr id="18764" name="18765"/>
            <p:cNvSpPr/>
            <p:nvPr/>
          </p:nvSpPr>
          <p:spPr>
            <a:xfrm>
              <a:off x="70000" y="175000"/>
              <a:ext cx="210000" cy="0"/>
            </a:xfrm>
            <a:prstGeom prst="line">
              <a:avLst/>
            </a:prstGeom>
            <a:solidFill>
              <a:srgbClr val="000000"/>
            </a:solidFill>
            <a:ln w="11000" cap="flat" cmpd="sng" algn="ctr">
              <a:solidFill>
                <a:srgbClr val="707274"/>
              </a:solidFill>
            </a:ln>
          </p:spPr>
        </p:sp>
        <p:sp>
          <p:nvSpPr>
            <p:cNvPr id="18766" name="18767"/>
            <p:cNvSpPr/>
            <p:nvPr/>
          </p:nvSpPr>
          <p:spPr>
            <a:xfrm>
              <a:off x="70000" y="233333"/>
              <a:ext cx="210000" cy="0"/>
            </a:xfrm>
            <a:prstGeom prst="line">
              <a:avLst/>
            </a:prstGeom>
            <a:solidFill>
              <a:srgbClr val="000000"/>
            </a:solidFill>
            <a:ln w="11000" cap="flat" cmpd="sng" algn="ctr">
              <a:solidFill>
                <a:srgbClr val="707274"/>
              </a:solidFill>
            </a:ln>
          </p:spPr>
        </p:sp>
        <p:sp>
          <p:nvSpPr>
            <p:cNvPr id="18768" name="18769"/>
            <p:cNvSpPr/>
            <p:nvPr/>
          </p:nvSpPr>
          <p:spPr>
            <a:xfrm>
              <a:off x="70000" y="291667"/>
              <a:ext cx="210000" cy="0"/>
            </a:xfrm>
            <a:prstGeom prst="line">
              <a:avLst/>
            </a:prstGeom>
            <a:solidFill>
              <a:srgbClr val="000000"/>
            </a:solidFill>
            <a:ln w="11000" cap="flat" cmpd="sng" algn="ctr">
              <a:solidFill>
                <a:srgbClr val="707274"/>
              </a:solidFill>
            </a:ln>
          </p:spPr>
        </p:sp>
        <p:sp>
          <p:nvSpPr>
            <p:cNvPr id="18770" name="18771"/>
            <p:cNvSpPr/>
            <p:nvPr/>
          </p:nvSpPr>
          <p:spPr>
            <a:xfrm>
              <a:off x="70000" y="350000"/>
              <a:ext cx="210000" cy="0"/>
            </a:xfrm>
            <a:prstGeom prst="line">
              <a:avLst/>
            </a:prstGeom>
            <a:solidFill>
              <a:srgbClr val="000000"/>
            </a:solidFill>
            <a:ln w="11000" cap="flat" cmpd="sng" algn="ctr">
              <a:solidFill>
                <a:srgbClr val="707274"/>
              </a:solidFill>
            </a:ln>
          </p:spPr>
        </p:sp>
        <p:sp>
          <p:nvSpPr>
            <p:cNvPr id="18772" name="18773">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774" name="object_18775">
            <a:hlinkClick r:id="rId12" action="ppaction://hlinksldjump" tooltip="Tabellenband Demoskopie"/>
          </p:cNvPr>
          <p:cNvGrpSpPr/>
          <p:nvPr/>
        </p:nvGrpSpPr>
        <p:grpSpPr>
          <a:xfrm>
            <a:off x="15309468" y="887211"/>
            <a:ext cx="350000" cy="350000"/>
            <a:chOff x="0" y="0"/>
            <a:chExt cx="0" cy="0"/>
          </a:xfrm>
        </p:grpSpPr>
        <p:sp>
          <p:nvSpPr>
            <p:cNvPr id="18778" name="object_18779"/>
            <p:cNvSpPr/>
            <p:nvPr/>
          </p:nvSpPr>
          <p:spPr>
            <a:xfrm>
              <a:off x="30600" y="27733"/>
              <a:ext cx="222300" cy="61200"/>
            </a:xfrm>
            <a:prstGeom prst="rect">
              <a:avLst/>
            </a:prstGeom>
            <a:solidFill>
              <a:srgbClr val="707274"/>
            </a:solidFill>
            <a:ln>
              <a:noFill/>
            </a:ln>
          </p:spPr>
        </p:sp>
        <p:sp>
          <p:nvSpPr>
            <p:cNvPr id="18780" name="object_18781"/>
            <p:cNvSpPr/>
            <p:nvPr/>
          </p:nvSpPr>
          <p:spPr>
            <a:xfrm>
              <a:off x="0" y="27733"/>
              <a:ext cx="61200" cy="61200"/>
            </a:xfrm>
            <a:prstGeom prst="ellipse">
              <a:avLst/>
            </a:prstGeom>
            <a:solidFill>
              <a:srgbClr val="707274"/>
            </a:solidFill>
            <a:ln>
              <a:noFill/>
            </a:ln>
          </p:spPr>
        </p:sp>
        <p:sp>
          <p:nvSpPr>
            <p:cNvPr id="18782" name="object_18783"/>
            <p:cNvSpPr/>
            <p:nvPr/>
          </p:nvSpPr>
          <p:spPr>
            <a:xfrm>
              <a:off x="222300" y="27733"/>
              <a:ext cx="61200" cy="61200"/>
            </a:xfrm>
            <a:prstGeom prst="ellipse">
              <a:avLst/>
            </a:prstGeom>
            <a:solidFill>
              <a:srgbClr val="707274"/>
            </a:solidFill>
            <a:ln>
              <a:noFill/>
            </a:ln>
          </p:spPr>
        </p:sp>
        <p:sp>
          <p:nvSpPr>
            <p:cNvPr id="18784" name="object_18785"/>
            <p:cNvSpPr/>
            <p:nvPr/>
          </p:nvSpPr>
          <p:spPr>
            <a:xfrm>
              <a:off x="30600" y="144400"/>
              <a:ext cx="141800" cy="61200"/>
            </a:xfrm>
            <a:prstGeom prst="rect">
              <a:avLst/>
            </a:prstGeom>
            <a:solidFill>
              <a:srgbClr val="707274"/>
            </a:solidFill>
            <a:ln>
              <a:noFill/>
            </a:ln>
          </p:spPr>
        </p:sp>
        <p:sp>
          <p:nvSpPr>
            <p:cNvPr id="18786" name="object_18787"/>
            <p:cNvSpPr/>
            <p:nvPr/>
          </p:nvSpPr>
          <p:spPr>
            <a:xfrm>
              <a:off x="0" y="144400"/>
              <a:ext cx="61200" cy="61200"/>
            </a:xfrm>
            <a:prstGeom prst="ellipse">
              <a:avLst/>
            </a:prstGeom>
            <a:solidFill>
              <a:srgbClr val="707274"/>
            </a:solidFill>
            <a:ln>
              <a:noFill/>
            </a:ln>
          </p:spPr>
        </p:sp>
        <p:sp>
          <p:nvSpPr>
            <p:cNvPr id="18788" name="object_18789"/>
            <p:cNvSpPr/>
            <p:nvPr/>
          </p:nvSpPr>
          <p:spPr>
            <a:xfrm>
              <a:off x="141800" y="144400"/>
              <a:ext cx="61200" cy="61200"/>
            </a:xfrm>
            <a:prstGeom prst="ellipse">
              <a:avLst/>
            </a:prstGeom>
            <a:solidFill>
              <a:srgbClr val="707274"/>
            </a:solidFill>
            <a:ln>
              <a:noFill/>
            </a:ln>
          </p:spPr>
        </p:sp>
        <p:sp>
          <p:nvSpPr>
            <p:cNvPr id="18790" name="object_18791"/>
            <p:cNvSpPr/>
            <p:nvPr/>
          </p:nvSpPr>
          <p:spPr>
            <a:xfrm>
              <a:off x="30600" y="261067"/>
              <a:ext cx="288800" cy="61200"/>
            </a:xfrm>
            <a:prstGeom prst="rect">
              <a:avLst/>
            </a:prstGeom>
            <a:solidFill>
              <a:srgbClr val="707274"/>
            </a:solidFill>
            <a:ln>
              <a:noFill/>
            </a:ln>
          </p:spPr>
        </p:sp>
        <p:sp>
          <p:nvSpPr>
            <p:cNvPr id="18792" name="object_18793"/>
            <p:cNvSpPr/>
            <p:nvPr/>
          </p:nvSpPr>
          <p:spPr>
            <a:xfrm>
              <a:off x="0" y="261067"/>
              <a:ext cx="61200" cy="61200"/>
            </a:xfrm>
            <a:prstGeom prst="ellipse">
              <a:avLst/>
            </a:prstGeom>
            <a:solidFill>
              <a:srgbClr val="707274"/>
            </a:solidFill>
            <a:ln>
              <a:noFill/>
            </a:ln>
          </p:spPr>
        </p:sp>
        <p:sp>
          <p:nvSpPr>
            <p:cNvPr id="18794" name="object_18795"/>
            <p:cNvSpPr/>
            <p:nvPr/>
          </p:nvSpPr>
          <p:spPr>
            <a:xfrm>
              <a:off x="288800" y="261067"/>
              <a:ext cx="61200" cy="61200"/>
            </a:xfrm>
            <a:prstGeom prst="ellipse">
              <a:avLst/>
            </a:prstGeom>
            <a:solidFill>
              <a:srgbClr val="707274"/>
            </a:solidFill>
            <a:ln>
              <a:noFill/>
            </a:ln>
          </p:spPr>
        </p:sp>
        <p:sp>
          <p:nvSpPr>
            <p:cNvPr id="18796" name="object_18797"/>
            <p:cNvSpPr/>
            <p:nvPr/>
          </p:nvSpPr>
          <p:spPr>
            <a:xfrm>
              <a:off x="263500" y="58333"/>
              <a:ext cx="0" cy="233333"/>
            </a:xfrm>
            <a:prstGeom prst="rect">
              <a:avLst/>
            </a:prstGeom>
            <a:noFill/>
            <a:ln w="10470">
              <a:solidFill>
                <a:srgbClr val="707274"/>
              </a:solidFill>
            </a:ln>
          </p:spPr>
        </p:sp>
        <p:sp>
          <p:nvSpPr>
            <p:cNvPr id="18798" name="1879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8800" name="object_18801"/>
          <p:cNvSpPr/>
          <p:nvPr/>
        </p:nvSpPr>
        <p:spPr>
          <a:xfrm>
            <a:off x="16376529" y="2577826"/>
            <a:ext cx="921600" cy="921600"/>
          </a:xfrm>
          <a:prstGeom prst="rect">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2.6</a:t>
            </a:r>
          </a:p>
        </p:txBody>
      </p:sp>
      <p:sp>
        <p:nvSpPr>
          <p:cNvPr id="18802" name="object_18803"/>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8804" name="object_18805"/>
          <p:cNvSpPr/>
          <p:nvPr/>
        </p:nvSpPr>
        <p:spPr>
          <a:xfrm>
            <a:off x="7345326" y="3599878"/>
            <a:ext cx="0" cy="6368604"/>
          </a:xfrm>
          <a:prstGeom prst="rect">
            <a:avLst/>
          </a:prstGeom>
          <a:ln w="5235">
            <a:solidFill>
              <a:srgbClr val="000000"/>
            </a:solidFill>
          </a:ln>
        </p:spPr>
      </p:sp>
      <p:sp>
        <p:nvSpPr>
          <p:cNvPr id="18806" name="object_18807"/>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8808" name="object_18809"/>
          <p:cNvSpPr/>
          <p:nvPr/>
        </p:nvSpPr>
        <p:spPr>
          <a:xfrm>
            <a:off x="9026775" y="3599878"/>
            <a:ext cx="0" cy="6368604"/>
          </a:xfrm>
          <a:prstGeom prst="rect">
            <a:avLst/>
          </a:prstGeom>
          <a:ln w="5235">
            <a:solidFill>
              <a:srgbClr val="767A7C"/>
            </a:solidFill>
          </a:ln>
        </p:spPr>
      </p:sp>
      <p:sp>
        <p:nvSpPr>
          <p:cNvPr id="18810" name="object_18811"/>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8812" name="object_18813"/>
          <p:cNvSpPr/>
          <p:nvPr/>
        </p:nvSpPr>
        <p:spPr>
          <a:xfrm>
            <a:off x="10708225" y="3599878"/>
            <a:ext cx="0" cy="6368604"/>
          </a:xfrm>
          <a:prstGeom prst="rect">
            <a:avLst/>
          </a:prstGeom>
          <a:ln w="5235">
            <a:solidFill>
              <a:srgbClr val="767A7C"/>
            </a:solidFill>
          </a:ln>
        </p:spPr>
      </p:sp>
      <p:sp>
        <p:nvSpPr>
          <p:cNvPr id="18814" name="object_18815"/>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8816" name="object_18817"/>
          <p:cNvSpPr/>
          <p:nvPr/>
        </p:nvSpPr>
        <p:spPr>
          <a:xfrm>
            <a:off x="12389674" y="3599878"/>
            <a:ext cx="0" cy="6368604"/>
          </a:xfrm>
          <a:prstGeom prst="rect">
            <a:avLst/>
          </a:prstGeom>
          <a:ln w="5235">
            <a:solidFill>
              <a:srgbClr val="767A7C"/>
            </a:solidFill>
          </a:ln>
        </p:spPr>
      </p:sp>
      <p:sp>
        <p:nvSpPr>
          <p:cNvPr id="18818" name="object_18819"/>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8820" name="object_18821"/>
          <p:cNvSpPr/>
          <p:nvPr/>
        </p:nvSpPr>
        <p:spPr>
          <a:xfrm>
            <a:off x="14071124" y="3599878"/>
            <a:ext cx="0" cy="6368604"/>
          </a:xfrm>
          <a:prstGeom prst="rect">
            <a:avLst/>
          </a:prstGeom>
          <a:ln w="5235">
            <a:solidFill>
              <a:srgbClr val="767A7C"/>
            </a:solidFill>
          </a:ln>
        </p:spPr>
      </p:sp>
      <p:sp>
        <p:nvSpPr>
          <p:cNvPr id="18822" name="object_18823"/>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8824" name="object_18825"/>
          <p:cNvSpPr/>
          <p:nvPr/>
        </p:nvSpPr>
        <p:spPr>
          <a:xfrm>
            <a:off x="15752573" y="3599878"/>
            <a:ext cx="0" cy="6368604"/>
          </a:xfrm>
          <a:prstGeom prst="rect">
            <a:avLst/>
          </a:prstGeom>
          <a:ln w="5235">
            <a:solidFill>
              <a:srgbClr val="000000"/>
            </a:solidFill>
          </a:ln>
        </p:spPr>
      </p:sp>
      <p:sp>
        <p:nvSpPr>
          <p:cNvPr id="18590" name="object_18591"/>
          <p:cNvSpPr/>
          <p:nvPr/>
        </p:nvSpPr>
        <p:spPr>
          <a:xfrm>
            <a:off x="7345326" y="3442398"/>
            <a:ext cx="5128421" cy="157480"/>
          </a:xfrm>
          <a:prstGeom prst="rect">
            <a:avLst/>
          </a:prstGeom>
          <a:solidFill>
            <a:srgbClr val="DB2D3C"/>
          </a:solidFill>
        </p:spPr>
      </p:sp>
      <p:sp>
        <p:nvSpPr>
          <p:cNvPr id="18592" name="object_18593"/>
          <p:cNvSpPr/>
          <p:nvPr/>
        </p:nvSpPr>
        <p:spPr>
          <a:xfrm>
            <a:off x="12473747" y="3442398"/>
            <a:ext cx="1008870" cy="157480"/>
          </a:xfrm>
          <a:prstGeom prst="rect">
            <a:avLst/>
          </a:prstGeom>
          <a:solidFill>
            <a:srgbClr val="FABC46"/>
          </a:solidFill>
        </p:spPr>
      </p:sp>
      <p:sp>
        <p:nvSpPr>
          <p:cNvPr id="18594" name="object_18595"/>
          <p:cNvSpPr/>
          <p:nvPr/>
        </p:nvSpPr>
        <p:spPr>
          <a:xfrm>
            <a:off x="13482617" y="3442398"/>
            <a:ext cx="2269957" cy="157480"/>
          </a:xfrm>
          <a:prstGeom prst="rect">
            <a:avLst/>
          </a:prstGeom>
          <a:solidFill>
            <a:srgbClr val="35B77C"/>
          </a:solidFill>
        </p:spPr>
      </p:sp>
      <p:sp>
        <p:nvSpPr>
          <p:cNvPr id="18826" name="object_18827"/>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18828" name="object_18829"/>
          <p:cNvSpPr txBox="1"/>
          <p:nvPr/>
        </p:nvSpPr>
        <p:spPr>
          <a:xfrm>
            <a:off x="15900000" y="3599878"/>
            <a:ext cx="4167513" cy="530717"/>
          </a:xfrm>
          <a:prstGeom prst="rect">
            <a:avLst/>
          </a:prstGeom>
        </p:spPr>
        <p:txBody>
          <a:bodyPr vert="horz" wrap="square" lIns="0" tIns="15240" rIns="0" bIns="0" rtlCol="0" anchor="ctr" anchorCtr="0">
            <a:normAutofit/>
          </a:bodyPr>
          <a:lstStyle/>
          <a:p>
            <a:endParaRPr/>
          </a:p>
        </p:txBody>
      </p:sp>
      <p:sp>
        <p:nvSpPr>
          <p:cNvPr id="18830" name="object_18831"/>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I=46%</a:t>
            </a:r>
          </a:p>
        </p:txBody>
      </p:sp>
      <p:sp>
        <p:nvSpPr>
          <p:cNvPr id="18832" name="object_18833"/>
          <p:cNvSpPr/>
          <p:nvPr/>
        </p:nvSpPr>
        <p:spPr>
          <a:xfrm>
            <a:off x="7345326" y="3759093"/>
            <a:ext cx="5699186" cy="212287"/>
          </a:xfrm>
          <a:prstGeom prst="rect">
            <a:avLst/>
          </a:prstGeom>
          <a:solidFill>
            <a:srgbClr val="49C0B6"/>
          </a:solidFill>
        </p:spPr>
      </p:sp>
      <p:sp>
        <p:nvSpPr>
          <p:cNvPr id="18834" name="object_18835"/>
          <p:cNvSpPr/>
          <p:nvPr/>
        </p:nvSpPr>
        <p:spPr>
          <a:xfrm>
            <a:off x="13044512" y="3599878"/>
            <a:ext cx="0" cy="6368604"/>
          </a:xfrm>
          <a:prstGeom prst="rect">
            <a:avLst/>
          </a:prstGeom>
          <a:ln w="21000">
            <a:solidFill>
              <a:srgbClr val="49C0B6"/>
            </a:solidFill>
          </a:ln>
        </p:spPr>
      </p:sp>
      <p:sp>
        <p:nvSpPr>
          <p:cNvPr id="18836" name="object_18837"/>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8838" name="object_18839"/>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18840" name="object_18841"/>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18842" name="object_18843"/>
          <p:cNvSpPr txBox="1"/>
          <p:nvPr/>
        </p:nvSpPr>
        <p:spPr>
          <a:xfrm>
            <a:off x="15900000" y="4661312"/>
            <a:ext cx="4167513" cy="530717"/>
          </a:xfrm>
          <a:prstGeom prst="rect">
            <a:avLst/>
          </a:prstGeom>
        </p:spPr>
        <p:txBody>
          <a:bodyPr vert="horz" wrap="square" lIns="0" tIns="15240" rIns="0" bIns="0" rtlCol="0" anchor="ctr" anchorCtr="0">
            <a:normAutofit/>
          </a:bodyPr>
          <a:lstStyle/>
          <a:p>
            <a:endParaRPr/>
          </a:p>
        </p:txBody>
      </p:sp>
      <p:sp>
        <p:nvSpPr>
          <p:cNvPr id="18844" name="object_18845"/>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I=54%</a:t>
            </a:r>
          </a:p>
        </p:txBody>
      </p:sp>
      <p:sp>
        <p:nvSpPr>
          <p:cNvPr id="18846" name="object_18847"/>
          <p:cNvSpPr/>
          <p:nvPr/>
        </p:nvSpPr>
        <p:spPr>
          <a:xfrm>
            <a:off x="7345326" y="4820527"/>
            <a:ext cx="5957256" cy="212287"/>
          </a:xfrm>
          <a:prstGeom prst="rect">
            <a:avLst/>
          </a:prstGeom>
          <a:solidFill>
            <a:srgbClr val="49C0B6"/>
          </a:solidFill>
        </p:spPr>
      </p:sp>
      <p:sp>
        <p:nvSpPr>
          <p:cNvPr id="18848" name="object_18849"/>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18850" name="object_18851"/>
          <p:cNvSpPr txBox="1"/>
          <p:nvPr/>
        </p:nvSpPr>
        <p:spPr>
          <a:xfrm>
            <a:off x="15900000" y="5192029"/>
            <a:ext cx="4167513" cy="530717"/>
          </a:xfrm>
          <a:prstGeom prst="rect">
            <a:avLst/>
          </a:prstGeom>
        </p:spPr>
        <p:txBody>
          <a:bodyPr vert="horz" wrap="square" lIns="0" tIns="15240" rIns="0" bIns="0" rtlCol="0" anchor="ctr" anchorCtr="0">
            <a:normAutofit/>
          </a:bodyPr>
          <a:lstStyle/>
          <a:p>
            <a:endParaRPr/>
          </a:p>
        </p:txBody>
      </p:sp>
      <p:sp>
        <p:nvSpPr>
          <p:cNvPr id="18852" name="object_18853"/>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I=45%</a:t>
            </a:r>
          </a:p>
        </p:txBody>
      </p:sp>
      <p:sp>
        <p:nvSpPr>
          <p:cNvPr id="18854" name="object_18855"/>
          <p:cNvSpPr/>
          <p:nvPr/>
        </p:nvSpPr>
        <p:spPr>
          <a:xfrm>
            <a:off x="7345326" y="5351244"/>
            <a:ext cx="5660913" cy="212287"/>
          </a:xfrm>
          <a:prstGeom prst="rect">
            <a:avLst/>
          </a:prstGeom>
          <a:solidFill>
            <a:srgbClr val="49C0B6"/>
          </a:solidFill>
        </p:spPr>
      </p:sp>
      <p:sp>
        <p:nvSpPr>
          <p:cNvPr id="18856" name="object_18857"/>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18858" name="object_18859"/>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18860" name="object_18861"/>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862" name="object_18863"/>
          <p:cNvSpPr txBox="1"/>
          <p:nvPr/>
        </p:nvSpPr>
        <p:spPr>
          <a:xfrm>
            <a:off x="15900000" y="6253463"/>
            <a:ext cx="4167513" cy="530717"/>
          </a:xfrm>
          <a:prstGeom prst="rect">
            <a:avLst/>
          </a:prstGeom>
        </p:spPr>
        <p:txBody>
          <a:bodyPr vert="horz" wrap="square" lIns="0" tIns="15240" rIns="0" bIns="0" rtlCol="0" anchor="ctr" anchorCtr="0">
            <a:normAutofit/>
          </a:bodyPr>
          <a:lstStyle/>
          <a:p>
            <a:endParaRPr/>
          </a:p>
        </p:txBody>
      </p:sp>
      <p:sp>
        <p:nvSpPr>
          <p:cNvPr id="18864" name="object_18865"/>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I=40%</a:t>
            </a:r>
          </a:p>
        </p:txBody>
      </p:sp>
      <p:sp>
        <p:nvSpPr>
          <p:cNvPr id="18866" name="object_18867"/>
          <p:cNvSpPr/>
          <p:nvPr/>
        </p:nvSpPr>
        <p:spPr>
          <a:xfrm>
            <a:off x="7345326" y="6412678"/>
            <a:ext cx="6436431" cy="212287"/>
          </a:xfrm>
          <a:prstGeom prst="rect">
            <a:avLst/>
          </a:prstGeom>
          <a:solidFill>
            <a:srgbClr val="49C0B6"/>
          </a:solidFill>
        </p:spPr>
      </p:sp>
      <p:sp>
        <p:nvSpPr>
          <p:cNvPr id="18868" name="object_18869"/>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870" name="object_18871"/>
          <p:cNvSpPr txBox="1"/>
          <p:nvPr/>
        </p:nvSpPr>
        <p:spPr>
          <a:xfrm>
            <a:off x="15900000" y="6784180"/>
            <a:ext cx="4167513" cy="530717"/>
          </a:xfrm>
          <a:prstGeom prst="rect">
            <a:avLst/>
          </a:prstGeom>
        </p:spPr>
        <p:txBody>
          <a:bodyPr vert="horz" wrap="square" lIns="0" tIns="15240" rIns="0" bIns="0" rtlCol="0" anchor="ctr" anchorCtr="0">
            <a:normAutofit/>
          </a:bodyPr>
          <a:lstStyle/>
          <a:p>
            <a:endParaRPr/>
          </a:p>
        </p:txBody>
      </p:sp>
      <p:sp>
        <p:nvSpPr>
          <p:cNvPr id="18872" name="object_18873"/>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I=40%</a:t>
            </a:r>
          </a:p>
        </p:txBody>
      </p:sp>
      <p:sp>
        <p:nvSpPr>
          <p:cNvPr id="18874" name="object_18875"/>
          <p:cNvSpPr/>
          <p:nvPr/>
        </p:nvSpPr>
        <p:spPr>
          <a:xfrm>
            <a:off x="7345326" y="6943395"/>
            <a:ext cx="5637011" cy="212287"/>
          </a:xfrm>
          <a:prstGeom prst="rect">
            <a:avLst/>
          </a:prstGeom>
          <a:solidFill>
            <a:srgbClr val="49C0B6"/>
          </a:solidFill>
        </p:spPr>
      </p:sp>
      <p:sp>
        <p:nvSpPr>
          <p:cNvPr id="18876" name="object_18877"/>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878" name="object_18879"/>
          <p:cNvSpPr txBox="1"/>
          <p:nvPr/>
        </p:nvSpPr>
        <p:spPr>
          <a:xfrm>
            <a:off x="15900000" y="7314897"/>
            <a:ext cx="4167513" cy="530717"/>
          </a:xfrm>
          <a:prstGeom prst="rect">
            <a:avLst/>
          </a:prstGeom>
        </p:spPr>
        <p:txBody>
          <a:bodyPr vert="horz" wrap="square" lIns="0" tIns="15240" rIns="0" bIns="0" rtlCol="0" anchor="ctr" anchorCtr="0">
            <a:normAutofit/>
          </a:bodyPr>
          <a:lstStyle/>
          <a:p>
            <a:endParaRPr/>
          </a:p>
        </p:txBody>
      </p:sp>
      <p:sp>
        <p:nvSpPr>
          <p:cNvPr id="18880" name="object_18881"/>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I=51%</a:t>
            </a:r>
          </a:p>
        </p:txBody>
      </p:sp>
      <p:sp>
        <p:nvSpPr>
          <p:cNvPr id="18882" name="object_18883"/>
          <p:cNvSpPr/>
          <p:nvPr/>
        </p:nvSpPr>
        <p:spPr>
          <a:xfrm>
            <a:off x="7345326" y="7474112"/>
            <a:ext cx="5702304" cy="212287"/>
          </a:xfrm>
          <a:prstGeom prst="rect">
            <a:avLst/>
          </a:prstGeom>
          <a:solidFill>
            <a:srgbClr val="49C0B6"/>
          </a:solidFill>
        </p:spPr>
      </p:sp>
      <p:sp>
        <p:nvSpPr>
          <p:cNvPr id="18884" name="object_18885"/>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8886" name="object_18887"/>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18888" name="object_18889"/>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890" name="object_18891"/>
          <p:cNvSpPr txBox="1"/>
          <p:nvPr/>
        </p:nvSpPr>
        <p:spPr>
          <a:xfrm>
            <a:off x="15900000" y="8376331"/>
            <a:ext cx="4167513" cy="530717"/>
          </a:xfrm>
          <a:prstGeom prst="rect">
            <a:avLst/>
          </a:prstGeom>
        </p:spPr>
        <p:txBody>
          <a:bodyPr vert="horz" wrap="square" lIns="0" tIns="15240" rIns="0" bIns="0" rtlCol="0" anchor="ctr" anchorCtr="0">
            <a:normAutofit/>
          </a:bodyPr>
          <a:lstStyle/>
          <a:p>
            <a:endParaRPr/>
          </a:p>
        </p:txBody>
      </p:sp>
      <p:sp>
        <p:nvSpPr>
          <p:cNvPr id="18892" name="object_18893"/>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I=20%</a:t>
            </a:r>
          </a:p>
        </p:txBody>
      </p:sp>
      <p:sp>
        <p:nvSpPr>
          <p:cNvPr id="18894" name="object_18895"/>
          <p:cNvSpPr/>
          <p:nvPr/>
        </p:nvSpPr>
        <p:spPr>
          <a:xfrm>
            <a:off x="7345326" y="8535546"/>
            <a:ext cx="6313078" cy="212287"/>
          </a:xfrm>
          <a:prstGeom prst="rect">
            <a:avLst/>
          </a:prstGeom>
          <a:solidFill>
            <a:srgbClr val="49C0B6"/>
          </a:solidFill>
        </p:spPr>
      </p:sp>
      <p:sp>
        <p:nvSpPr>
          <p:cNvPr id="18896" name="object_18897"/>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898" name="object_18899"/>
          <p:cNvSpPr txBox="1"/>
          <p:nvPr/>
        </p:nvSpPr>
        <p:spPr>
          <a:xfrm>
            <a:off x="15900000" y="8907048"/>
            <a:ext cx="4167513" cy="530717"/>
          </a:xfrm>
          <a:prstGeom prst="rect">
            <a:avLst/>
          </a:prstGeom>
        </p:spPr>
        <p:txBody>
          <a:bodyPr vert="horz" wrap="square" lIns="0" tIns="15240" rIns="0" bIns="0" rtlCol="0" anchor="ctr" anchorCtr="0">
            <a:normAutofit/>
          </a:bodyPr>
          <a:lstStyle/>
          <a:p>
            <a:endParaRPr/>
          </a:p>
        </p:txBody>
      </p:sp>
      <p:sp>
        <p:nvSpPr>
          <p:cNvPr id="18900" name="object_18901"/>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I=42%</a:t>
            </a:r>
          </a:p>
        </p:txBody>
      </p:sp>
      <p:sp>
        <p:nvSpPr>
          <p:cNvPr id="18902" name="object_18903"/>
          <p:cNvSpPr/>
          <p:nvPr/>
        </p:nvSpPr>
        <p:spPr>
          <a:xfrm>
            <a:off x="7345326" y="9066263"/>
            <a:ext cx="5679164" cy="212287"/>
          </a:xfrm>
          <a:prstGeom prst="rect">
            <a:avLst/>
          </a:prstGeom>
          <a:solidFill>
            <a:srgbClr val="49C0B6"/>
          </a:solidFill>
        </p:spPr>
      </p:sp>
      <p:sp>
        <p:nvSpPr>
          <p:cNvPr id="18904" name="object_18905"/>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8906" name="object_18907"/>
          <p:cNvSpPr txBox="1"/>
          <p:nvPr/>
        </p:nvSpPr>
        <p:spPr>
          <a:xfrm>
            <a:off x="15900000" y="9437765"/>
            <a:ext cx="4167513" cy="530717"/>
          </a:xfrm>
          <a:prstGeom prst="rect">
            <a:avLst/>
          </a:prstGeom>
        </p:spPr>
        <p:txBody>
          <a:bodyPr vert="horz" wrap="square" lIns="0" tIns="15240" rIns="0" bIns="0" rtlCol="0" anchor="ctr" anchorCtr="0">
            <a:normAutofit/>
          </a:bodyPr>
          <a:lstStyle/>
          <a:p>
            <a:endParaRPr/>
          </a:p>
        </p:txBody>
      </p:sp>
      <p:sp>
        <p:nvSpPr>
          <p:cNvPr id="18908" name="object_18909"/>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I=59%</a:t>
            </a:r>
          </a:p>
        </p:txBody>
      </p:sp>
      <p:sp>
        <p:nvSpPr>
          <p:cNvPr id="18910" name="object_18911"/>
          <p:cNvSpPr/>
          <p:nvPr/>
        </p:nvSpPr>
        <p:spPr>
          <a:xfrm>
            <a:off x="7345326" y="9596980"/>
            <a:ext cx="5895225" cy="212287"/>
          </a:xfrm>
          <a:prstGeom prst="rect">
            <a:avLst/>
          </a:prstGeom>
          <a:solidFill>
            <a:srgbClr val="49C0B6"/>
          </a:solidFill>
        </p:spPr>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20" name="object_18921"/>
          <p:cNvSpPr>
            <a:spLocks noGrp="1"/>
          </p:cNvSpPr>
          <p:nvPr/>
        </p:nvSpPr>
        <p:spPr>
          <a:xfrm>
            <a:off x="663156" y="586369"/>
            <a:ext cx="922019" cy="922019"/>
          </a:xfrm>
          <a:prstGeom prst="ellipse">
            <a:avLst/>
          </a:prstGeom>
          <a:solidFill>
            <a:srgbClr val="B26256"/>
          </a:solidFill>
        </p:spPr>
        <p:txBody>
          <a:bodyPr wrap="square" lIns="0" tIns="0" rIns="0" bIns="0" rtlCol="0" anchor="ctr"/>
          <a:lstStyle/>
          <a:p>
            <a:pPr algn="ctr"/>
            <a:r>
              <a:rPr sz="2950" b="1" dirty="0">
                <a:solidFill>
                  <a:srgbClr val="FFFFFF"/>
                </a:solidFill>
                <a:latin typeface="Arial"/>
                <a:ea typeface="Arial"/>
              </a:rPr>
              <a:t>6</a:t>
            </a:r>
            <a:endParaRPr sz="2950" b="1" dirty="0"/>
          </a:p>
        </p:txBody>
      </p:sp>
      <p:sp>
        <p:nvSpPr>
          <p:cNvPr id="18922" name="object_1892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cooperation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8924" name="18925">
            <a:hlinkClick r:id="rId3" action="ppaction://hlinksldjump" tooltip="Content"/>
          </p:cNvPr>
          <p:cNvGrpSpPr/>
          <p:nvPr/>
        </p:nvGrpSpPr>
        <p:grpSpPr>
          <a:xfrm>
            <a:off x="19403940" y="295737"/>
            <a:ext cx="350000" cy="350000"/>
            <a:chOff x="0" y="0"/>
            <a:chExt cx="0" cy="0"/>
          </a:xfrm>
        </p:grpSpPr>
        <p:sp>
          <p:nvSpPr>
            <p:cNvPr id="18926" name="18927"/>
            <p:cNvSpPr/>
            <p:nvPr/>
          </p:nvSpPr>
          <p:spPr>
            <a:xfrm>
              <a:off x="0" y="0"/>
              <a:ext cx="350000" cy="350000"/>
            </a:xfrm>
            <a:prstGeom prst="rect">
              <a:avLst/>
            </a:prstGeom>
            <a:noFill/>
            <a:ln w="30000" cap="flat" cmpd="sng" algn="ctr">
              <a:solidFill>
                <a:srgbClr val="707274"/>
              </a:solidFill>
            </a:ln>
          </p:spPr>
        </p:sp>
        <p:sp>
          <p:nvSpPr>
            <p:cNvPr id="18928" name="1892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8930" name="18931">
            <a:hlinkClick r:id="rId4" action="ppaction://hlinksldjump" tooltip="Project overview"/>
          </p:cNvPr>
          <p:cNvGrpSpPr/>
          <p:nvPr/>
        </p:nvGrpSpPr>
        <p:grpSpPr>
          <a:xfrm>
            <a:off x="18380322" y="295737"/>
            <a:ext cx="350000" cy="350000"/>
            <a:chOff x="0" y="0"/>
            <a:chExt cx="0" cy="0"/>
          </a:xfrm>
        </p:grpSpPr>
        <p:sp>
          <p:nvSpPr>
            <p:cNvPr id="18932" name="18933"/>
            <p:cNvSpPr/>
            <p:nvPr/>
          </p:nvSpPr>
          <p:spPr>
            <a:xfrm>
              <a:off x="0" y="0"/>
              <a:ext cx="350000" cy="350000"/>
            </a:xfrm>
            <a:prstGeom prst="rect">
              <a:avLst/>
            </a:prstGeom>
            <a:noFill/>
            <a:ln w="30000" cap="flat" cmpd="sng" algn="ctr">
              <a:solidFill>
                <a:srgbClr val="707274"/>
              </a:solidFill>
            </a:ln>
          </p:spPr>
        </p:sp>
        <p:sp>
          <p:nvSpPr>
            <p:cNvPr id="18934" name="18935"/>
            <p:cNvSpPr/>
            <p:nvPr/>
          </p:nvSpPr>
          <p:spPr>
            <a:xfrm>
              <a:off x="0" y="280000"/>
              <a:ext cx="350000" cy="0"/>
            </a:xfrm>
            <a:prstGeom prst="line">
              <a:avLst/>
            </a:prstGeom>
            <a:solidFill>
              <a:srgbClr val="000000"/>
            </a:solidFill>
            <a:ln w="11000" cap="flat" cmpd="sng" algn="ctr">
              <a:solidFill>
                <a:srgbClr val="707274"/>
              </a:solidFill>
            </a:ln>
          </p:spPr>
        </p:sp>
        <p:sp>
          <p:nvSpPr>
            <p:cNvPr id="18936" name="18937"/>
            <p:cNvSpPr/>
            <p:nvPr/>
          </p:nvSpPr>
          <p:spPr>
            <a:xfrm>
              <a:off x="175000" y="280000"/>
              <a:ext cx="0" cy="70000"/>
            </a:xfrm>
            <a:prstGeom prst="line">
              <a:avLst/>
            </a:prstGeom>
            <a:solidFill>
              <a:srgbClr val="000000"/>
            </a:solidFill>
            <a:ln w="11000" cap="flat" cmpd="sng" algn="ctr">
              <a:solidFill>
                <a:srgbClr val="707274"/>
              </a:solidFill>
            </a:ln>
          </p:spPr>
        </p:sp>
        <p:sp>
          <p:nvSpPr>
            <p:cNvPr id="18938" name="object_18939"/>
            <p:cNvSpPr/>
            <p:nvPr/>
          </p:nvSpPr>
          <p:spPr>
            <a:xfrm>
              <a:off x="50000" y="87500"/>
              <a:ext cx="75000" cy="75000"/>
            </a:xfrm>
            <a:prstGeom prst="ellipse">
              <a:avLst/>
            </a:prstGeom>
            <a:solidFill>
              <a:srgbClr val="707274"/>
            </a:solidFill>
          </p:spPr>
        </p:sp>
        <p:sp>
          <p:nvSpPr>
            <p:cNvPr id="18940" name="object_18941"/>
            <p:cNvSpPr/>
            <p:nvPr/>
          </p:nvSpPr>
          <p:spPr>
            <a:xfrm>
              <a:off x="137500" y="87500"/>
              <a:ext cx="75000" cy="75000"/>
            </a:xfrm>
            <a:prstGeom prst="ellipse">
              <a:avLst/>
            </a:prstGeom>
            <a:solidFill>
              <a:srgbClr val="707274"/>
            </a:solidFill>
          </p:spPr>
        </p:sp>
        <p:sp>
          <p:nvSpPr>
            <p:cNvPr id="18942" name="object_18943"/>
            <p:cNvSpPr/>
            <p:nvPr/>
          </p:nvSpPr>
          <p:spPr>
            <a:xfrm>
              <a:off x="225000" y="87500"/>
              <a:ext cx="75000" cy="75000"/>
            </a:xfrm>
            <a:prstGeom prst="ellipse">
              <a:avLst/>
            </a:prstGeom>
            <a:solidFill>
              <a:srgbClr val="707274"/>
            </a:solidFill>
          </p:spPr>
        </p:sp>
        <p:sp>
          <p:nvSpPr>
            <p:cNvPr id="18944" name="18945"/>
            <p:cNvSpPr/>
            <p:nvPr/>
          </p:nvSpPr>
          <p:spPr>
            <a:xfrm>
              <a:off x="105000" y="233333"/>
              <a:ext cx="140000" cy="0"/>
            </a:xfrm>
            <a:prstGeom prst="rect">
              <a:avLst/>
            </a:prstGeom>
            <a:noFill/>
            <a:ln w="30000" cap="flat" cmpd="sng" algn="ctr">
              <a:solidFill>
                <a:srgbClr val="707274"/>
              </a:solidFill>
            </a:ln>
          </p:spPr>
        </p:sp>
        <p:sp>
          <p:nvSpPr>
            <p:cNvPr id="18946" name="1894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8948" name="18949">
            <a:hlinkClick r:id="rId5" action="ppaction://hlinksldjump" tooltip="Response-Rate"/>
          </p:cNvPr>
          <p:cNvGrpSpPr/>
          <p:nvPr/>
        </p:nvGrpSpPr>
        <p:grpSpPr>
          <a:xfrm>
            <a:off x="17356704" y="295737"/>
            <a:ext cx="350000" cy="350000"/>
            <a:chOff x="0" y="0"/>
            <a:chExt cx="0" cy="0"/>
          </a:xfrm>
        </p:grpSpPr>
        <p:sp>
          <p:nvSpPr>
            <p:cNvPr id="18950" name="18951"/>
            <p:cNvSpPr/>
            <p:nvPr/>
          </p:nvSpPr>
          <p:spPr>
            <a:xfrm>
              <a:off x="0" y="0"/>
              <a:ext cx="350000" cy="350000"/>
            </a:xfrm>
            <a:prstGeom prst="rect">
              <a:avLst/>
            </a:prstGeom>
            <a:noFill/>
            <a:ln w="30000" cap="flat" cmpd="sng" algn="ctr">
              <a:solidFill>
                <a:srgbClr val="707274"/>
              </a:solidFill>
            </a:ln>
          </p:spPr>
        </p:sp>
        <p:sp>
          <p:nvSpPr>
            <p:cNvPr id="18952" name="1895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8954" name="object_18955">
            <a:hlinkClick r:id="rId6" action="ppaction://hlinksldjump" tooltip="Index overview"/>
          </p:cNvPr>
          <p:cNvGrpSpPr/>
          <p:nvPr/>
        </p:nvGrpSpPr>
        <p:grpSpPr>
          <a:xfrm>
            <a:off x="16333086" y="295737"/>
            <a:ext cx="511198" cy="515004"/>
            <a:chOff x="17809255" y="706508"/>
            <a:chExt cx="711198" cy="715004"/>
          </a:xfrm>
        </p:grpSpPr>
        <p:sp>
          <p:nvSpPr>
            <p:cNvPr id="18956" name="object_18957"/>
            <p:cNvSpPr/>
            <p:nvPr/>
          </p:nvSpPr>
          <p:spPr>
            <a:xfrm>
              <a:off x="17809255" y="706508"/>
              <a:ext cx="711198" cy="715004"/>
            </a:xfrm>
            <a:prstGeom prst="rect">
              <a:avLst/>
            </a:prstGeom>
            <a:solidFill>
              <a:srgbClr val="FFFFFF">
                <a:alpha val="500"/>
              </a:srgbClr>
            </a:solidFill>
            <a:ln>
              <a:noFill/>
            </a:ln>
          </p:spPr>
        </p:sp>
        <p:sp>
          <p:nvSpPr>
            <p:cNvPr id="18958" name="object_1895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8960" name="object_1896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8962" name="object_1896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8964" name="object_1896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8966" name="object_1896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8968" name="object_1896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8970" name="object_1897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8972" name="object_1897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8974" name="object_1897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8976" name="object_1897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8978" name="object_18979">
            <a:hlinkClick r:id="rId7" action="ppaction://hlinksldjump" tooltip="Dimensions"/>
          </p:cNvPr>
          <p:cNvGrpSpPr/>
          <p:nvPr/>
        </p:nvGrpSpPr>
        <p:grpSpPr>
          <a:xfrm>
            <a:off x="15309468" y="295737"/>
            <a:ext cx="350000" cy="350000"/>
            <a:chOff x="0" y="0"/>
            <a:chExt cx="0" cy="0"/>
          </a:xfrm>
        </p:grpSpPr>
        <p:sp>
          <p:nvSpPr>
            <p:cNvPr id="18980" name="object_18981"/>
            <p:cNvSpPr/>
            <p:nvPr/>
          </p:nvSpPr>
          <p:spPr>
            <a:xfrm>
              <a:off x="30600" y="27733"/>
              <a:ext cx="113800" cy="61200"/>
            </a:xfrm>
            <a:prstGeom prst="rect">
              <a:avLst/>
            </a:prstGeom>
            <a:solidFill>
              <a:srgbClr val="707274"/>
            </a:solidFill>
            <a:ln>
              <a:noFill/>
            </a:ln>
          </p:spPr>
        </p:sp>
        <p:sp>
          <p:nvSpPr>
            <p:cNvPr id="18982" name="object_18983"/>
            <p:cNvSpPr/>
            <p:nvPr/>
          </p:nvSpPr>
          <p:spPr>
            <a:xfrm>
              <a:off x="275600" y="27733"/>
              <a:ext cx="43800" cy="61200"/>
            </a:xfrm>
            <a:prstGeom prst="rect">
              <a:avLst/>
            </a:prstGeom>
            <a:solidFill>
              <a:srgbClr val="707274"/>
            </a:solidFill>
            <a:ln>
              <a:noFill/>
            </a:ln>
          </p:spPr>
        </p:sp>
        <p:sp>
          <p:nvSpPr>
            <p:cNvPr id="18984" name="object_18985"/>
            <p:cNvSpPr/>
            <p:nvPr/>
          </p:nvSpPr>
          <p:spPr>
            <a:xfrm>
              <a:off x="0" y="27733"/>
              <a:ext cx="61200" cy="61200"/>
            </a:xfrm>
            <a:prstGeom prst="ellipse">
              <a:avLst/>
            </a:prstGeom>
            <a:solidFill>
              <a:srgbClr val="707274"/>
            </a:solidFill>
            <a:ln>
              <a:noFill/>
            </a:ln>
          </p:spPr>
        </p:sp>
        <p:sp>
          <p:nvSpPr>
            <p:cNvPr id="18986" name="object_18987"/>
            <p:cNvSpPr/>
            <p:nvPr/>
          </p:nvSpPr>
          <p:spPr>
            <a:xfrm>
              <a:off x="113800" y="27733"/>
              <a:ext cx="61200" cy="61200"/>
            </a:xfrm>
            <a:prstGeom prst="ellipse">
              <a:avLst/>
            </a:prstGeom>
            <a:solidFill>
              <a:srgbClr val="707274"/>
            </a:solidFill>
            <a:ln>
              <a:noFill/>
            </a:ln>
          </p:spPr>
        </p:sp>
        <p:sp>
          <p:nvSpPr>
            <p:cNvPr id="18988" name="object_18989"/>
            <p:cNvSpPr/>
            <p:nvPr/>
          </p:nvSpPr>
          <p:spPr>
            <a:xfrm>
              <a:off x="288800" y="27733"/>
              <a:ext cx="61200" cy="61200"/>
            </a:xfrm>
            <a:prstGeom prst="ellipse">
              <a:avLst/>
            </a:prstGeom>
            <a:solidFill>
              <a:srgbClr val="707274"/>
            </a:solidFill>
            <a:ln>
              <a:noFill/>
            </a:ln>
          </p:spPr>
        </p:sp>
        <p:sp>
          <p:nvSpPr>
            <p:cNvPr id="18990" name="object_18991"/>
            <p:cNvSpPr/>
            <p:nvPr/>
          </p:nvSpPr>
          <p:spPr>
            <a:xfrm>
              <a:off x="245000" y="27733"/>
              <a:ext cx="61200" cy="61200"/>
            </a:xfrm>
            <a:prstGeom prst="ellipse">
              <a:avLst/>
            </a:prstGeom>
            <a:solidFill>
              <a:srgbClr val="707274"/>
            </a:solidFill>
            <a:ln>
              <a:noFill/>
            </a:ln>
          </p:spPr>
        </p:sp>
        <p:sp>
          <p:nvSpPr>
            <p:cNvPr id="18992" name="object_18993"/>
            <p:cNvSpPr/>
            <p:nvPr/>
          </p:nvSpPr>
          <p:spPr>
            <a:xfrm>
              <a:off x="30600" y="144400"/>
              <a:ext cx="43800" cy="61200"/>
            </a:xfrm>
            <a:prstGeom prst="rect">
              <a:avLst/>
            </a:prstGeom>
            <a:solidFill>
              <a:srgbClr val="707274"/>
            </a:solidFill>
            <a:ln>
              <a:noFill/>
            </a:ln>
          </p:spPr>
        </p:sp>
        <p:sp>
          <p:nvSpPr>
            <p:cNvPr id="18994" name="object_18995"/>
            <p:cNvSpPr/>
            <p:nvPr/>
          </p:nvSpPr>
          <p:spPr>
            <a:xfrm>
              <a:off x="205600" y="144400"/>
              <a:ext cx="113800" cy="61200"/>
            </a:xfrm>
            <a:prstGeom prst="rect">
              <a:avLst/>
            </a:prstGeom>
            <a:solidFill>
              <a:srgbClr val="707274"/>
            </a:solidFill>
            <a:ln>
              <a:noFill/>
            </a:ln>
          </p:spPr>
        </p:sp>
        <p:sp>
          <p:nvSpPr>
            <p:cNvPr id="18996" name="object_18997"/>
            <p:cNvSpPr/>
            <p:nvPr/>
          </p:nvSpPr>
          <p:spPr>
            <a:xfrm>
              <a:off x="0" y="144400"/>
              <a:ext cx="61200" cy="61200"/>
            </a:xfrm>
            <a:prstGeom prst="ellipse">
              <a:avLst/>
            </a:prstGeom>
            <a:solidFill>
              <a:srgbClr val="707274"/>
            </a:solidFill>
            <a:ln>
              <a:noFill/>
            </a:ln>
          </p:spPr>
        </p:sp>
        <p:sp>
          <p:nvSpPr>
            <p:cNvPr id="18998" name="object_18999"/>
            <p:cNvSpPr/>
            <p:nvPr/>
          </p:nvSpPr>
          <p:spPr>
            <a:xfrm>
              <a:off x="43800" y="144400"/>
              <a:ext cx="61200" cy="61200"/>
            </a:xfrm>
            <a:prstGeom prst="ellipse">
              <a:avLst/>
            </a:prstGeom>
            <a:solidFill>
              <a:srgbClr val="707274"/>
            </a:solidFill>
            <a:ln>
              <a:noFill/>
            </a:ln>
          </p:spPr>
        </p:sp>
        <p:sp>
          <p:nvSpPr>
            <p:cNvPr id="19000" name="object_19001"/>
            <p:cNvSpPr/>
            <p:nvPr/>
          </p:nvSpPr>
          <p:spPr>
            <a:xfrm>
              <a:off x="288800" y="144400"/>
              <a:ext cx="61200" cy="61200"/>
            </a:xfrm>
            <a:prstGeom prst="ellipse">
              <a:avLst/>
            </a:prstGeom>
            <a:solidFill>
              <a:srgbClr val="707274"/>
            </a:solidFill>
            <a:ln>
              <a:noFill/>
            </a:ln>
          </p:spPr>
        </p:sp>
        <p:sp>
          <p:nvSpPr>
            <p:cNvPr id="19002" name="object_19003"/>
            <p:cNvSpPr/>
            <p:nvPr/>
          </p:nvSpPr>
          <p:spPr>
            <a:xfrm>
              <a:off x="175000" y="144400"/>
              <a:ext cx="61200" cy="61200"/>
            </a:xfrm>
            <a:prstGeom prst="ellipse">
              <a:avLst/>
            </a:prstGeom>
            <a:solidFill>
              <a:srgbClr val="707274"/>
            </a:solidFill>
            <a:ln>
              <a:noFill/>
            </a:ln>
          </p:spPr>
        </p:sp>
        <p:sp>
          <p:nvSpPr>
            <p:cNvPr id="19004" name="object_19005"/>
            <p:cNvSpPr/>
            <p:nvPr/>
          </p:nvSpPr>
          <p:spPr>
            <a:xfrm>
              <a:off x="30600" y="261067"/>
              <a:ext cx="78800" cy="61200"/>
            </a:xfrm>
            <a:prstGeom prst="rect">
              <a:avLst/>
            </a:prstGeom>
            <a:solidFill>
              <a:srgbClr val="707274"/>
            </a:solidFill>
            <a:ln>
              <a:noFill/>
            </a:ln>
          </p:spPr>
        </p:sp>
        <p:sp>
          <p:nvSpPr>
            <p:cNvPr id="19006" name="object_19007"/>
            <p:cNvSpPr/>
            <p:nvPr/>
          </p:nvSpPr>
          <p:spPr>
            <a:xfrm>
              <a:off x="240600" y="261067"/>
              <a:ext cx="78800" cy="61200"/>
            </a:xfrm>
            <a:prstGeom prst="rect">
              <a:avLst/>
            </a:prstGeom>
            <a:solidFill>
              <a:srgbClr val="707274"/>
            </a:solidFill>
            <a:ln>
              <a:noFill/>
            </a:ln>
          </p:spPr>
        </p:sp>
        <p:sp>
          <p:nvSpPr>
            <p:cNvPr id="19008" name="object_19009"/>
            <p:cNvSpPr/>
            <p:nvPr/>
          </p:nvSpPr>
          <p:spPr>
            <a:xfrm>
              <a:off x="0" y="261067"/>
              <a:ext cx="61200" cy="61200"/>
            </a:xfrm>
            <a:prstGeom prst="ellipse">
              <a:avLst/>
            </a:prstGeom>
            <a:solidFill>
              <a:srgbClr val="707274"/>
            </a:solidFill>
            <a:ln>
              <a:noFill/>
            </a:ln>
          </p:spPr>
        </p:sp>
        <p:sp>
          <p:nvSpPr>
            <p:cNvPr id="19010" name="object_19011"/>
            <p:cNvSpPr/>
            <p:nvPr/>
          </p:nvSpPr>
          <p:spPr>
            <a:xfrm>
              <a:off x="78800" y="261067"/>
              <a:ext cx="61200" cy="61200"/>
            </a:xfrm>
            <a:prstGeom prst="ellipse">
              <a:avLst/>
            </a:prstGeom>
            <a:solidFill>
              <a:srgbClr val="707274"/>
            </a:solidFill>
            <a:ln>
              <a:noFill/>
            </a:ln>
          </p:spPr>
        </p:sp>
        <p:sp>
          <p:nvSpPr>
            <p:cNvPr id="19012" name="object_19013"/>
            <p:cNvSpPr/>
            <p:nvPr/>
          </p:nvSpPr>
          <p:spPr>
            <a:xfrm>
              <a:off x="288800" y="261067"/>
              <a:ext cx="61200" cy="61200"/>
            </a:xfrm>
            <a:prstGeom prst="ellipse">
              <a:avLst/>
            </a:prstGeom>
            <a:solidFill>
              <a:srgbClr val="707274"/>
            </a:solidFill>
            <a:ln>
              <a:noFill/>
            </a:ln>
          </p:spPr>
        </p:sp>
        <p:sp>
          <p:nvSpPr>
            <p:cNvPr id="19014" name="object_19015"/>
            <p:cNvSpPr/>
            <p:nvPr/>
          </p:nvSpPr>
          <p:spPr>
            <a:xfrm>
              <a:off x="210000" y="261067"/>
              <a:ext cx="61200" cy="61200"/>
            </a:xfrm>
            <a:prstGeom prst="ellipse">
              <a:avLst/>
            </a:prstGeom>
            <a:solidFill>
              <a:srgbClr val="707274"/>
            </a:solidFill>
            <a:ln>
              <a:noFill/>
            </a:ln>
          </p:spPr>
        </p:sp>
        <p:sp>
          <p:nvSpPr>
            <p:cNvPr id="19016" name="1901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018" name="object_19019">
            <a:hlinkClick r:id="rId8" action="ppaction://hlinksldjump" tooltip="Portfolio of Action"/>
          </p:cNvPr>
          <p:cNvGrpSpPr/>
          <p:nvPr/>
        </p:nvGrpSpPr>
        <p:grpSpPr>
          <a:xfrm>
            <a:off x="19403940" y="887211"/>
            <a:ext cx="350000" cy="350000"/>
            <a:chOff x="0" y="0"/>
            <a:chExt cx="0" cy="0"/>
          </a:xfrm>
        </p:grpSpPr>
        <p:sp>
          <p:nvSpPr>
            <p:cNvPr id="19022" name="object_19023"/>
            <p:cNvSpPr/>
            <p:nvPr/>
          </p:nvSpPr>
          <p:spPr>
            <a:xfrm>
              <a:off x="11900" y="79800"/>
              <a:ext cx="51110" cy="51110"/>
            </a:xfrm>
            <a:prstGeom prst="ellipse">
              <a:avLst/>
            </a:prstGeom>
            <a:solidFill>
              <a:srgbClr val="707274"/>
            </a:solidFill>
          </p:spPr>
        </p:sp>
        <p:sp>
          <p:nvSpPr>
            <p:cNvPr id="19024" name="object_19025"/>
            <p:cNvSpPr/>
            <p:nvPr/>
          </p:nvSpPr>
          <p:spPr>
            <a:xfrm>
              <a:off x="121800" y="124250"/>
              <a:ext cx="51110" cy="51110"/>
            </a:xfrm>
            <a:prstGeom prst="ellipse">
              <a:avLst/>
            </a:prstGeom>
            <a:solidFill>
              <a:srgbClr val="707274"/>
            </a:solidFill>
          </p:spPr>
        </p:sp>
        <p:sp>
          <p:nvSpPr>
            <p:cNvPr id="19026" name="object_19027"/>
            <p:cNvSpPr/>
            <p:nvPr/>
          </p:nvSpPr>
          <p:spPr>
            <a:xfrm>
              <a:off x="244650" y="42700"/>
              <a:ext cx="51110" cy="51110"/>
            </a:xfrm>
            <a:prstGeom prst="ellipse">
              <a:avLst/>
            </a:prstGeom>
            <a:solidFill>
              <a:srgbClr val="707274"/>
            </a:solidFill>
          </p:spPr>
        </p:sp>
        <p:sp>
          <p:nvSpPr>
            <p:cNvPr id="19028" name="object_19029"/>
            <p:cNvSpPr/>
            <p:nvPr/>
          </p:nvSpPr>
          <p:spPr>
            <a:xfrm>
              <a:off x="282800" y="229250"/>
              <a:ext cx="51110" cy="51110"/>
            </a:xfrm>
            <a:prstGeom prst="ellipse">
              <a:avLst/>
            </a:prstGeom>
            <a:solidFill>
              <a:srgbClr val="707274"/>
            </a:solidFill>
          </p:spPr>
        </p:sp>
        <p:sp>
          <p:nvSpPr>
            <p:cNvPr id="19030" name="object_19031"/>
            <p:cNvSpPr/>
            <p:nvPr/>
          </p:nvSpPr>
          <p:spPr>
            <a:xfrm>
              <a:off x="79800" y="234500"/>
              <a:ext cx="51110" cy="51110"/>
            </a:xfrm>
            <a:prstGeom prst="ellipse">
              <a:avLst/>
            </a:prstGeom>
            <a:solidFill>
              <a:srgbClr val="707274"/>
            </a:solidFill>
          </p:spPr>
        </p:sp>
        <p:sp>
          <p:nvSpPr>
            <p:cNvPr id="19032" name="object_19033"/>
            <p:cNvSpPr/>
            <p:nvPr/>
          </p:nvSpPr>
          <p:spPr>
            <a:xfrm>
              <a:off x="105350" y="23800"/>
              <a:ext cx="51110" cy="51110"/>
            </a:xfrm>
            <a:prstGeom prst="ellipse">
              <a:avLst/>
            </a:prstGeom>
            <a:solidFill>
              <a:srgbClr val="707274"/>
            </a:solidFill>
          </p:spPr>
        </p:sp>
        <p:sp>
          <p:nvSpPr>
            <p:cNvPr id="19034" name="object_19035"/>
            <p:cNvSpPr/>
            <p:nvPr/>
          </p:nvSpPr>
          <p:spPr>
            <a:xfrm>
              <a:off x="232050" y="149450"/>
              <a:ext cx="51110" cy="51110"/>
            </a:xfrm>
            <a:prstGeom prst="ellipse">
              <a:avLst/>
            </a:prstGeom>
            <a:solidFill>
              <a:srgbClr val="707274"/>
            </a:solidFill>
          </p:spPr>
        </p:sp>
        <p:sp>
          <p:nvSpPr>
            <p:cNvPr id="19036" name="object_19037"/>
            <p:cNvSpPr/>
            <p:nvPr/>
          </p:nvSpPr>
          <p:spPr>
            <a:xfrm>
              <a:off x="0" y="175000"/>
              <a:ext cx="350000" cy="0"/>
            </a:xfrm>
            <a:prstGeom prst="rect">
              <a:avLst/>
            </a:prstGeom>
            <a:noFill/>
            <a:ln w="10470">
              <a:solidFill>
                <a:srgbClr val="707274"/>
              </a:solidFill>
            </a:ln>
          </p:spPr>
        </p:sp>
        <p:sp>
          <p:nvSpPr>
            <p:cNvPr id="19038" name="object_19039"/>
            <p:cNvSpPr/>
            <p:nvPr/>
          </p:nvSpPr>
          <p:spPr>
            <a:xfrm>
              <a:off x="175000" y="0"/>
              <a:ext cx="0" cy="350000"/>
            </a:xfrm>
            <a:prstGeom prst="rect">
              <a:avLst/>
            </a:prstGeom>
            <a:noFill/>
            <a:ln w="10470">
              <a:solidFill>
                <a:srgbClr val="707274"/>
              </a:solidFill>
            </a:ln>
          </p:spPr>
        </p:sp>
        <p:sp>
          <p:nvSpPr>
            <p:cNvPr id="19040" name="1904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042" name="19043">
            <a:hlinkClick r:id="rId9" action="ppaction://hlinksldjump" tooltip="Semantic Differential"/>
          </p:cNvPr>
          <p:cNvGrpSpPr/>
          <p:nvPr/>
        </p:nvGrpSpPr>
        <p:grpSpPr>
          <a:xfrm>
            <a:off x="18380322" y="887211"/>
            <a:ext cx="561600" cy="648000"/>
            <a:chOff x="0" y="0"/>
            <a:chExt cx="0" cy="0"/>
          </a:xfrm>
        </p:grpSpPr>
        <p:sp>
          <p:nvSpPr>
            <p:cNvPr id="19044" name="19045"/>
            <p:cNvSpPr/>
            <p:nvPr/>
          </p:nvSpPr>
          <p:spPr>
            <a:xfrm>
              <a:off x="0" y="0"/>
              <a:ext cx="350000" cy="350000"/>
            </a:xfrm>
            <a:prstGeom prst="rect">
              <a:avLst/>
            </a:prstGeom>
            <a:noFill/>
            <a:ln w="30000" cap="flat" cmpd="sng" algn="ctr">
              <a:solidFill>
                <a:srgbClr val="707274"/>
              </a:solidFill>
            </a:ln>
          </p:spPr>
        </p:sp>
        <p:cxnSp>
          <p:nvCxnSpPr>
            <p:cNvPr id="19046" name="object_1904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9048" name="object_1904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9050" name="1905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052" name="19053">
            <a:hlinkClick r:id="rId10" action="ppaction://hlinksldjump"/>
          </p:cNvPr>
          <p:cNvGrpSpPr/>
          <p:nvPr/>
        </p:nvGrpSpPr>
        <p:grpSpPr>
          <a:xfrm>
            <a:off x="17356704" y="887211"/>
            <a:ext cx="561600" cy="648000"/>
            <a:chOff x="0" y="0"/>
            <a:chExt cx="0" cy="0"/>
          </a:xfrm>
        </p:grpSpPr>
        <p:sp>
          <p:nvSpPr>
            <p:cNvPr id="19054" name="19055"/>
            <p:cNvSpPr/>
            <p:nvPr/>
          </p:nvSpPr>
          <p:spPr>
            <a:xfrm>
              <a:off x="0" y="0"/>
              <a:ext cx="350000" cy="350000"/>
            </a:xfrm>
            <a:prstGeom prst="rect">
              <a:avLst/>
            </a:prstGeom>
            <a:noFill/>
            <a:ln w="30000" cap="flat" cmpd="sng" algn="ctr">
              <a:solidFill>
                <a:srgbClr val="707274"/>
              </a:solidFill>
            </a:ln>
          </p:spPr>
        </p:sp>
        <p:sp>
          <p:nvSpPr>
            <p:cNvPr id="19056" name="object_1905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9058" name="object_19059"/>
            <p:cNvSpPr/>
            <p:nvPr/>
          </p:nvSpPr>
          <p:spPr>
            <a:xfrm>
              <a:off x="136856" y="41051"/>
              <a:ext cx="54000" cy="59400"/>
            </a:xfrm>
            <a:prstGeom prst="rect">
              <a:avLst/>
            </a:prstGeom>
            <a:solidFill>
              <a:srgbClr val="707274"/>
            </a:solidFill>
          </p:spPr>
        </p:sp>
        <p:sp>
          <p:nvSpPr>
            <p:cNvPr id="19060" name="object_19061"/>
            <p:cNvSpPr/>
            <p:nvPr/>
          </p:nvSpPr>
          <p:spPr>
            <a:xfrm>
              <a:off x="180596" y="70751"/>
              <a:ext cx="55300" cy="0"/>
            </a:xfrm>
            <a:prstGeom prst="line">
              <a:avLst/>
            </a:prstGeom>
            <a:solidFill>
              <a:srgbClr val="000000"/>
            </a:solidFill>
            <a:ln w="11000" cap="flat" cmpd="sng" algn="ctr">
              <a:solidFill>
                <a:srgbClr val="707274"/>
              </a:solidFill>
            </a:ln>
          </p:spPr>
        </p:sp>
        <p:sp>
          <p:nvSpPr>
            <p:cNvPr id="19062" name="object_19063"/>
            <p:cNvSpPr/>
            <p:nvPr/>
          </p:nvSpPr>
          <p:spPr>
            <a:xfrm>
              <a:off x="245893" y="41051"/>
              <a:ext cx="54000" cy="59400"/>
            </a:xfrm>
            <a:prstGeom prst="ellipse">
              <a:avLst/>
            </a:prstGeom>
            <a:solidFill>
              <a:srgbClr val="707274"/>
            </a:solidFill>
          </p:spPr>
        </p:sp>
        <p:sp>
          <p:nvSpPr>
            <p:cNvPr id="19064" name="object_19065"/>
            <p:cNvSpPr/>
            <p:nvPr/>
          </p:nvSpPr>
          <p:spPr>
            <a:xfrm>
              <a:off x="136856" y="143142"/>
              <a:ext cx="54000" cy="59400"/>
            </a:xfrm>
            <a:prstGeom prst="rect">
              <a:avLst/>
            </a:prstGeom>
            <a:solidFill>
              <a:srgbClr val="707274"/>
            </a:solidFill>
          </p:spPr>
        </p:sp>
        <p:sp>
          <p:nvSpPr>
            <p:cNvPr id="19066" name="object_19067"/>
            <p:cNvSpPr/>
            <p:nvPr/>
          </p:nvSpPr>
          <p:spPr>
            <a:xfrm>
              <a:off x="180596" y="172842"/>
              <a:ext cx="55300" cy="0"/>
            </a:xfrm>
            <a:prstGeom prst="line">
              <a:avLst/>
            </a:prstGeom>
            <a:solidFill>
              <a:srgbClr val="000000"/>
            </a:solidFill>
            <a:ln w="11000" cap="flat" cmpd="sng" algn="ctr">
              <a:solidFill>
                <a:srgbClr val="707274"/>
              </a:solidFill>
            </a:ln>
          </p:spPr>
        </p:sp>
        <p:sp>
          <p:nvSpPr>
            <p:cNvPr id="19068" name="object_19069"/>
            <p:cNvSpPr/>
            <p:nvPr/>
          </p:nvSpPr>
          <p:spPr>
            <a:xfrm>
              <a:off x="245893" y="143142"/>
              <a:ext cx="54000" cy="59400"/>
            </a:xfrm>
            <a:prstGeom prst="ellipse">
              <a:avLst/>
            </a:prstGeom>
            <a:solidFill>
              <a:srgbClr val="707274"/>
            </a:solidFill>
          </p:spPr>
        </p:sp>
        <p:sp>
          <p:nvSpPr>
            <p:cNvPr id="19070" name="object_19071"/>
            <p:cNvSpPr/>
            <p:nvPr/>
          </p:nvSpPr>
          <p:spPr>
            <a:xfrm>
              <a:off x="136856" y="237985"/>
              <a:ext cx="54000" cy="59400"/>
            </a:xfrm>
            <a:prstGeom prst="rect">
              <a:avLst/>
            </a:prstGeom>
            <a:solidFill>
              <a:srgbClr val="707274"/>
            </a:solidFill>
          </p:spPr>
        </p:sp>
        <p:sp>
          <p:nvSpPr>
            <p:cNvPr id="19072" name="object_19073"/>
            <p:cNvSpPr/>
            <p:nvPr/>
          </p:nvSpPr>
          <p:spPr>
            <a:xfrm>
              <a:off x="180596" y="267685"/>
              <a:ext cx="55300" cy="0"/>
            </a:xfrm>
            <a:prstGeom prst="line">
              <a:avLst/>
            </a:prstGeom>
            <a:solidFill>
              <a:srgbClr val="000000"/>
            </a:solidFill>
            <a:ln w="11000" cap="flat" cmpd="sng" algn="ctr">
              <a:solidFill>
                <a:srgbClr val="707274"/>
              </a:solidFill>
            </a:ln>
          </p:spPr>
        </p:sp>
        <p:sp>
          <p:nvSpPr>
            <p:cNvPr id="19074" name="object_19075"/>
            <p:cNvSpPr/>
            <p:nvPr/>
          </p:nvSpPr>
          <p:spPr>
            <a:xfrm>
              <a:off x="245893" y="237985"/>
              <a:ext cx="54000" cy="59400"/>
            </a:xfrm>
            <a:prstGeom prst="ellipse">
              <a:avLst/>
            </a:prstGeom>
            <a:solidFill>
              <a:srgbClr val="707274"/>
            </a:solidFill>
          </p:spPr>
        </p:sp>
        <p:sp>
          <p:nvSpPr>
            <p:cNvPr id="19076" name="1907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078" name="19079">
            <a:hlinkClick r:id="rId11" action="ppaction://hlinksldjump" tooltip="Aspektkarte"/>
          </p:cNvPr>
          <p:cNvGrpSpPr/>
          <p:nvPr/>
        </p:nvGrpSpPr>
        <p:grpSpPr>
          <a:xfrm>
            <a:off x="16333086" y="887211"/>
            <a:ext cx="350000" cy="350000"/>
            <a:chOff x="0" y="0"/>
            <a:chExt cx="0" cy="0"/>
          </a:xfrm>
        </p:grpSpPr>
        <p:sp>
          <p:nvSpPr>
            <p:cNvPr id="19080" name="19081"/>
            <p:cNvSpPr/>
            <p:nvPr/>
          </p:nvSpPr>
          <p:spPr>
            <a:xfrm>
              <a:off x="0" y="0"/>
              <a:ext cx="350000" cy="350000"/>
            </a:xfrm>
            <a:prstGeom prst="rect">
              <a:avLst/>
            </a:prstGeom>
            <a:noFill/>
            <a:ln w="30000" cap="flat" cmpd="sng" algn="ctr">
              <a:solidFill>
                <a:srgbClr val="707274"/>
              </a:solidFill>
            </a:ln>
          </p:spPr>
        </p:sp>
        <p:sp>
          <p:nvSpPr>
            <p:cNvPr id="19082" name="19083"/>
            <p:cNvSpPr/>
            <p:nvPr/>
          </p:nvSpPr>
          <p:spPr>
            <a:xfrm>
              <a:off x="70000" y="0"/>
              <a:ext cx="210000" cy="0"/>
            </a:xfrm>
            <a:prstGeom prst="line">
              <a:avLst/>
            </a:prstGeom>
            <a:solidFill>
              <a:srgbClr val="000000"/>
            </a:solidFill>
            <a:ln w="11000" cap="flat" cmpd="sng" algn="ctr">
              <a:solidFill>
                <a:srgbClr val="707274"/>
              </a:solidFill>
            </a:ln>
          </p:spPr>
        </p:sp>
        <p:sp>
          <p:nvSpPr>
            <p:cNvPr id="19084" name="19085"/>
            <p:cNvSpPr/>
            <p:nvPr/>
          </p:nvSpPr>
          <p:spPr>
            <a:xfrm>
              <a:off x="70000" y="58333"/>
              <a:ext cx="210000" cy="0"/>
            </a:xfrm>
            <a:prstGeom prst="line">
              <a:avLst/>
            </a:prstGeom>
            <a:solidFill>
              <a:srgbClr val="000000"/>
            </a:solidFill>
            <a:ln w="11000" cap="flat" cmpd="sng" algn="ctr">
              <a:solidFill>
                <a:srgbClr val="707274"/>
              </a:solidFill>
            </a:ln>
          </p:spPr>
        </p:sp>
        <p:sp>
          <p:nvSpPr>
            <p:cNvPr id="19086" name="19087"/>
            <p:cNvSpPr/>
            <p:nvPr/>
          </p:nvSpPr>
          <p:spPr>
            <a:xfrm>
              <a:off x="70000" y="116667"/>
              <a:ext cx="210000" cy="0"/>
            </a:xfrm>
            <a:prstGeom prst="line">
              <a:avLst/>
            </a:prstGeom>
            <a:solidFill>
              <a:srgbClr val="000000"/>
            </a:solidFill>
            <a:ln w="11000" cap="flat" cmpd="sng" algn="ctr">
              <a:solidFill>
                <a:srgbClr val="707274"/>
              </a:solidFill>
            </a:ln>
          </p:spPr>
        </p:sp>
        <p:sp>
          <p:nvSpPr>
            <p:cNvPr id="19088" name="19089"/>
            <p:cNvSpPr/>
            <p:nvPr/>
          </p:nvSpPr>
          <p:spPr>
            <a:xfrm>
              <a:off x="70000" y="175000"/>
              <a:ext cx="210000" cy="0"/>
            </a:xfrm>
            <a:prstGeom prst="line">
              <a:avLst/>
            </a:prstGeom>
            <a:solidFill>
              <a:srgbClr val="000000"/>
            </a:solidFill>
            <a:ln w="11000" cap="flat" cmpd="sng" algn="ctr">
              <a:solidFill>
                <a:srgbClr val="707274"/>
              </a:solidFill>
            </a:ln>
          </p:spPr>
        </p:sp>
        <p:sp>
          <p:nvSpPr>
            <p:cNvPr id="19090" name="19091"/>
            <p:cNvSpPr/>
            <p:nvPr/>
          </p:nvSpPr>
          <p:spPr>
            <a:xfrm>
              <a:off x="70000" y="233333"/>
              <a:ext cx="210000" cy="0"/>
            </a:xfrm>
            <a:prstGeom prst="line">
              <a:avLst/>
            </a:prstGeom>
            <a:solidFill>
              <a:srgbClr val="000000"/>
            </a:solidFill>
            <a:ln w="11000" cap="flat" cmpd="sng" algn="ctr">
              <a:solidFill>
                <a:srgbClr val="707274"/>
              </a:solidFill>
            </a:ln>
          </p:spPr>
        </p:sp>
        <p:sp>
          <p:nvSpPr>
            <p:cNvPr id="19092" name="19093"/>
            <p:cNvSpPr/>
            <p:nvPr/>
          </p:nvSpPr>
          <p:spPr>
            <a:xfrm>
              <a:off x="70000" y="291667"/>
              <a:ext cx="210000" cy="0"/>
            </a:xfrm>
            <a:prstGeom prst="line">
              <a:avLst/>
            </a:prstGeom>
            <a:solidFill>
              <a:srgbClr val="000000"/>
            </a:solidFill>
            <a:ln w="11000" cap="flat" cmpd="sng" algn="ctr">
              <a:solidFill>
                <a:srgbClr val="707274"/>
              </a:solidFill>
            </a:ln>
          </p:spPr>
        </p:sp>
        <p:sp>
          <p:nvSpPr>
            <p:cNvPr id="19094" name="19095"/>
            <p:cNvSpPr/>
            <p:nvPr/>
          </p:nvSpPr>
          <p:spPr>
            <a:xfrm>
              <a:off x="70000" y="350000"/>
              <a:ext cx="210000" cy="0"/>
            </a:xfrm>
            <a:prstGeom prst="line">
              <a:avLst/>
            </a:prstGeom>
            <a:solidFill>
              <a:srgbClr val="000000"/>
            </a:solidFill>
            <a:ln w="11000" cap="flat" cmpd="sng" algn="ctr">
              <a:solidFill>
                <a:srgbClr val="707274"/>
              </a:solidFill>
            </a:ln>
          </p:spPr>
        </p:sp>
        <p:sp>
          <p:nvSpPr>
            <p:cNvPr id="19096" name="19097">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098" name="object_19099">
            <a:hlinkClick r:id="rId12" action="ppaction://hlinksldjump" tooltip="Tabellenband Demoskopie"/>
          </p:cNvPr>
          <p:cNvGrpSpPr/>
          <p:nvPr/>
        </p:nvGrpSpPr>
        <p:grpSpPr>
          <a:xfrm>
            <a:off x="15309468" y="887211"/>
            <a:ext cx="350000" cy="350000"/>
            <a:chOff x="0" y="0"/>
            <a:chExt cx="0" cy="0"/>
          </a:xfrm>
        </p:grpSpPr>
        <p:sp>
          <p:nvSpPr>
            <p:cNvPr id="19102" name="object_19103"/>
            <p:cNvSpPr/>
            <p:nvPr/>
          </p:nvSpPr>
          <p:spPr>
            <a:xfrm>
              <a:off x="30600" y="27733"/>
              <a:ext cx="222300" cy="61200"/>
            </a:xfrm>
            <a:prstGeom prst="rect">
              <a:avLst/>
            </a:prstGeom>
            <a:solidFill>
              <a:srgbClr val="707274"/>
            </a:solidFill>
            <a:ln>
              <a:noFill/>
            </a:ln>
          </p:spPr>
        </p:sp>
        <p:sp>
          <p:nvSpPr>
            <p:cNvPr id="19104" name="object_19105"/>
            <p:cNvSpPr/>
            <p:nvPr/>
          </p:nvSpPr>
          <p:spPr>
            <a:xfrm>
              <a:off x="0" y="27733"/>
              <a:ext cx="61200" cy="61200"/>
            </a:xfrm>
            <a:prstGeom prst="ellipse">
              <a:avLst/>
            </a:prstGeom>
            <a:solidFill>
              <a:srgbClr val="707274"/>
            </a:solidFill>
            <a:ln>
              <a:noFill/>
            </a:ln>
          </p:spPr>
        </p:sp>
        <p:sp>
          <p:nvSpPr>
            <p:cNvPr id="19106" name="object_19107"/>
            <p:cNvSpPr/>
            <p:nvPr/>
          </p:nvSpPr>
          <p:spPr>
            <a:xfrm>
              <a:off x="222300" y="27733"/>
              <a:ext cx="61200" cy="61200"/>
            </a:xfrm>
            <a:prstGeom prst="ellipse">
              <a:avLst/>
            </a:prstGeom>
            <a:solidFill>
              <a:srgbClr val="707274"/>
            </a:solidFill>
            <a:ln>
              <a:noFill/>
            </a:ln>
          </p:spPr>
        </p:sp>
        <p:sp>
          <p:nvSpPr>
            <p:cNvPr id="19108" name="object_19109"/>
            <p:cNvSpPr/>
            <p:nvPr/>
          </p:nvSpPr>
          <p:spPr>
            <a:xfrm>
              <a:off x="30600" y="144400"/>
              <a:ext cx="141800" cy="61200"/>
            </a:xfrm>
            <a:prstGeom prst="rect">
              <a:avLst/>
            </a:prstGeom>
            <a:solidFill>
              <a:srgbClr val="707274"/>
            </a:solidFill>
            <a:ln>
              <a:noFill/>
            </a:ln>
          </p:spPr>
        </p:sp>
        <p:sp>
          <p:nvSpPr>
            <p:cNvPr id="19110" name="object_19111"/>
            <p:cNvSpPr/>
            <p:nvPr/>
          </p:nvSpPr>
          <p:spPr>
            <a:xfrm>
              <a:off x="0" y="144400"/>
              <a:ext cx="61200" cy="61200"/>
            </a:xfrm>
            <a:prstGeom prst="ellipse">
              <a:avLst/>
            </a:prstGeom>
            <a:solidFill>
              <a:srgbClr val="707274"/>
            </a:solidFill>
            <a:ln>
              <a:noFill/>
            </a:ln>
          </p:spPr>
        </p:sp>
        <p:sp>
          <p:nvSpPr>
            <p:cNvPr id="19112" name="object_19113"/>
            <p:cNvSpPr/>
            <p:nvPr/>
          </p:nvSpPr>
          <p:spPr>
            <a:xfrm>
              <a:off x="141800" y="144400"/>
              <a:ext cx="61200" cy="61200"/>
            </a:xfrm>
            <a:prstGeom prst="ellipse">
              <a:avLst/>
            </a:prstGeom>
            <a:solidFill>
              <a:srgbClr val="707274"/>
            </a:solidFill>
            <a:ln>
              <a:noFill/>
            </a:ln>
          </p:spPr>
        </p:sp>
        <p:sp>
          <p:nvSpPr>
            <p:cNvPr id="19114" name="object_19115"/>
            <p:cNvSpPr/>
            <p:nvPr/>
          </p:nvSpPr>
          <p:spPr>
            <a:xfrm>
              <a:off x="30600" y="261067"/>
              <a:ext cx="288800" cy="61200"/>
            </a:xfrm>
            <a:prstGeom prst="rect">
              <a:avLst/>
            </a:prstGeom>
            <a:solidFill>
              <a:srgbClr val="707274"/>
            </a:solidFill>
            <a:ln>
              <a:noFill/>
            </a:ln>
          </p:spPr>
        </p:sp>
        <p:sp>
          <p:nvSpPr>
            <p:cNvPr id="19116" name="object_19117"/>
            <p:cNvSpPr/>
            <p:nvPr/>
          </p:nvSpPr>
          <p:spPr>
            <a:xfrm>
              <a:off x="0" y="261067"/>
              <a:ext cx="61200" cy="61200"/>
            </a:xfrm>
            <a:prstGeom prst="ellipse">
              <a:avLst/>
            </a:prstGeom>
            <a:solidFill>
              <a:srgbClr val="707274"/>
            </a:solidFill>
            <a:ln>
              <a:noFill/>
            </a:ln>
          </p:spPr>
        </p:sp>
        <p:sp>
          <p:nvSpPr>
            <p:cNvPr id="19118" name="object_19119"/>
            <p:cNvSpPr/>
            <p:nvPr/>
          </p:nvSpPr>
          <p:spPr>
            <a:xfrm>
              <a:off x="288800" y="261067"/>
              <a:ext cx="61200" cy="61200"/>
            </a:xfrm>
            <a:prstGeom prst="ellipse">
              <a:avLst/>
            </a:prstGeom>
            <a:solidFill>
              <a:srgbClr val="707274"/>
            </a:solidFill>
            <a:ln>
              <a:noFill/>
            </a:ln>
          </p:spPr>
        </p:sp>
        <p:sp>
          <p:nvSpPr>
            <p:cNvPr id="19120" name="object_19121"/>
            <p:cNvSpPr/>
            <p:nvPr/>
          </p:nvSpPr>
          <p:spPr>
            <a:xfrm>
              <a:off x="263500" y="58333"/>
              <a:ext cx="0" cy="233333"/>
            </a:xfrm>
            <a:prstGeom prst="rect">
              <a:avLst/>
            </a:prstGeom>
            <a:noFill/>
            <a:ln w="10470">
              <a:solidFill>
                <a:srgbClr val="707274"/>
              </a:solidFill>
            </a:ln>
          </p:spPr>
        </p:sp>
        <p:sp>
          <p:nvSpPr>
            <p:cNvPr id="19122" name="1912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9124" name="object_19125"/>
          <p:cNvSpPr/>
          <p:nvPr/>
        </p:nvSpPr>
        <p:spPr>
          <a:xfrm>
            <a:off x="16376529" y="257782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2.0</a:t>
            </a:r>
          </a:p>
        </p:txBody>
      </p:sp>
      <p:sp>
        <p:nvSpPr>
          <p:cNvPr id="19126" name="object_19127"/>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When we work together, we help and support each other in an exemplary manner.</a:t>
            </a:r>
            <a:endParaRPr sz="2450" dirty="0">
              <a:latin typeface="Arial"/>
              <a:cs typeface="Arial"/>
            </a:endParaRPr>
          </a:p>
        </p:txBody>
      </p:sp>
      <p:sp>
        <p:nvSpPr>
          <p:cNvPr id="19128" name="object_19129"/>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9130" name="object_19131"/>
          <p:cNvSpPr/>
          <p:nvPr/>
        </p:nvSpPr>
        <p:spPr>
          <a:xfrm>
            <a:off x="7345326" y="3599878"/>
            <a:ext cx="0" cy="6368604"/>
          </a:xfrm>
          <a:prstGeom prst="rect">
            <a:avLst/>
          </a:prstGeom>
          <a:ln w="5235">
            <a:solidFill>
              <a:srgbClr val="000000"/>
            </a:solidFill>
          </a:ln>
        </p:spPr>
      </p:sp>
      <p:sp>
        <p:nvSpPr>
          <p:cNvPr id="19132" name="object_19133"/>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9134" name="object_19135"/>
          <p:cNvSpPr/>
          <p:nvPr/>
        </p:nvSpPr>
        <p:spPr>
          <a:xfrm>
            <a:off x="9026775" y="3599878"/>
            <a:ext cx="0" cy="6368604"/>
          </a:xfrm>
          <a:prstGeom prst="rect">
            <a:avLst/>
          </a:prstGeom>
          <a:ln w="5235">
            <a:solidFill>
              <a:srgbClr val="767A7C"/>
            </a:solidFill>
          </a:ln>
        </p:spPr>
      </p:sp>
      <p:sp>
        <p:nvSpPr>
          <p:cNvPr id="19136" name="object_19137"/>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9138" name="object_19139"/>
          <p:cNvSpPr/>
          <p:nvPr/>
        </p:nvSpPr>
        <p:spPr>
          <a:xfrm>
            <a:off x="10708225" y="3599878"/>
            <a:ext cx="0" cy="6368604"/>
          </a:xfrm>
          <a:prstGeom prst="rect">
            <a:avLst/>
          </a:prstGeom>
          <a:ln w="5235">
            <a:solidFill>
              <a:srgbClr val="767A7C"/>
            </a:solidFill>
          </a:ln>
        </p:spPr>
      </p:sp>
      <p:sp>
        <p:nvSpPr>
          <p:cNvPr id="19140" name="object_19141"/>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9142" name="object_19143"/>
          <p:cNvSpPr/>
          <p:nvPr/>
        </p:nvSpPr>
        <p:spPr>
          <a:xfrm>
            <a:off x="12389674" y="3599878"/>
            <a:ext cx="0" cy="6368604"/>
          </a:xfrm>
          <a:prstGeom prst="rect">
            <a:avLst/>
          </a:prstGeom>
          <a:ln w="5235">
            <a:solidFill>
              <a:srgbClr val="767A7C"/>
            </a:solidFill>
          </a:ln>
        </p:spPr>
      </p:sp>
      <p:sp>
        <p:nvSpPr>
          <p:cNvPr id="19144" name="object_19145"/>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9146" name="object_19147"/>
          <p:cNvSpPr/>
          <p:nvPr/>
        </p:nvSpPr>
        <p:spPr>
          <a:xfrm>
            <a:off x="14071124" y="3599878"/>
            <a:ext cx="0" cy="6368604"/>
          </a:xfrm>
          <a:prstGeom prst="rect">
            <a:avLst/>
          </a:prstGeom>
          <a:ln w="5235">
            <a:solidFill>
              <a:srgbClr val="767A7C"/>
            </a:solidFill>
          </a:ln>
        </p:spPr>
      </p:sp>
      <p:sp>
        <p:nvSpPr>
          <p:cNvPr id="19148" name="object_19149"/>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9150" name="object_19151"/>
          <p:cNvSpPr/>
          <p:nvPr/>
        </p:nvSpPr>
        <p:spPr>
          <a:xfrm>
            <a:off x="15752573" y="3599878"/>
            <a:ext cx="0" cy="6368604"/>
          </a:xfrm>
          <a:prstGeom prst="rect">
            <a:avLst/>
          </a:prstGeom>
          <a:ln w="5235">
            <a:solidFill>
              <a:srgbClr val="000000"/>
            </a:solidFill>
          </a:ln>
        </p:spPr>
      </p:sp>
      <p:sp>
        <p:nvSpPr>
          <p:cNvPr id="18914" name="object_18915"/>
          <p:cNvSpPr/>
          <p:nvPr/>
        </p:nvSpPr>
        <p:spPr>
          <a:xfrm>
            <a:off x="7345326" y="3442398"/>
            <a:ext cx="5128421" cy="157480"/>
          </a:xfrm>
          <a:prstGeom prst="rect">
            <a:avLst/>
          </a:prstGeom>
          <a:solidFill>
            <a:srgbClr val="DB2D3C"/>
          </a:solidFill>
        </p:spPr>
      </p:sp>
      <p:sp>
        <p:nvSpPr>
          <p:cNvPr id="18916" name="object_18917"/>
          <p:cNvSpPr/>
          <p:nvPr/>
        </p:nvSpPr>
        <p:spPr>
          <a:xfrm>
            <a:off x="12473747" y="3442398"/>
            <a:ext cx="1008870" cy="157480"/>
          </a:xfrm>
          <a:prstGeom prst="rect">
            <a:avLst/>
          </a:prstGeom>
          <a:solidFill>
            <a:srgbClr val="FABC46"/>
          </a:solidFill>
        </p:spPr>
      </p:sp>
      <p:sp>
        <p:nvSpPr>
          <p:cNvPr id="18918" name="object_18919"/>
          <p:cNvSpPr/>
          <p:nvPr/>
        </p:nvSpPr>
        <p:spPr>
          <a:xfrm>
            <a:off x="13482617" y="3442398"/>
            <a:ext cx="2269957" cy="157480"/>
          </a:xfrm>
          <a:prstGeom prst="rect">
            <a:avLst/>
          </a:prstGeom>
          <a:solidFill>
            <a:srgbClr val="35B77C"/>
          </a:solidFill>
        </p:spPr>
      </p:sp>
      <p:sp>
        <p:nvSpPr>
          <p:cNvPr id="19152" name="object_19153"/>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19154" name="object_19155"/>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729</a:t>
            </a:r>
          </a:p>
        </p:txBody>
      </p:sp>
      <p:sp>
        <p:nvSpPr>
          <p:cNvPr id="19156" name="object_19157"/>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I=53%</a:t>
            </a:r>
          </a:p>
        </p:txBody>
      </p:sp>
      <p:sp>
        <p:nvSpPr>
          <p:cNvPr id="19158" name="object_19159"/>
          <p:cNvSpPr/>
          <p:nvPr/>
        </p:nvSpPr>
        <p:spPr>
          <a:xfrm>
            <a:off x="7345326" y="3759093"/>
            <a:ext cx="6739637" cy="212287"/>
          </a:xfrm>
          <a:prstGeom prst="rect">
            <a:avLst/>
          </a:prstGeom>
          <a:solidFill>
            <a:srgbClr val="49C0B6"/>
          </a:solidFill>
        </p:spPr>
      </p:sp>
      <p:sp>
        <p:nvSpPr>
          <p:cNvPr id="19160" name="object_19161"/>
          <p:cNvSpPr/>
          <p:nvPr/>
        </p:nvSpPr>
        <p:spPr>
          <a:xfrm>
            <a:off x="14084963" y="3599878"/>
            <a:ext cx="0" cy="6368604"/>
          </a:xfrm>
          <a:prstGeom prst="rect">
            <a:avLst/>
          </a:prstGeom>
          <a:ln w="21000">
            <a:solidFill>
              <a:srgbClr val="49C0B6"/>
            </a:solidFill>
          </a:ln>
        </p:spPr>
      </p:sp>
      <p:sp>
        <p:nvSpPr>
          <p:cNvPr id="19162" name="object_19163"/>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9164" name="object_19165"/>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19166" name="object_19167"/>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19168" name="object_19169"/>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98</a:t>
            </a:r>
          </a:p>
        </p:txBody>
      </p:sp>
      <p:sp>
        <p:nvSpPr>
          <p:cNvPr id="19170" name="object_19171"/>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A=1.8 | I=69%</a:t>
            </a:r>
          </a:p>
        </p:txBody>
      </p:sp>
      <p:sp>
        <p:nvSpPr>
          <p:cNvPr id="19172" name="object_19173"/>
          <p:cNvSpPr/>
          <p:nvPr/>
        </p:nvSpPr>
        <p:spPr>
          <a:xfrm>
            <a:off x="7345326" y="4820527"/>
            <a:ext cx="7103266" cy="212287"/>
          </a:xfrm>
          <a:prstGeom prst="rect">
            <a:avLst/>
          </a:prstGeom>
          <a:solidFill>
            <a:srgbClr val="49C0B6"/>
          </a:solidFill>
        </p:spPr>
      </p:sp>
      <p:sp>
        <p:nvSpPr>
          <p:cNvPr id="19174" name="object_19175"/>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19176" name="object_19177"/>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207</a:t>
            </a:r>
          </a:p>
        </p:txBody>
      </p:sp>
      <p:sp>
        <p:nvSpPr>
          <p:cNvPr id="19178" name="object_19179"/>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I=52%</a:t>
            </a:r>
          </a:p>
        </p:txBody>
      </p:sp>
      <p:sp>
        <p:nvSpPr>
          <p:cNvPr id="19180" name="object_19181"/>
          <p:cNvSpPr/>
          <p:nvPr/>
        </p:nvSpPr>
        <p:spPr>
          <a:xfrm>
            <a:off x="7345326" y="5351244"/>
            <a:ext cx="6693306" cy="212287"/>
          </a:xfrm>
          <a:prstGeom prst="rect">
            <a:avLst/>
          </a:prstGeom>
          <a:solidFill>
            <a:srgbClr val="49C0B6"/>
          </a:solidFill>
        </p:spPr>
      </p:sp>
      <p:sp>
        <p:nvSpPr>
          <p:cNvPr id="19182" name="object_19183"/>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19184" name="object_19185"/>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19186" name="object_19187"/>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188" name="object_19189"/>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33</a:t>
            </a:r>
          </a:p>
        </p:txBody>
      </p:sp>
      <p:sp>
        <p:nvSpPr>
          <p:cNvPr id="19190" name="object_19191"/>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A=1.2 | I=14%</a:t>
            </a:r>
          </a:p>
        </p:txBody>
      </p:sp>
      <p:sp>
        <p:nvSpPr>
          <p:cNvPr id="19192" name="object_19193"/>
          <p:cNvSpPr/>
          <p:nvPr/>
        </p:nvSpPr>
        <p:spPr>
          <a:xfrm>
            <a:off x="7345326" y="6412678"/>
            <a:ext cx="8152482" cy="212287"/>
          </a:xfrm>
          <a:prstGeom prst="rect">
            <a:avLst/>
          </a:prstGeom>
          <a:solidFill>
            <a:srgbClr val="49C0B6"/>
          </a:solidFill>
        </p:spPr>
      </p:sp>
      <p:sp>
        <p:nvSpPr>
          <p:cNvPr id="19194" name="object_19195"/>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196" name="object_19197"/>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100</a:t>
            </a:r>
          </a:p>
        </p:txBody>
      </p:sp>
      <p:sp>
        <p:nvSpPr>
          <p:cNvPr id="19198" name="object_19199"/>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A=2.1 | I=54%</a:t>
            </a:r>
          </a:p>
        </p:txBody>
      </p:sp>
      <p:sp>
        <p:nvSpPr>
          <p:cNvPr id="19200" name="object_19201"/>
          <p:cNvSpPr/>
          <p:nvPr/>
        </p:nvSpPr>
        <p:spPr>
          <a:xfrm>
            <a:off x="7345326" y="6943395"/>
            <a:ext cx="6524024" cy="212287"/>
          </a:xfrm>
          <a:prstGeom prst="rect">
            <a:avLst/>
          </a:prstGeom>
          <a:solidFill>
            <a:srgbClr val="49C0B6"/>
          </a:solidFill>
        </p:spPr>
      </p:sp>
      <p:sp>
        <p:nvSpPr>
          <p:cNvPr id="19202" name="object_19203"/>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204" name="object_19205"/>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169</a:t>
            </a:r>
          </a:p>
        </p:txBody>
      </p:sp>
      <p:sp>
        <p:nvSpPr>
          <p:cNvPr id="19206" name="object_19207"/>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I=69%</a:t>
            </a:r>
          </a:p>
        </p:txBody>
      </p:sp>
      <p:sp>
        <p:nvSpPr>
          <p:cNvPr id="19208" name="object_19209"/>
          <p:cNvSpPr/>
          <p:nvPr/>
        </p:nvSpPr>
        <p:spPr>
          <a:xfrm>
            <a:off x="7345326" y="7474112"/>
            <a:ext cx="6755646" cy="212287"/>
          </a:xfrm>
          <a:prstGeom prst="rect">
            <a:avLst/>
          </a:prstGeom>
          <a:solidFill>
            <a:srgbClr val="49C0B6"/>
          </a:solidFill>
        </p:spPr>
      </p:sp>
      <p:sp>
        <p:nvSpPr>
          <p:cNvPr id="19210" name="object_19211"/>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9212" name="object_19213"/>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19214" name="object_19215"/>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216" name="object_19217"/>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a:t>
            </a:r>
          </a:p>
        </p:txBody>
      </p:sp>
      <p:sp>
        <p:nvSpPr>
          <p:cNvPr id="19218" name="object_19219"/>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A=1.5 | I=0%</a:t>
            </a:r>
          </a:p>
        </p:txBody>
      </p:sp>
      <p:sp>
        <p:nvSpPr>
          <p:cNvPr id="19220" name="object_19221"/>
          <p:cNvSpPr/>
          <p:nvPr/>
        </p:nvSpPr>
        <p:spPr>
          <a:xfrm>
            <a:off x="7345326" y="8535546"/>
            <a:ext cx="7566522" cy="212287"/>
          </a:xfrm>
          <a:prstGeom prst="rect">
            <a:avLst/>
          </a:prstGeom>
          <a:solidFill>
            <a:srgbClr val="49C0B6"/>
          </a:solidFill>
        </p:spPr>
      </p:sp>
      <p:sp>
        <p:nvSpPr>
          <p:cNvPr id="19222" name="object_19223"/>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224" name="object_19225"/>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186</a:t>
            </a:r>
          </a:p>
        </p:txBody>
      </p:sp>
      <p:sp>
        <p:nvSpPr>
          <p:cNvPr id="19226" name="object_19227"/>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A=2.1 | I=59%</a:t>
            </a:r>
          </a:p>
        </p:txBody>
      </p:sp>
      <p:sp>
        <p:nvSpPr>
          <p:cNvPr id="19228" name="object_19229"/>
          <p:cNvSpPr/>
          <p:nvPr/>
        </p:nvSpPr>
        <p:spPr>
          <a:xfrm>
            <a:off x="7345326" y="9066263"/>
            <a:ext cx="6626357" cy="212287"/>
          </a:xfrm>
          <a:prstGeom prst="rect">
            <a:avLst/>
          </a:prstGeom>
          <a:solidFill>
            <a:srgbClr val="49C0B6"/>
          </a:solidFill>
        </p:spPr>
      </p:sp>
      <p:sp>
        <p:nvSpPr>
          <p:cNvPr id="19230" name="object_19231"/>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232" name="object_19233"/>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100</a:t>
            </a:r>
          </a:p>
        </p:txBody>
      </p:sp>
      <p:sp>
        <p:nvSpPr>
          <p:cNvPr id="19234" name="object_19235"/>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A=1.7 | I=65%</a:t>
            </a:r>
          </a:p>
        </p:txBody>
      </p:sp>
      <p:sp>
        <p:nvSpPr>
          <p:cNvPr id="19236" name="object_19237"/>
          <p:cNvSpPr/>
          <p:nvPr/>
        </p:nvSpPr>
        <p:spPr>
          <a:xfrm>
            <a:off x="7345326" y="9596980"/>
            <a:ext cx="7297490" cy="212287"/>
          </a:xfrm>
          <a:prstGeom prst="rect">
            <a:avLst/>
          </a:prstGeom>
          <a:solidFill>
            <a:srgbClr val="49C0B6"/>
          </a:solidFill>
        </p:spPr>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46" name="object_19247"/>
          <p:cNvSpPr>
            <a:spLocks noGrp="1"/>
          </p:cNvSpPr>
          <p:nvPr/>
        </p:nvSpPr>
        <p:spPr>
          <a:xfrm>
            <a:off x="663156" y="586369"/>
            <a:ext cx="922019" cy="922019"/>
          </a:xfrm>
          <a:prstGeom prst="ellipse">
            <a:avLst/>
          </a:prstGeom>
          <a:solidFill>
            <a:srgbClr val="B26256"/>
          </a:solidFill>
        </p:spPr>
        <p:txBody>
          <a:bodyPr wrap="square" lIns="0" tIns="0" rIns="0" bIns="0" rtlCol="0" anchor="ctr"/>
          <a:lstStyle/>
          <a:p>
            <a:pPr algn="ctr"/>
            <a:r>
              <a:rPr sz="2950" b="1" dirty="0">
                <a:solidFill>
                  <a:srgbClr val="FFFFFF"/>
                </a:solidFill>
                <a:latin typeface="Arial"/>
                <a:ea typeface="Arial"/>
              </a:rPr>
              <a:t>7</a:t>
            </a:r>
            <a:endParaRPr sz="2950" b="1" dirty="0"/>
          </a:p>
        </p:txBody>
      </p:sp>
      <p:sp>
        <p:nvSpPr>
          <p:cNvPr id="19248" name="object_1924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knowledge management</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9250" name="19251">
            <a:hlinkClick r:id="rId3" action="ppaction://hlinksldjump" tooltip="Content"/>
          </p:cNvPr>
          <p:cNvGrpSpPr/>
          <p:nvPr/>
        </p:nvGrpSpPr>
        <p:grpSpPr>
          <a:xfrm>
            <a:off x="19403940" y="295737"/>
            <a:ext cx="350000" cy="350000"/>
            <a:chOff x="0" y="0"/>
            <a:chExt cx="0" cy="0"/>
          </a:xfrm>
        </p:grpSpPr>
        <p:sp>
          <p:nvSpPr>
            <p:cNvPr id="19252" name="19253"/>
            <p:cNvSpPr/>
            <p:nvPr/>
          </p:nvSpPr>
          <p:spPr>
            <a:xfrm>
              <a:off x="0" y="0"/>
              <a:ext cx="350000" cy="350000"/>
            </a:xfrm>
            <a:prstGeom prst="rect">
              <a:avLst/>
            </a:prstGeom>
            <a:noFill/>
            <a:ln w="30000" cap="flat" cmpd="sng" algn="ctr">
              <a:solidFill>
                <a:srgbClr val="707274"/>
              </a:solidFill>
            </a:ln>
          </p:spPr>
        </p:sp>
        <p:sp>
          <p:nvSpPr>
            <p:cNvPr id="19254" name="1925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9256" name="19257">
            <a:hlinkClick r:id="rId4" action="ppaction://hlinksldjump" tooltip="Project overview"/>
          </p:cNvPr>
          <p:cNvGrpSpPr/>
          <p:nvPr/>
        </p:nvGrpSpPr>
        <p:grpSpPr>
          <a:xfrm>
            <a:off x="18380322" y="295737"/>
            <a:ext cx="350000" cy="350000"/>
            <a:chOff x="0" y="0"/>
            <a:chExt cx="0" cy="0"/>
          </a:xfrm>
        </p:grpSpPr>
        <p:sp>
          <p:nvSpPr>
            <p:cNvPr id="19258" name="19259"/>
            <p:cNvSpPr/>
            <p:nvPr/>
          </p:nvSpPr>
          <p:spPr>
            <a:xfrm>
              <a:off x="0" y="0"/>
              <a:ext cx="350000" cy="350000"/>
            </a:xfrm>
            <a:prstGeom prst="rect">
              <a:avLst/>
            </a:prstGeom>
            <a:noFill/>
            <a:ln w="30000" cap="flat" cmpd="sng" algn="ctr">
              <a:solidFill>
                <a:srgbClr val="707274"/>
              </a:solidFill>
            </a:ln>
          </p:spPr>
        </p:sp>
        <p:sp>
          <p:nvSpPr>
            <p:cNvPr id="19260" name="19261"/>
            <p:cNvSpPr/>
            <p:nvPr/>
          </p:nvSpPr>
          <p:spPr>
            <a:xfrm>
              <a:off x="0" y="280000"/>
              <a:ext cx="350000" cy="0"/>
            </a:xfrm>
            <a:prstGeom prst="line">
              <a:avLst/>
            </a:prstGeom>
            <a:solidFill>
              <a:srgbClr val="000000"/>
            </a:solidFill>
            <a:ln w="11000" cap="flat" cmpd="sng" algn="ctr">
              <a:solidFill>
                <a:srgbClr val="707274"/>
              </a:solidFill>
            </a:ln>
          </p:spPr>
        </p:sp>
        <p:sp>
          <p:nvSpPr>
            <p:cNvPr id="19262" name="19263"/>
            <p:cNvSpPr/>
            <p:nvPr/>
          </p:nvSpPr>
          <p:spPr>
            <a:xfrm>
              <a:off x="175000" y="280000"/>
              <a:ext cx="0" cy="70000"/>
            </a:xfrm>
            <a:prstGeom prst="line">
              <a:avLst/>
            </a:prstGeom>
            <a:solidFill>
              <a:srgbClr val="000000"/>
            </a:solidFill>
            <a:ln w="11000" cap="flat" cmpd="sng" algn="ctr">
              <a:solidFill>
                <a:srgbClr val="707274"/>
              </a:solidFill>
            </a:ln>
          </p:spPr>
        </p:sp>
        <p:sp>
          <p:nvSpPr>
            <p:cNvPr id="19264" name="object_19265"/>
            <p:cNvSpPr/>
            <p:nvPr/>
          </p:nvSpPr>
          <p:spPr>
            <a:xfrm>
              <a:off x="50000" y="87500"/>
              <a:ext cx="75000" cy="75000"/>
            </a:xfrm>
            <a:prstGeom prst="ellipse">
              <a:avLst/>
            </a:prstGeom>
            <a:solidFill>
              <a:srgbClr val="707274"/>
            </a:solidFill>
          </p:spPr>
        </p:sp>
        <p:sp>
          <p:nvSpPr>
            <p:cNvPr id="19266" name="object_19267"/>
            <p:cNvSpPr/>
            <p:nvPr/>
          </p:nvSpPr>
          <p:spPr>
            <a:xfrm>
              <a:off x="137500" y="87500"/>
              <a:ext cx="75000" cy="75000"/>
            </a:xfrm>
            <a:prstGeom prst="ellipse">
              <a:avLst/>
            </a:prstGeom>
            <a:solidFill>
              <a:srgbClr val="707274"/>
            </a:solidFill>
          </p:spPr>
        </p:sp>
        <p:sp>
          <p:nvSpPr>
            <p:cNvPr id="19268" name="object_19269"/>
            <p:cNvSpPr/>
            <p:nvPr/>
          </p:nvSpPr>
          <p:spPr>
            <a:xfrm>
              <a:off x="225000" y="87500"/>
              <a:ext cx="75000" cy="75000"/>
            </a:xfrm>
            <a:prstGeom prst="ellipse">
              <a:avLst/>
            </a:prstGeom>
            <a:solidFill>
              <a:srgbClr val="707274"/>
            </a:solidFill>
          </p:spPr>
        </p:sp>
        <p:sp>
          <p:nvSpPr>
            <p:cNvPr id="19270" name="19271"/>
            <p:cNvSpPr/>
            <p:nvPr/>
          </p:nvSpPr>
          <p:spPr>
            <a:xfrm>
              <a:off x="105000" y="233333"/>
              <a:ext cx="140000" cy="0"/>
            </a:xfrm>
            <a:prstGeom prst="rect">
              <a:avLst/>
            </a:prstGeom>
            <a:noFill/>
            <a:ln w="30000" cap="flat" cmpd="sng" algn="ctr">
              <a:solidFill>
                <a:srgbClr val="707274"/>
              </a:solidFill>
            </a:ln>
          </p:spPr>
        </p:sp>
        <p:sp>
          <p:nvSpPr>
            <p:cNvPr id="19272" name="1927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274" name="19275">
            <a:hlinkClick r:id="rId5" action="ppaction://hlinksldjump" tooltip="Response-Rate"/>
          </p:cNvPr>
          <p:cNvGrpSpPr/>
          <p:nvPr/>
        </p:nvGrpSpPr>
        <p:grpSpPr>
          <a:xfrm>
            <a:off x="17356704" y="295737"/>
            <a:ext cx="350000" cy="350000"/>
            <a:chOff x="0" y="0"/>
            <a:chExt cx="0" cy="0"/>
          </a:xfrm>
        </p:grpSpPr>
        <p:sp>
          <p:nvSpPr>
            <p:cNvPr id="19276" name="19277"/>
            <p:cNvSpPr/>
            <p:nvPr/>
          </p:nvSpPr>
          <p:spPr>
            <a:xfrm>
              <a:off x="0" y="0"/>
              <a:ext cx="350000" cy="350000"/>
            </a:xfrm>
            <a:prstGeom prst="rect">
              <a:avLst/>
            </a:prstGeom>
            <a:noFill/>
            <a:ln w="30000" cap="flat" cmpd="sng" algn="ctr">
              <a:solidFill>
                <a:srgbClr val="707274"/>
              </a:solidFill>
            </a:ln>
          </p:spPr>
        </p:sp>
        <p:sp>
          <p:nvSpPr>
            <p:cNvPr id="19278" name="1927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9280" name="object_19281">
            <a:hlinkClick r:id="rId6" action="ppaction://hlinksldjump" tooltip="Index overview"/>
          </p:cNvPr>
          <p:cNvGrpSpPr/>
          <p:nvPr/>
        </p:nvGrpSpPr>
        <p:grpSpPr>
          <a:xfrm>
            <a:off x="16333086" y="295737"/>
            <a:ext cx="511198" cy="515004"/>
            <a:chOff x="17809255" y="706508"/>
            <a:chExt cx="711198" cy="715004"/>
          </a:xfrm>
        </p:grpSpPr>
        <p:sp>
          <p:nvSpPr>
            <p:cNvPr id="19282" name="object_19283"/>
            <p:cNvSpPr/>
            <p:nvPr/>
          </p:nvSpPr>
          <p:spPr>
            <a:xfrm>
              <a:off x="17809255" y="706508"/>
              <a:ext cx="711198" cy="715004"/>
            </a:xfrm>
            <a:prstGeom prst="rect">
              <a:avLst/>
            </a:prstGeom>
            <a:solidFill>
              <a:srgbClr val="FFFFFF">
                <a:alpha val="500"/>
              </a:srgbClr>
            </a:solidFill>
            <a:ln>
              <a:noFill/>
            </a:ln>
          </p:spPr>
        </p:sp>
        <p:sp>
          <p:nvSpPr>
            <p:cNvPr id="19284" name="object_1928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9286" name="object_1928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9288" name="object_1928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9290" name="object_1929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9292" name="object_1929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9294" name="object_1929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9296" name="object_1929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9298" name="object_1929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9300" name="object_1930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9302" name="object_1930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9304" name="object_19305">
            <a:hlinkClick r:id="rId7" action="ppaction://hlinksldjump" tooltip="Dimensions"/>
          </p:cNvPr>
          <p:cNvGrpSpPr/>
          <p:nvPr/>
        </p:nvGrpSpPr>
        <p:grpSpPr>
          <a:xfrm>
            <a:off x="15309468" y="295737"/>
            <a:ext cx="350000" cy="350000"/>
            <a:chOff x="0" y="0"/>
            <a:chExt cx="0" cy="0"/>
          </a:xfrm>
        </p:grpSpPr>
        <p:sp>
          <p:nvSpPr>
            <p:cNvPr id="19306" name="object_19307"/>
            <p:cNvSpPr/>
            <p:nvPr/>
          </p:nvSpPr>
          <p:spPr>
            <a:xfrm>
              <a:off x="30600" y="27733"/>
              <a:ext cx="113800" cy="61200"/>
            </a:xfrm>
            <a:prstGeom prst="rect">
              <a:avLst/>
            </a:prstGeom>
            <a:solidFill>
              <a:srgbClr val="707274"/>
            </a:solidFill>
            <a:ln>
              <a:noFill/>
            </a:ln>
          </p:spPr>
        </p:sp>
        <p:sp>
          <p:nvSpPr>
            <p:cNvPr id="19308" name="object_19309"/>
            <p:cNvSpPr/>
            <p:nvPr/>
          </p:nvSpPr>
          <p:spPr>
            <a:xfrm>
              <a:off x="275600" y="27733"/>
              <a:ext cx="43800" cy="61200"/>
            </a:xfrm>
            <a:prstGeom prst="rect">
              <a:avLst/>
            </a:prstGeom>
            <a:solidFill>
              <a:srgbClr val="707274"/>
            </a:solidFill>
            <a:ln>
              <a:noFill/>
            </a:ln>
          </p:spPr>
        </p:sp>
        <p:sp>
          <p:nvSpPr>
            <p:cNvPr id="19310" name="object_19311"/>
            <p:cNvSpPr/>
            <p:nvPr/>
          </p:nvSpPr>
          <p:spPr>
            <a:xfrm>
              <a:off x="0" y="27733"/>
              <a:ext cx="61200" cy="61200"/>
            </a:xfrm>
            <a:prstGeom prst="ellipse">
              <a:avLst/>
            </a:prstGeom>
            <a:solidFill>
              <a:srgbClr val="707274"/>
            </a:solidFill>
            <a:ln>
              <a:noFill/>
            </a:ln>
          </p:spPr>
        </p:sp>
        <p:sp>
          <p:nvSpPr>
            <p:cNvPr id="19312" name="object_19313"/>
            <p:cNvSpPr/>
            <p:nvPr/>
          </p:nvSpPr>
          <p:spPr>
            <a:xfrm>
              <a:off x="113800" y="27733"/>
              <a:ext cx="61200" cy="61200"/>
            </a:xfrm>
            <a:prstGeom prst="ellipse">
              <a:avLst/>
            </a:prstGeom>
            <a:solidFill>
              <a:srgbClr val="707274"/>
            </a:solidFill>
            <a:ln>
              <a:noFill/>
            </a:ln>
          </p:spPr>
        </p:sp>
        <p:sp>
          <p:nvSpPr>
            <p:cNvPr id="19314" name="object_19315"/>
            <p:cNvSpPr/>
            <p:nvPr/>
          </p:nvSpPr>
          <p:spPr>
            <a:xfrm>
              <a:off x="288800" y="27733"/>
              <a:ext cx="61200" cy="61200"/>
            </a:xfrm>
            <a:prstGeom prst="ellipse">
              <a:avLst/>
            </a:prstGeom>
            <a:solidFill>
              <a:srgbClr val="707274"/>
            </a:solidFill>
            <a:ln>
              <a:noFill/>
            </a:ln>
          </p:spPr>
        </p:sp>
        <p:sp>
          <p:nvSpPr>
            <p:cNvPr id="19316" name="object_19317"/>
            <p:cNvSpPr/>
            <p:nvPr/>
          </p:nvSpPr>
          <p:spPr>
            <a:xfrm>
              <a:off x="245000" y="27733"/>
              <a:ext cx="61200" cy="61200"/>
            </a:xfrm>
            <a:prstGeom prst="ellipse">
              <a:avLst/>
            </a:prstGeom>
            <a:solidFill>
              <a:srgbClr val="707274"/>
            </a:solidFill>
            <a:ln>
              <a:noFill/>
            </a:ln>
          </p:spPr>
        </p:sp>
        <p:sp>
          <p:nvSpPr>
            <p:cNvPr id="19318" name="object_19319"/>
            <p:cNvSpPr/>
            <p:nvPr/>
          </p:nvSpPr>
          <p:spPr>
            <a:xfrm>
              <a:off x="30600" y="144400"/>
              <a:ext cx="43800" cy="61200"/>
            </a:xfrm>
            <a:prstGeom prst="rect">
              <a:avLst/>
            </a:prstGeom>
            <a:solidFill>
              <a:srgbClr val="707274"/>
            </a:solidFill>
            <a:ln>
              <a:noFill/>
            </a:ln>
          </p:spPr>
        </p:sp>
        <p:sp>
          <p:nvSpPr>
            <p:cNvPr id="19320" name="object_19321"/>
            <p:cNvSpPr/>
            <p:nvPr/>
          </p:nvSpPr>
          <p:spPr>
            <a:xfrm>
              <a:off x="205600" y="144400"/>
              <a:ext cx="113800" cy="61200"/>
            </a:xfrm>
            <a:prstGeom prst="rect">
              <a:avLst/>
            </a:prstGeom>
            <a:solidFill>
              <a:srgbClr val="707274"/>
            </a:solidFill>
            <a:ln>
              <a:noFill/>
            </a:ln>
          </p:spPr>
        </p:sp>
        <p:sp>
          <p:nvSpPr>
            <p:cNvPr id="19322" name="object_19323"/>
            <p:cNvSpPr/>
            <p:nvPr/>
          </p:nvSpPr>
          <p:spPr>
            <a:xfrm>
              <a:off x="0" y="144400"/>
              <a:ext cx="61200" cy="61200"/>
            </a:xfrm>
            <a:prstGeom prst="ellipse">
              <a:avLst/>
            </a:prstGeom>
            <a:solidFill>
              <a:srgbClr val="707274"/>
            </a:solidFill>
            <a:ln>
              <a:noFill/>
            </a:ln>
          </p:spPr>
        </p:sp>
        <p:sp>
          <p:nvSpPr>
            <p:cNvPr id="19324" name="object_19325"/>
            <p:cNvSpPr/>
            <p:nvPr/>
          </p:nvSpPr>
          <p:spPr>
            <a:xfrm>
              <a:off x="43800" y="144400"/>
              <a:ext cx="61200" cy="61200"/>
            </a:xfrm>
            <a:prstGeom prst="ellipse">
              <a:avLst/>
            </a:prstGeom>
            <a:solidFill>
              <a:srgbClr val="707274"/>
            </a:solidFill>
            <a:ln>
              <a:noFill/>
            </a:ln>
          </p:spPr>
        </p:sp>
        <p:sp>
          <p:nvSpPr>
            <p:cNvPr id="19326" name="object_19327"/>
            <p:cNvSpPr/>
            <p:nvPr/>
          </p:nvSpPr>
          <p:spPr>
            <a:xfrm>
              <a:off x="288800" y="144400"/>
              <a:ext cx="61200" cy="61200"/>
            </a:xfrm>
            <a:prstGeom prst="ellipse">
              <a:avLst/>
            </a:prstGeom>
            <a:solidFill>
              <a:srgbClr val="707274"/>
            </a:solidFill>
            <a:ln>
              <a:noFill/>
            </a:ln>
          </p:spPr>
        </p:sp>
        <p:sp>
          <p:nvSpPr>
            <p:cNvPr id="19328" name="object_19329"/>
            <p:cNvSpPr/>
            <p:nvPr/>
          </p:nvSpPr>
          <p:spPr>
            <a:xfrm>
              <a:off x="175000" y="144400"/>
              <a:ext cx="61200" cy="61200"/>
            </a:xfrm>
            <a:prstGeom prst="ellipse">
              <a:avLst/>
            </a:prstGeom>
            <a:solidFill>
              <a:srgbClr val="707274"/>
            </a:solidFill>
            <a:ln>
              <a:noFill/>
            </a:ln>
          </p:spPr>
        </p:sp>
        <p:sp>
          <p:nvSpPr>
            <p:cNvPr id="19330" name="object_19331"/>
            <p:cNvSpPr/>
            <p:nvPr/>
          </p:nvSpPr>
          <p:spPr>
            <a:xfrm>
              <a:off x="30600" y="261067"/>
              <a:ext cx="78800" cy="61200"/>
            </a:xfrm>
            <a:prstGeom prst="rect">
              <a:avLst/>
            </a:prstGeom>
            <a:solidFill>
              <a:srgbClr val="707274"/>
            </a:solidFill>
            <a:ln>
              <a:noFill/>
            </a:ln>
          </p:spPr>
        </p:sp>
        <p:sp>
          <p:nvSpPr>
            <p:cNvPr id="19332" name="object_19333"/>
            <p:cNvSpPr/>
            <p:nvPr/>
          </p:nvSpPr>
          <p:spPr>
            <a:xfrm>
              <a:off x="240600" y="261067"/>
              <a:ext cx="78800" cy="61200"/>
            </a:xfrm>
            <a:prstGeom prst="rect">
              <a:avLst/>
            </a:prstGeom>
            <a:solidFill>
              <a:srgbClr val="707274"/>
            </a:solidFill>
            <a:ln>
              <a:noFill/>
            </a:ln>
          </p:spPr>
        </p:sp>
        <p:sp>
          <p:nvSpPr>
            <p:cNvPr id="19334" name="object_19335"/>
            <p:cNvSpPr/>
            <p:nvPr/>
          </p:nvSpPr>
          <p:spPr>
            <a:xfrm>
              <a:off x="0" y="261067"/>
              <a:ext cx="61200" cy="61200"/>
            </a:xfrm>
            <a:prstGeom prst="ellipse">
              <a:avLst/>
            </a:prstGeom>
            <a:solidFill>
              <a:srgbClr val="707274"/>
            </a:solidFill>
            <a:ln>
              <a:noFill/>
            </a:ln>
          </p:spPr>
        </p:sp>
        <p:sp>
          <p:nvSpPr>
            <p:cNvPr id="19336" name="object_19337"/>
            <p:cNvSpPr/>
            <p:nvPr/>
          </p:nvSpPr>
          <p:spPr>
            <a:xfrm>
              <a:off x="78800" y="261067"/>
              <a:ext cx="61200" cy="61200"/>
            </a:xfrm>
            <a:prstGeom prst="ellipse">
              <a:avLst/>
            </a:prstGeom>
            <a:solidFill>
              <a:srgbClr val="707274"/>
            </a:solidFill>
            <a:ln>
              <a:noFill/>
            </a:ln>
          </p:spPr>
        </p:sp>
        <p:sp>
          <p:nvSpPr>
            <p:cNvPr id="19338" name="object_19339"/>
            <p:cNvSpPr/>
            <p:nvPr/>
          </p:nvSpPr>
          <p:spPr>
            <a:xfrm>
              <a:off x="288800" y="261067"/>
              <a:ext cx="61200" cy="61200"/>
            </a:xfrm>
            <a:prstGeom prst="ellipse">
              <a:avLst/>
            </a:prstGeom>
            <a:solidFill>
              <a:srgbClr val="707274"/>
            </a:solidFill>
            <a:ln>
              <a:noFill/>
            </a:ln>
          </p:spPr>
        </p:sp>
        <p:sp>
          <p:nvSpPr>
            <p:cNvPr id="19340" name="object_19341"/>
            <p:cNvSpPr/>
            <p:nvPr/>
          </p:nvSpPr>
          <p:spPr>
            <a:xfrm>
              <a:off x="210000" y="261067"/>
              <a:ext cx="61200" cy="61200"/>
            </a:xfrm>
            <a:prstGeom prst="ellipse">
              <a:avLst/>
            </a:prstGeom>
            <a:solidFill>
              <a:srgbClr val="707274"/>
            </a:solidFill>
            <a:ln>
              <a:noFill/>
            </a:ln>
          </p:spPr>
        </p:sp>
        <p:sp>
          <p:nvSpPr>
            <p:cNvPr id="19342" name="1934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344" name="object_19345">
            <a:hlinkClick r:id="rId8" action="ppaction://hlinksldjump" tooltip="Portfolio of Action"/>
          </p:cNvPr>
          <p:cNvGrpSpPr/>
          <p:nvPr/>
        </p:nvGrpSpPr>
        <p:grpSpPr>
          <a:xfrm>
            <a:off x="19403940" y="887211"/>
            <a:ext cx="350000" cy="350000"/>
            <a:chOff x="0" y="0"/>
            <a:chExt cx="0" cy="0"/>
          </a:xfrm>
        </p:grpSpPr>
        <p:sp>
          <p:nvSpPr>
            <p:cNvPr id="19348" name="object_19349"/>
            <p:cNvSpPr/>
            <p:nvPr/>
          </p:nvSpPr>
          <p:spPr>
            <a:xfrm>
              <a:off x="11900" y="79800"/>
              <a:ext cx="51110" cy="51110"/>
            </a:xfrm>
            <a:prstGeom prst="ellipse">
              <a:avLst/>
            </a:prstGeom>
            <a:solidFill>
              <a:srgbClr val="707274"/>
            </a:solidFill>
          </p:spPr>
        </p:sp>
        <p:sp>
          <p:nvSpPr>
            <p:cNvPr id="19350" name="object_19351"/>
            <p:cNvSpPr/>
            <p:nvPr/>
          </p:nvSpPr>
          <p:spPr>
            <a:xfrm>
              <a:off x="121800" y="124250"/>
              <a:ext cx="51110" cy="51110"/>
            </a:xfrm>
            <a:prstGeom prst="ellipse">
              <a:avLst/>
            </a:prstGeom>
            <a:solidFill>
              <a:srgbClr val="707274"/>
            </a:solidFill>
          </p:spPr>
        </p:sp>
        <p:sp>
          <p:nvSpPr>
            <p:cNvPr id="19352" name="object_19353"/>
            <p:cNvSpPr/>
            <p:nvPr/>
          </p:nvSpPr>
          <p:spPr>
            <a:xfrm>
              <a:off x="244650" y="42700"/>
              <a:ext cx="51110" cy="51110"/>
            </a:xfrm>
            <a:prstGeom prst="ellipse">
              <a:avLst/>
            </a:prstGeom>
            <a:solidFill>
              <a:srgbClr val="707274"/>
            </a:solidFill>
          </p:spPr>
        </p:sp>
        <p:sp>
          <p:nvSpPr>
            <p:cNvPr id="19354" name="object_19355"/>
            <p:cNvSpPr/>
            <p:nvPr/>
          </p:nvSpPr>
          <p:spPr>
            <a:xfrm>
              <a:off x="282800" y="229250"/>
              <a:ext cx="51110" cy="51110"/>
            </a:xfrm>
            <a:prstGeom prst="ellipse">
              <a:avLst/>
            </a:prstGeom>
            <a:solidFill>
              <a:srgbClr val="707274"/>
            </a:solidFill>
          </p:spPr>
        </p:sp>
        <p:sp>
          <p:nvSpPr>
            <p:cNvPr id="19356" name="object_19357"/>
            <p:cNvSpPr/>
            <p:nvPr/>
          </p:nvSpPr>
          <p:spPr>
            <a:xfrm>
              <a:off x="79800" y="234500"/>
              <a:ext cx="51110" cy="51110"/>
            </a:xfrm>
            <a:prstGeom prst="ellipse">
              <a:avLst/>
            </a:prstGeom>
            <a:solidFill>
              <a:srgbClr val="707274"/>
            </a:solidFill>
          </p:spPr>
        </p:sp>
        <p:sp>
          <p:nvSpPr>
            <p:cNvPr id="19358" name="object_19359"/>
            <p:cNvSpPr/>
            <p:nvPr/>
          </p:nvSpPr>
          <p:spPr>
            <a:xfrm>
              <a:off x="105350" y="23800"/>
              <a:ext cx="51110" cy="51110"/>
            </a:xfrm>
            <a:prstGeom prst="ellipse">
              <a:avLst/>
            </a:prstGeom>
            <a:solidFill>
              <a:srgbClr val="707274"/>
            </a:solidFill>
          </p:spPr>
        </p:sp>
        <p:sp>
          <p:nvSpPr>
            <p:cNvPr id="19360" name="object_19361"/>
            <p:cNvSpPr/>
            <p:nvPr/>
          </p:nvSpPr>
          <p:spPr>
            <a:xfrm>
              <a:off x="232050" y="149450"/>
              <a:ext cx="51110" cy="51110"/>
            </a:xfrm>
            <a:prstGeom prst="ellipse">
              <a:avLst/>
            </a:prstGeom>
            <a:solidFill>
              <a:srgbClr val="707274"/>
            </a:solidFill>
          </p:spPr>
        </p:sp>
        <p:sp>
          <p:nvSpPr>
            <p:cNvPr id="19362" name="object_19363"/>
            <p:cNvSpPr/>
            <p:nvPr/>
          </p:nvSpPr>
          <p:spPr>
            <a:xfrm>
              <a:off x="0" y="175000"/>
              <a:ext cx="350000" cy="0"/>
            </a:xfrm>
            <a:prstGeom prst="rect">
              <a:avLst/>
            </a:prstGeom>
            <a:noFill/>
            <a:ln w="10470">
              <a:solidFill>
                <a:srgbClr val="707274"/>
              </a:solidFill>
            </a:ln>
          </p:spPr>
        </p:sp>
        <p:sp>
          <p:nvSpPr>
            <p:cNvPr id="19364" name="object_19365"/>
            <p:cNvSpPr/>
            <p:nvPr/>
          </p:nvSpPr>
          <p:spPr>
            <a:xfrm>
              <a:off x="175000" y="0"/>
              <a:ext cx="0" cy="350000"/>
            </a:xfrm>
            <a:prstGeom prst="rect">
              <a:avLst/>
            </a:prstGeom>
            <a:noFill/>
            <a:ln w="10470">
              <a:solidFill>
                <a:srgbClr val="707274"/>
              </a:solidFill>
            </a:ln>
          </p:spPr>
        </p:sp>
        <p:sp>
          <p:nvSpPr>
            <p:cNvPr id="19366" name="1936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368" name="19369">
            <a:hlinkClick r:id="rId9" action="ppaction://hlinksldjump" tooltip="Semantic Differential"/>
          </p:cNvPr>
          <p:cNvGrpSpPr/>
          <p:nvPr/>
        </p:nvGrpSpPr>
        <p:grpSpPr>
          <a:xfrm>
            <a:off x="18380322" y="887211"/>
            <a:ext cx="561600" cy="648000"/>
            <a:chOff x="0" y="0"/>
            <a:chExt cx="0" cy="0"/>
          </a:xfrm>
        </p:grpSpPr>
        <p:sp>
          <p:nvSpPr>
            <p:cNvPr id="19370" name="19371"/>
            <p:cNvSpPr/>
            <p:nvPr/>
          </p:nvSpPr>
          <p:spPr>
            <a:xfrm>
              <a:off x="0" y="0"/>
              <a:ext cx="350000" cy="350000"/>
            </a:xfrm>
            <a:prstGeom prst="rect">
              <a:avLst/>
            </a:prstGeom>
            <a:noFill/>
            <a:ln w="30000" cap="flat" cmpd="sng" algn="ctr">
              <a:solidFill>
                <a:srgbClr val="707274"/>
              </a:solidFill>
            </a:ln>
          </p:spPr>
        </p:sp>
        <p:cxnSp>
          <p:nvCxnSpPr>
            <p:cNvPr id="19372" name="object_1937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9374" name="object_1937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9376" name="1937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378" name="19379">
            <a:hlinkClick r:id="rId10" action="ppaction://hlinksldjump"/>
          </p:cNvPr>
          <p:cNvGrpSpPr/>
          <p:nvPr/>
        </p:nvGrpSpPr>
        <p:grpSpPr>
          <a:xfrm>
            <a:off x="17356704" y="887211"/>
            <a:ext cx="561600" cy="648000"/>
            <a:chOff x="0" y="0"/>
            <a:chExt cx="0" cy="0"/>
          </a:xfrm>
        </p:grpSpPr>
        <p:sp>
          <p:nvSpPr>
            <p:cNvPr id="19380" name="19381"/>
            <p:cNvSpPr/>
            <p:nvPr/>
          </p:nvSpPr>
          <p:spPr>
            <a:xfrm>
              <a:off x="0" y="0"/>
              <a:ext cx="350000" cy="350000"/>
            </a:xfrm>
            <a:prstGeom prst="rect">
              <a:avLst/>
            </a:prstGeom>
            <a:noFill/>
            <a:ln w="30000" cap="flat" cmpd="sng" algn="ctr">
              <a:solidFill>
                <a:srgbClr val="707274"/>
              </a:solidFill>
            </a:ln>
          </p:spPr>
        </p:sp>
        <p:sp>
          <p:nvSpPr>
            <p:cNvPr id="19382" name="object_1938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9384" name="object_19385"/>
            <p:cNvSpPr/>
            <p:nvPr/>
          </p:nvSpPr>
          <p:spPr>
            <a:xfrm>
              <a:off x="136856" y="41051"/>
              <a:ext cx="54000" cy="59400"/>
            </a:xfrm>
            <a:prstGeom prst="rect">
              <a:avLst/>
            </a:prstGeom>
            <a:solidFill>
              <a:srgbClr val="707274"/>
            </a:solidFill>
          </p:spPr>
        </p:sp>
        <p:sp>
          <p:nvSpPr>
            <p:cNvPr id="19386" name="object_19387"/>
            <p:cNvSpPr/>
            <p:nvPr/>
          </p:nvSpPr>
          <p:spPr>
            <a:xfrm>
              <a:off x="180596" y="70751"/>
              <a:ext cx="55300" cy="0"/>
            </a:xfrm>
            <a:prstGeom prst="line">
              <a:avLst/>
            </a:prstGeom>
            <a:solidFill>
              <a:srgbClr val="000000"/>
            </a:solidFill>
            <a:ln w="11000" cap="flat" cmpd="sng" algn="ctr">
              <a:solidFill>
                <a:srgbClr val="707274"/>
              </a:solidFill>
            </a:ln>
          </p:spPr>
        </p:sp>
        <p:sp>
          <p:nvSpPr>
            <p:cNvPr id="19388" name="object_19389"/>
            <p:cNvSpPr/>
            <p:nvPr/>
          </p:nvSpPr>
          <p:spPr>
            <a:xfrm>
              <a:off x="245893" y="41051"/>
              <a:ext cx="54000" cy="59400"/>
            </a:xfrm>
            <a:prstGeom prst="ellipse">
              <a:avLst/>
            </a:prstGeom>
            <a:solidFill>
              <a:srgbClr val="707274"/>
            </a:solidFill>
          </p:spPr>
        </p:sp>
        <p:sp>
          <p:nvSpPr>
            <p:cNvPr id="19390" name="object_19391"/>
            <p:cNvSpPr/>
            <p:nvPr/>
          </p:nvSpPr>
          <p:spPr>
            <a:xfrm>
              <a:off x="136856" y="143142"/>
              <a:ext cx="54000" cy="59400"/>
            </a:xfrm>
            <a:prstGeom prst="rect">
              <a:avLst/>
            </a:prstGeom>
            <a:solidFill>
              <a:srgbClr val="707274"/>
            </a:solidFill>
          </p:spPr>
        </p:sp>
        <p:sp>
          <p:nvSpPr>
            <p:cNvPr id="19392" name="object_19393"/>
            <p:cNvSpPr/>
            <p:nvPr/>
          </p:nvSpPr>
          <p:spPr>
            <a:xfrm>
              <a:off x="180596" y="172842"/>
              <a:ext cx="55300" cy="0"/>
            </a:xfrm>
            <a:prstGeom prst="line">
              <a:avLst/>
            </a:prstGeom>
            <a:solidFill>
              <a:srgbClr val="000000"/>
            </a:solidFill>
            <a:ln w="11000" cap="flat" cmpd="sng" algn="ctr">
              <a:solidFill>
                <a:srgbClr val="707274"/>
              </a:solidFill>
            </a:ln>
          </p:spPr>
        </p:sp>
        <p:sp>
          <p:nvSpPr>
            <p:cNvPr id="19394" name="object_19395"/>
            <p:cNvSpPr/>
            <p:nvPr/>
          </p:nvSpPr>
          <p:spPr>
            <a:xfrm>
              <a:off x="245893" y="143142"/>
              <a:ext cx="54000" cy="59400"/>
            </a:xfrm>
            <a:prstGeom prst="ellipse">
              <a:avLst/>
            </a:prstGeom>
            <a:solidFill>
              <a:srgbClr val="707274"/>
            </a:solidFill>
          </p:spPr>
        </p:sp>
        <p:sp>
          <p:nvSpPr>
            <p:cNvPr id="19396" name="object_19397"/>
            <p:cNvSpPr/>
            <p:nvPr/>
          </p:nvSpPr>
          <p:spPr>
            <a:xfrm>
              <a:off x="136856" y="237985"/>
              <a:ext cx="54000" cy="59400"/>
            </a:xfrm>
            <a:prstGeom prst="rect">
              <a:avLst/>
            </a:prstGeom>
            <a:solidFill>
              <a:srgbClr val="707274"/>
            </a:solidFill>
          </p:spPr>
        </p:sp>
        <p:sp>
          <p:nvSpPr>
            <p:cNvPr id="19398" name="object_19399"/>
            <p:cNvSpPr/>
            <p:nvPr/>
          </p:nvSpPr>
          <p:spPr>
            <a:xfrm>
              <a:off x="180596" y="267685"/>
              <a:ext cx="55300" cy="0"/>
            </a:xfrm>
            <a:prstGeom prst="line">
              <a:avLst/>
            </a:prstGeom>
            <a:solidFill>
              <a:srgbClr val="000000"/>
            </a:solidFill>
            <a:ln w="11000" cap="flat" cmpd="sng" algn="ctr">
              <a:solidFill>
                <a:srgbClr val="707274"/>
              </a:solidFill>
            </a:ln>
          </p:spPr>
        </p:sp>
        <p:sp>
          <p:nvSpPr>
            <p:cNvPr id="19400" name="object_19401"/>
            <p:cNvSpPr/>
            <p:nvPr/>
          </p:nvSpPr>
          <p:spPr>
            <a:xfrm>
              <a:off x="245893" y="237985"/>
              <a:ext cx="54000" cy="59400"/>
            </a:xfrm>
            <a:prstGeom prst="ellipse">
              <a:avLst/>
            </a:prstGeom>
            <a:solidFill>
              <a:srgbClr val="707274"/>
            </a:solidFill>
          </p:spPr>
        </p:sp>
        <p:sp>
          <p:nvSpPr>
            <p:cNvPr id="19402" name="1940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404" name="19405">
            <a:hlinkClick r:id="rId11" action="ppaction://hlinksldjump" tooltip="Aspektkarte"/>
          </p:cNvPr>
          <p:cNvGrpSpPr/>
          <p:nvPr/>
        </p:nvGrpSpPr>
        <p:grpSpPr>
          <a:xfrm>
            <a:off x="16333086" y="887211"/>
            <a:ext cx="350000" cy="350000"/>
            <a:chOff x="0" y="0"/>
            <a:chExt cx="0" cy="0"/>
          </a:xfrm>
        </p:grpSpPr>
        <p:sp>
          <p:nvSpPr>
            <p:cNvPr id="19406" name="19407"/>
            <p:cNvSpPr/>
            <p:nvPr/>
          </p:nvSpPr>
          <p:spPr>
            <a:xfrm>
              <a:off x="0" y="0"/>
              <a:ext cx="350000" cy="350000"/>
            </a:xfrm>
            <a:prstGeom prst="rect">
              <a:avLst/>
            </a:prstGeom>
            <a:noFill/>
            <a:ln w="30000" cap="flat" cmpd="sng" algn="ctr">
              <a:solidFill>
                <a:srgbClr val="707274"/>
              </a:solidFill>
            </a:ln>
          </p:spPr>
        </p:sp>
        <p:sp>
          <p:nvSpPr>
            <p:cNvPr id="19408" name="19409"/>
            <p:cNvSpPr/>
            <p:nvPr/>
          </p:nvSpPr>
          <p:spPr>
            <a:xfrm>
              <a:off x="70000" y="0"/>
              <a:ext cx="210000" cy="0"/>
            </a:xfrm>
            <a:prstGeom prst="line">
              <a:avLst/>
            </a:prstGeom>
            <a:solidFill>
              <a:srgbClr val="000000"/>
            </a:solidFill>
            <a:ln w="11000" cap="flat" cmpd="sng" algn="ctr">
              <a:solidFill>
                <a:srgbClr val="707274"/>
              </a:solidFill>
            </a:ln>
          </p:spPr>
        </p:sp>
        <p:sp>
          <p:nvSpPr>
            <p:cNvPr id="19410" name="19411"/>
            <p:cNvSpPr/>
            <p:nvPr/>
          </p:nvSpPr>
          <p:spPr>
            <a:xfrm>
              <a:off x="70000" y="58333"/>
              <a:ext cx="210000" cy="0"/>
            </a:xfrm>
            <a:prstGeom prst="line">
              <a:avLst/>
            </a:prstGeom>
            <a:solidFill>
              <a:srgbClr val="000000"/>
            </a:solidFill>
            <a:ln w="11000" cap="flat" cmpd="sng" algn="ctr">
              <a:solidFill>
                <a:srgbClr val="707274"/>
              </a:solidFill>
            </a:ln>
          </p:spPr>
        </p:sp>
        <p:sp>
          <p:nvSpPr>
            <p:cNvPr id="19412" name="19413"/>
            <p:cNvSpPr/>
            <p:nvPr/>
          </p:nvSpPr>
          <p:spPr>
            <a:xfrm>
              <a:off x="70000" y="116667"/>
              <a:ext cx="210000" cy="0"/>
            </a:xfrm>
            <a:prstGeom prst="line">
              <a:avLst/>
            </a:prstGeom>
            <a:solidFill>
              <a:srgbClr val="000000"/>
            </a:solidFill>
            <a:ln w="11000" cap="flat" cmpd="sng" algn="ctr">
              <a:solidFill>
                <a:srgbClr val="707274"/>
              </a:solidFill>
            </a:ln>
          </p:spPr>
        </p:sp>
        <p:sp>
          <p:nvSpPr>
            <p:cNvPr id="19414" name="19415"/>
            <p:cNvSpPr/>
            <p:nvPr/>
          </p:nvSpPr>
          <p:spPr>
            <a:xfrm>
              <a:off x="70000" y="175000"/>
              <a:ext cx="210000" cy="0"/>
            </a:xfrm>
            <a:prstGeom prst="line">
              <a:avLst/>
            </a:prstGeom>
            <a:solidFill>
              <a:srgbClr val="000000"/>
            </a:solidFill>
            <a:ln w="11000" cap="flat" cmpd="sng" algn="ctr">
              <a:solidFill>
                <a:srgbClr val="707274"/>
              </a:solidFill>
            </a:ln>
          </p:spPr>
        </p:sp>
        <p:sp>
          <p:nvSpPr>
            <p:cNvPr id="19416" name="19417"/>
            <p:cNvSpPr/>
            <p:nvPr/>
          </p:nvSpPr>
          <p:spPr>
            <a:xfrm>
              <a:off x="70000" y="233333"/>
              <a:ext cx="210000" cy="0"/>
            </a:xfrm>
            <a:prstGeom prst="line">
              <a:avLst/>
            </a:prstGeom>
            <a:solidFill>
              <a:srgbClr val="000000"/>
            </a:solidFill>
            <a:ln w="11000" cap="flat" cmpd="sng" algn="ctr">
              <a:solidFill>
                <a:srgbClr val="707274"/>
              </a:solidFill>
            </a:ln>
          </p:spPr>
        </p:sp>
        <p:sp>
          <p:nvSpPr>
            <p:cNvPr id="19418" name="19419"/>
            <p:cNvSpPr/>
            <p:nvPr/>
          </p:nvSpPr>
          <p:spPr>
            <a:xfrm>
              <a:off x="70000" y="291667"/>
              <a:ext cx="210000" cy="0"/>
            </a:xfrm>
            <a:prstGeom prst="line">
              <a:avLst/>
            </a:prstGeom>
            <a:solidFill>
              <a:srgbClr val="000000"/>
            </a:solidFill>
            <a:ln w="11000" cap="flat" cmpd="sng" algn="ctr">
              <a:solidFill>
                <a:srgbClr val="707274"/>
              </a:solidFill>
            </a:ln>
          </p:spPr>
        </p:sp>
        <p:sp>
          <p:nvSpPr>
            <p:cNvPr id="19420" name="19421"/>
            <p:cNvSpPr/>
            <p:nvPr/>
          </p:nvSpPr>
          <p:spPr>
            <a:xfrm>
              <a:off x="70000" y="350000"/>
              <a:ext cx="210000" cy="0"/>
            </a:xfrm>
            <a:prstGeom prst="line">
              <a:avLst/>
            </a:prstGeom>
            <a:solidFill>
              <a:srgbClr val="000000"/>
            </a:solidFill>
            <a:ln w="11000" cap="flat" cmpd="sng" algn="ctr">
              <a:solidFill>
                <a:srgbClr val="707274"/>
              </a:solidFill>
            </a:ln>
          </p:spPr>
        </p:sp>
        <p:sp>
          <p:nvSpPr>
            <p:cNvPr id="19422" name="19423">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424" name="object_19425">
            <a:hlinkClick r:id="rId12" action="ppaction://hlinksldjump" tooltip="Tabellenband Demoskopie"/>
          </p:cNvPr>
          <p:cNvGrpSpPr/>
          <p:nvPr/>
        </p:nvGrpSpPr>
        <p:grpSpPr>
          <a:xfrm>
            <a:off x="15309468" y="887211"/>
            <a:ext cx="350000" cy="350000"/>
            <a:chOff x="0" y="0"/>
            <a:chExt cx="0" cy="0"/>
          </a:xfrm>
        </p:grpSpPr>
        <p:sp>
          <p:nvSpPr>
            <p:cNvPr id="19428" name="object_19429"/>
            <p:cNvSpPr/>
            <p:nvPr/>
          </p:nvSpPr>
          <p:spPr>
            <a:xfrm>
              <a:off x="30600" y="27733"/>
              <a:ext cx="222300" cy="61200"/>
            </a:xfrm>
            <a:prstGeom prst="rect">
              <a:avLst/>
            </a:prstGeom>
            <a:solidFill>
              <a:srgbClr val="707274"/>
            </a:solidFill>
            <a:ln>
              <a:noFill/>
            </a:ln>
          </p:spPr>
        </p:sp>
        <p:sp>
          <p:nvSpPr>
            <p:cNvPr id="19430" name="object_19431"/>
            <p:cNvSpPr/>
            <p:nvPr/>
          </p:nvSpPr>
          <p:spPr>
            <a:xfrm>
              <a:off x="0" y="27733"/>
              <a:ext cx="61200" cy="61200"/>
            </a:xfrm>
            <a:prstGeom prst="ellipse">
              <a:avLst/>
            </a:prstGeom>
            <a:solidFill>
              <a:srgbClr val="707274"/>
            </a:solidFill>
            <a:ln>
              <a:noFill/>
            </a:ln>
          </p:spPr>
        </p:sp>
        <p:sp>
          <p:nvSpPr>
            <p:cNvPr id="19432" name="object_19433"/>
            <p:cNvSpPr/>
            <p:nvPr/>
          </p:nvSpPr>
          <p:spPr>
            <a:xfrm>
              <a:off x="222300" y="27733"/>
              <a:ext cx="61200" cy="61200"/>
            </a:xfrm>
            <a:prstGeom prst="ellipse">
              <a:avLst/>
            </a:prstGeom>
            <a:solidFill>
              <a:srgbClr val="707274"/>
            </a:solidFill>
            <a:ln>
              <a:noFill/>
            </a:ln>
          </p:spPr>
        </p:sp>
        <p:sp>
          <p:nvSpPr>
            <p:cNvPr id="19434" name="object_19435"/>
            <p:cNvSpPr/>
            <p:nvPr/>
          </p:nvSpPr>
          <p:spPr>
            <a:xfrm>
              <a:off x="30600" y="144400"/>
              <a:ext cx="141800" cy="61200"/>
            </a:xfrm>
            <a:prstGeom prst="rect">
              <a:avLst/>
            </a:prstGeom>
            <a:solidFill>
              <a:srgbClr val="707274"/>
            </a:solidFill>
            <a:ln>
              <a:noFill/>
            </a:ln>
          </p:spPr>
        </p:sp>
        <p:sp>
          <p:nvSpPr>
            <p:cNvPr id="19436" name="object_19437"/>
            <p:cNvSpPr/>
            <p:nvPr/>
          </p:nvSpPr>
          <p:spPr>
            <a:xfrm>
              <a:off x="0" y="144400"/>
              <a:ext cx="61200" cy="61200"/>
            </a:xfrm>
            <a:prstGeom prst="ellipse">
              <a:avLst/>
            </a:prstGeom>
            <a:solidFill>
              <a:srgbClr val="707274"/>
            </a:solidFill>
            <a:ln>
              <a:noFill/>
            </a:ln>
          </p:spPr>
        </p:sp>
        <p:sp>
          <p:nvSpPr>
            <p:cNvPr id="19438" name="object_19439"/>
            <p:cNvSpPr/>
            <p:nvPr/>
          </p:nvSpPr>
          <p:spPr>
            <a:xfrm>
              <a:off x="141800" y="144400"/>
              <a:ext cx="61200" cy="61200"/>
            </a:xfrm>
            <a:prstGeom prst="ellipse">
              <a:avLst/>
            </a:prstGeom>
            <a:solidFill>
              <a:srgbClr val="707274"/>
            </a:solidFill>
            <a:ln>
              <a:noFill/>
            </a:ln>
          </p:spPr>
        </p:sp>
        <p:sp>
          <p:nvSpPr>
            <p:cNvPr id="19440" name="object_19441"/>
            <p:cNvSpPr/>
            <p:nvPr/>
          </p:nvSpPr>
          <p:spPr>
            <a:xfrm>
              <a:off x="30600" y="261067"/>
              <a:ext cx="288800" cy="61200"/>
            </a:xfrm>
            <a:prstGeom prst="rect">
              <a:avLst/>
            </a:prstGeom>
            <a:solidFill>
              <a:srgbClr val="707274"/>
            </a:solidFill>
            <a:ln>
              <a:noFill/>
            </a:ln>
          </p:spPr>
        </p:sp>
        <p:sp>
          <p:nvSpPr>
            <p:cNvPr id="19442" name="object_19443"/>
            <p:cNvSpPr/>
            <p:nvPr/>
          </p:nvSpPr>
          <p:spPr>
            <a:xfrm>
              <a:off x="0" y="261067"/>
              <a:ext cx="61200" cy="61200"/>
            </a:xfrm>
            <a:prstGeom prst="ellipse">
              <a:avLst/>
            </a:prstGeom>
            <a:solidFill>
              <a:srgbClr val="707274"/>
            </a:solidFill>
            <a:ln>
              <a:noFill/>
            </a:ln>
          </p:spPr>
        </p:sp>
        <p:sp>
          <p:nvSpPr>
            <p:cNvPr id="19444" name="object_19445"/>
            <p:cNvSpPr/>
            <p:nvPr/>
          </p:nvSpPr>
          <p:spPr>
            <a:xfrm>
              <a:off x="288800" y="261067"/>
              <a:ext cx="61200" cy="61200"/>
            </a:xfrm>
            <a:prstGeom prst="ellipse">
              <a:avLst/>
            </a:prstGeom>
            <a:solidFill>
              <a:srgbClr val="707274"/>
            </a:solidFill>
            <a:ln>
              <a:noFill/>
            </a:ln>
          </p:spPr>
        </p:sp>
        <p:sp>
          <p:nvSpPr>
            <p:cNvPr id="19446" name="object_19447"/>
            <p:cNvSpPr/>
            <p:nvPr/>
          </p:nvSpPr>
          <p:spPr>
            <a:xfrm>
              <a:off x="263500" y="58333"/>
              <a:ext cx="0" cy="233333"/>
            </a:xfrm>
            <a:prstGeom prst="rect">
              <a:avLst/>
            </a:prstGeom>
            <a:noFill/>
            <a:ln w="10470">
              <a:solidFill>
                <a:srgbClr val="707274"/>
              </a:solidFill>
            </a:ln>
          </p:spPr>
        </p:sp>
        <p:sp>
          <p:nvSpPr>
            <p:cNvPr id="19448" name="1944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9450" name="object_19451"/>
          <p:cNvSpPr/>
          <p:nvPr/>
        </p:nvSpPr>
        <p:spPr>
          <a:xfrm>
            <a:off x="16376529" y="257782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2.6</a:t>
            </a:r>
          </a:p>
        </p:txBody>
      </p:sp>
      <p:sp>
        <p:nvSpPr>
          <p:cNvPr id="19452" name="object_19453"/>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Work-related information is communicated well with us; We like to share knowledge and experience.</a:t>
            </a:r>
            <a:endParaRPr sz="2450" dirty="0">
              <a:latin typeface="Arial"/>
              <a:cs typeface="Arial"/>
            </a:endParaRPr>
          </a:p>
        </p:txBody>
      </p:sp>
      <p:sp>
        <p:nvSpPr>
          <p:cNvPr id="19454" name="object_19455"/>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9456" name="object_19457"/>
          <p:cNvSpPr/>
          <p:nvPr/>
        </p:nvSpPr>
        <p:spPr>
          <a:xfrm>
            <a:off x="7345326" y="3599878"/>
            <a:ext cx="0" cy="6368604"/>
          </a:xfrm>
          <a:prstGeom prst="rect">
            <a:avLst/>
          </a:prstGeom>
          <a:ln w="5235">
            <a:solidFill>
              <a:srgbClr val="000000"/>
            </a:solidFill>
          </a:ln>
        </p:spPr>
      </p:sp>
      <p:sp>
        <p:nvSpPr>
          <p:cNvPr id="19458" name="object_19459"/>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9460" name="object_19461"/>
          <p:cNvSpPr/>
          <p:nvPr/>
        </p:nvSpPr>
        <p:spPr>
          <a:xfrm>
            <a:off x="9026775" y="3599878"/>
            <a:ext cx="0" cy="6368604"/>
          </a:xfrm>
          <a:prstGeom prst="rect">
            <a:avLst/>
          </a:prstGeom>
          <a:ln w="5235">
            <a:solidFill>
              <a:srgbClr val="767A7C"/>
            </a:solidFill>
          </a:ln>
        </p:spPr>
      </p:sp>
      <p:sp>
        <p:nvSpPr>
          <p:cNvPr id="19462" name="object_19463"/>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9464" name="object_19465"/>
          <p:cNvSpPr/>
          <p:nvPr/>
        </p:nvSpPr>
        <p:spPr>
          <a:xfrm>
            <a:off x="10708225" y="3599878"/>
            <a:ext cx="0" cy="6368604"/>
          </a:xfrm>
          <a:prstGeom prst="rect">
            <a:avLst/>
          </a:prstGeom>
          <a:ln w="5235">
            <a:solidFill>
              <a:srgbClr val="767A7C"/>
            </a:solidFill>
          </a:ln>
        </p:spPr>
      </p:sp>
      <p:sp>
        <p:nvSpPr>
          <p:cNvPr id="19466" name="object_19467"/>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9468" name="object_19469"/>
          <p:cNvSpPr/>
          <p:nvPr/>
        </p:nvSpPr>
        <p:spPr>
          <a:xfrm>
            <a:off x="12389674" y="3599878"/>
            <a:ext cx="0" cy="6368604"/>
          </a:xfrm>
          <a:prstGeom prst="rect">
            <a:avLst/>
          </a:prstGeom>
          <a:ln w="5235">
            <a:solidFill>
              <a:srgbClr val="767A7C"/>
            </a:solidFill>
          </a:ln>
        </p:spPr>
      </p:sp>
      <p:sp>
        <p:nvSpPr>
          <p:cNvPr id="19470" name="object_19471"/>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9472" name="object_19473"/>
          <p:cNvSpPr/>
          <p:nvPr/>
        </p:nvSpPr>
        <p:spPr>
          <a:xfrm>
            <a:off x="14071124" y="3599878"/>
            <a:ext cx="0" cy="6368604"/>
          </a:xfrm>
          <a:prstGeom prst="rect">
            <a:avLst/>
          </a:prstGeom>
          <a:ln w="5235">
            <a:solidFill>
              <a:srgbClr val="767A7C"/>
            </a:solidFill>
          </a:ln>
        </p:spPr>
      </p:sp>
      <p:sp>
        <p:nvSpPr>
          <p:cNvPr id="19474" name="object_19475"/>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9476" name="object_19477"/>
          <p:cNvSpPr/>
          <p:nvPr/>
        </p:nvSpPr>
        <p:spPr>
          <a:xfrm>
            <a:off x="15752573" y="3599878"/>
            <a:ext cx="0" cy="6368604"/>
          </a:xfrm>
          <a:prstGeom prst="rect">
            <a:avLst/>
          </a:prstGeom>
          <a:ln w="5235">
            <a:solidFill>
              <a:srgbClr val="000000"/>
            </a:solidFill>
          </a:ln>
        </p:spPr>
      </p:sp>
      <p:sp>
        <p:nvSpPr>
          <p:cNvPr id="19240" name="object_19241"/>
          <p:cNvSpPr/>
          <p:nvPr/>
        </p:nvSpPr>
        <p:spPr>
          <a:xfrm>
            <a:off x="7345326" y="3442398"/>
            <a:ext cx="5128421" cy="157480"/>
          </a:xfrm>
          <a:prstGeom prst="rect">
            <a:avLst/>
          </a:prstGeom>
          <a:solidFill>
            <a:srgbClr val="DB2D3C"/>
          </a:solidFill>
        </p:spPr>
      </p:sp>
      <p:sp>
        <p:nvSpPr>
          <p:cNvPr id="19242" name="object_19243"/>
          <p:cNvSpPr/>
          <p:nvPr/>
        </p:nvSpPr>
        <p:spPr>
          <a:xfrm>
            <a:off x="12473747" y="3442398"/>
            <a:ext cx="1008870" cy="157480"/>
          </a:xfrm>
          <a:prstGeom prst="rect">
            <a:avLst/>
          </a:prstGeom>
          <a:solidFill>
            <a:srgbClr val="FABC46"/>
          </a:solidFill>
        </p:spPr>
      </p:sp>
      <p:sp>
        <p:nvSpPr>
          <p:cNvPr id="19244" name="object_19245"/>
          <p:cNvSpPr/>
          <p:nvPr/>
        </p:nvSpPr>
        <p:spPr>
          <a:xfrm>
            <a:off x="13482617" y="3442398"/>
            <a:ext cx="2269957" cy="157480"/>
          </a:xfrm>
          <a:prstGeom prst="rect">
            <a:avLst/>
          </a:prstGeom>
          <a:solidFill>
            <a:srgbClr val="35B77C"/>
          </a:solidFill>
        </p:spPr>
      </p:sp>
      <p:sp>
        <p:nvSpPr>
          <p:cNvPr id="19478" name="object_19479"/>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19480" name="object_19481"/>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773</a:t>
            </a:r>
          </a:p>
        </p:txBody>
      </p:sp>
      <p:sp>
        <p:nvSpPr>
          <p:cNvPr id="19482" name="object_19483"/>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I=32%</a:t>
            </a:r>
          </a:p>
        </p:txBody>
      </p:sp>
      <p:sp>
        <p:nvSpPr>
          <p:cNvPr id="19484" name="object_19485"/>
          <p:cNvSpPr/>
          <p:nvPr/>
        </p:nvSpPr>
        <p:spPr>
          <a:xfrm>
            <a:off x="7345326" y="3759093"/>
            <a:ext cx="5781750" cy="212287"/>
          </a:xfrm>
          <a:prstGeom prst="rect">
            <a:avLst/>
          </a:prstGeom>
          <a:solidFill>
            <a:srgbClr val="49C0B6"/>
          </a:solidFill>
        </p:spPr>
      </p:sp>
      <p:sp>
        <p:nvSpPr>
          <p:cNvPr id="19486" name="object_19487"/>
          <p:cNvSpPr/>
          <p:nvPr/>
        </p:nvSpPr>
        <p:spPr>
          <a:xfrm>
            <a:off x="13127076" y="3599878"/>
            <a:ext cx="0" cy="6368604"/>
          </a:xfrm>
          <a:prstGeom prst="rect">
            <a:avLst/>
          </a:prstGeom>
          <a:ln w="21000">
            <a:solidFill>
              <a:srgbClr val="49C0B6"/>
            </a:solidFill>
          </a:ln>
        </p:spPr>
      </p:sp>
      <p:sp>
        <p:nvSpPr>
          <p:cNvPr id="19488" name="object_19489"/>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9490" name="object_19491"/>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19492" name="object_19493"/>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19494" name="object_19495"/>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102</a:t>
            </a:r>
          </a:p>
        </p:txBody>
      </p:sp>
      <p:sp>
        <p:nvSpPr>
          <p:cNvPr id="19496" name="object_19497"/>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I=44%</a:t>
            </a:r>
          </a:p>
        </p:txBody>
      </p:sp>
      <p:sp>
        <p:nvSpPr>
          <p:cNvPr id="19498" name="object_19499"/>
          <p:cNvSpPr/>
          <p:nvPr/>
        </p:nvSpPr>
        <p:spPr>
          <a:xfrm>
            <a:off x="7345326" y="4820527"/>
            <a:ext cx="6412586" cy="212287"/>
          </a:xfrm>
          <a:prstGeom prst="rect">
            <a:avLst/>
          </a:prstGeom>
          <a:solidFill>
            <a:srgbClr val="49C0B6"/>
          </a:solidFill>
        </p:spPr>
      </p:sp>
      <p:sp>
        <p:nvSpPr>
          <p:cNvPr id="19500" name="object_19501"/>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19502" name="object_19503"/>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230</a:t>
            </a:r>
          </a:p>
        </p:txBody>
      </p:sp>
      <p:sp>
        <p:nvSpPr>
          <p:cNvPr id="19504" name="object_19505"/>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I=26%</a:t>
            </a:r>
          </a:p>
        </p:txBody>
      </p:sp>
      <p:sp>
        <p:nvSpPr>
          <p:cNvPr id="19506" name="object_19507"/>
          <p:cNvSpPr/>
          <p:nvPr/>
        </p:nvSpPr>
        <p:spPr>
          <a:xfrm>
            <a:off x="7345326" y="5351244"/>
            <a:ext cx="5709617" cy="212287"/>
          </a:xfrm>
          <a:prstGeom prst="rect">
            <a:avLst/>
          </a:prstGeom>
          <a:solidFill>
            <a:srgbClr val="49C0B6"/>
          </a:solidFill>
        </p:spPr>
      </p:sp>
      <p:sp>
        <p:nvSpPr>
          <p:cNvPr id="19508" name="object_19509"/>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19510" name="object_19511"/>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19512" name="object_19513"/>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514" name="object_19515"/>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33</a:t>
            </a:r>
          </a:p>
        </p:txBody>
      </p:sp>
      <p:sp>
        <p:nvSpPr>
          <p:cNvPr id="19516" name="object_19517"/>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A=1.9 | I=43%</a:t>
            </a:r>
          </a:p>
        </p:txBody>
      </p:sp>
      <p:sp>
        <p:nvSpPr>
          <p:cNvPr id="19518" name="object_19519"/>
          <p:cNvSpPr/>
          <p:nvPr/>
        </p:nvSpPr>
        <p:spPr>
          <a:xfrm>
            <a:off x="7345326" y="6412678"/>
            <a:ext cx="6827704" cy="212287"/>
          </a:xfrm>
          <a:prstGeom prst="rect">
            <a:avLst/>
          </a:prstGeom>
          <a:solidFill>
            <a:srgbClr val="49C0B6"/>
          </a:solidFill>
        </p:spPr>
      </p:sp>
      <p:sp>
        <p:nvSpPr>
          <p:cNvPr id="19520" name="object_19521"/>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522" name="object_19523"/>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113</a:t>
            </a:r>
          </a:p>
        </p:txBody>
      </p:sp>
      <p:sp>
        <p:nvSpPr>
          <p:cNvPr id="19524" name="object_19525"/>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I=38%</a:t>
            </a:r>
          </a:p>
        </p:txBody>
      </p:sp>
      <p:sp>
        <p:nvSpPr>
          <p:cNvPr id="19526" name="object_19527"/>
          <p:cNvSpPr/>
          <p:nvPr/>
        </p:nvSpPr>
        <p:spPr>
          <a:xfrm>
            <a:off x="7345326" y="6943395"/>
            <a:ext cx="5922273" cy="212287"/>
          </a:xfrm>
          <a:prstGeom prst="rect">
            <a:avLst/>
          </a:prstGeom>
          <a:solidFill>
            <a:srgbClr val="49C0B6"/>
          </a:solidFill>
        </p:spPr>
      </p:sp>
      <p:sp>
        <p:nvSpPr>
          <p:cNvPr id="19528" name="object_19529"/>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530" name="object_19531"/>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182</a:t>
            </a:r>
          </a:p>
        </p:txBody>
      </p:sp>
      <p:sp>
        <p:nvSpPr>
          <p:cNvPr id="19532" name="object_19533"/>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I=16%</a:t>
            </a:r>
          </a:p>
        </p:txBody>
      </p:sp>
      <p:sp>
        <p:nvSpPr>
          <p:cNvPr id="19534" name="object_19535"/>
          <p:cNvSpPr/>
          <p:nvPr/>
        </p:nvSpPr>
        <p:spPr>
          <a:xfrm>
            <a:off x="7345326" y="7474112"/>
            <a:ext cx="5857357" cy="212287"/>
          </a:xfrm>
          <a:prstGeom prst="rect">
            <a:avLst/>
          </a:prstGeom>
          <a:solidFill>
            <a:srgbClr val="49C0B6"/>
          </a:solidFill>
        </p:spPr>
      </p:sp>
      <p:sp>
        <p:nvSpPr>
          <p:cNvPr id="19536" name="object_19537"/>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9538" name="object_19539"/>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19540" name="object_19541"/>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542" name="object_19543"/>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12</a:t>
            </a:r>
          </a:p>
        </p:txBody>
      </p:sp>
      <p:sp>
        <p:nvSpPr>
          <p:cNvPr id="19544" name="object_19545"/>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I=33%</a:t>
            </a:r>
          </a:p>
        </p:txBody>
      </p:sp>
      <p:sp>
        <p:nvSpPr>
          <p:cNvPr id="19546" name="object_19547"/>
          <p:cNvSpPr/>
          <p:nvPr/>
        </p:nvSpPr>
        <p:spPr>
          <a:xfrm>
            <a:off x="7345326" y="8535546"/>
            <a:ext cx="6725798" cy="212287"/>
          </a:xfrm>
          <a:prstGeom prst="rect">
            <a:avLst/>
          </a:prstGeom>
          <a:solidFill>
            <a:srgbClr val="49C0B6"/>
          </a:solidFill>
        </p:spPr>
      </p:sp>
      <p:sp>
        <p:nvSpPr>
          <p:cNvPr id="19548" name="object_19549"/>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550" name="object_19551"/>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199</a:t>
            </a:r>
          </a:p>
        </p:txBody>
      </p:sp>
      <p:sp>
        <p:nvSpPr>
          <p:cNvPr id="19552" name="object_19553"/>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I=34%</a:t>
            </a:r>
          </a:p>
        </p:txBody>
      </p:sp>
      <p:sp>
        <p:nvSpPr>
          <p:cNvPr id="19554" name="object_19555"/>
          <p:cNvSpPr/>
          <p:nvPr/>
        </p:nvSpPr>
        <p:spPr>
          <a:xfrm>
            <a:off x="7345326" y="9066263"/>
            <a:ext cx="5796353" cy="212287"/>
          </a:xfrm>
          <a:prstGeom prst="rect">
            <a:avLst/>
          </a:prstGeom>
          <a:solidFill>
            <a:srgbClr val="49C0B6"/>
          </a:solidFill>
        </p:spPr>
      </p:sp>
      <p:sp>
        <p:nvSpPr>
          <p:cNvPr id="19556" name="object_19557"/>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558" name="object_19559"/>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108</a:t>
            </a:r>
          </a:p>
        </p:txBody>
      </p:sp>
      <p:sp>
        <p:nvSpPr>
          <p:cNvPr id="19560" name="object_19561"/>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I=18%</a:t>
            </a:r>
          </a:p>
        </p:txBody>
      </p:sp>
      <p:sp>
        <p:nvSpPr>
          <p:cNvPr id="19562" name="object_19563"/>
          <p:cNvSpPr/>
          <p:nvPr/>
        </p:nvSpPr>
        <p:spPr>
          <a:xfrm>
            <a:off x="7345326" y="9596980"/>
            <a:ext cx="6289866" cy="212287"/>
          </a:xfrm>
          <a:prstGeom prst="rect">
            <a:avLst/>
          </a:prstGeom>
          <a:solidFill>
            <a:srgbClr val="49C0B6"/>
          </a:solidFill>
        </p:spPr>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72" name="object_19573"/>
          <p:cNvSpPr>
            <a:spLocks noGrp="1"/>
          </p:cNvSpPr>
          <p:nvPr/>
        </p:nvSpPr>
        <p:spPr>
          <a:xfrm>
            <a:off x="663156" y="586369"/>
            <a:ext cx="922019" cy="922019"/>
          </a:xfrm>
          <a:prstGeom prst="ellipse">
            <a:avLst/>
          </a:prstGeom>
          <a:solidFill>
            <a:srgbClr val="B26256"/>
          </a:solidFill>
        </p:spPr>
        <p:txBody>
          <a:bodyPr wrap="square" lIns="0" tIns="0" rIns="0" bIns="0" rtlCol="0" anchor="ctr"/>
          <a:lstStyle/>
          <a:p>
            <a:pPr algn="ctr"/>
            <a:r>
              <a:rPr sz="2950" b="1" dirty="0">
                <a:solidFill>
                  <a:srgbClr val="FFFFFF"/>
                </a:solidFill>
                <a:latin typeface="Arial"/>
                <a:ea typeface="Arial"/>
              </a:rPr>
              <a:t>8</a:t>
            </a:r>
            <a:endParaRPr sz="2950" b="1" dirty="0"/>
          </a:p>
        </p:txBody>
      </p:sp>
      <p:sp>
        <p:nvSpPr>
          <p:cNvPr id="19574" name="object_1957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internal communication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9576" name="19577">
            <a:hlinkClick r:id="rId3" action="ppaction://hlinksldjump" tooltip="Content"/>
          </p:cNvPr>
          <p:cNvGrpSpPr/>
          <p:nvPr/>
        </p:nvGrpSpPr>
        <p:grpSpPr>
          <a:xfrm>
            <a:off x="19403940" y="295737"/>
            <a:ext cx="350000" cy="350000"/>
            <a:chOff x="0" y="0"/>
            <a:chExt cx="0" cy="0"/>
          </a:xfrm>
        </p:grpSpPr>
        <p:sp>
          <p:nvSpPr>
            <p:cNvPr id="19578" name="19579"/>
            <p:cNvSpPr/>
            <p:nvPr/>
          </p:nvSpPr>
          <p:spPr>
            <a:xfrm>
              <a:off x="0" y="0"/>
              <a:ext cx="350000" cy="350000"/>
            </a:xfrm>
            <a:prstGeom prst="rect">
              <a:avLst/>
            </a:prstGeom>
            <a:noFill/>
            <a:ln w="30000" cap="flat" cmpd="sng" algn="ctr">
              <a:solidFill>
                <a:srgbClr val="707274"/>
              </a:solidFill>
            </a:ln>
          </p:spPr>
        </p:sp>
        <p:sp>
          <p:nvSpPr>
            <p:cNvPr id="19580" name="19581">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9582" name="19583">
            <a:hlinkClick r:id="rId4" action="ppaction://hlinksldjump" tooltip="Project overview"/>
          </p:cNvPr>
          <p:cNvGrpSpPr/>
          <p:nvPr/>
        </p:nvGrpSpPr>
        <p:grpSpPr>
          <a:xfrm>
            <a:off x="18380322" y="295737"/>
            <a:ext cx="350000" cy="350000"/>
            <a:chOff x="0" y="0"/>
            <a:chExt cx="0" cy="0"/>
          </a:xfrm>
        </p:grpSpPr>
        <p:sp>
          <p:nvSpPr>
            <p:cNvPr id="19584" name="19585"/>
            <p:cNvSpPr/>
            <p:nvPr/>
          </p:nvSpPr>
          <p:spPr>
            <a:xfrm>
              <a:off x="0" y="0"/>
              <a:ext cx="350000" cy="350000"/>
            </a:xfrm>
            <a:prstGeom prst="rect">
              <a:avLst/>
            </a:prstGeom>
            <a:noFill/>
            <a:ln w="30000" cap="flat" cmpd="sng" algn="ctr">
              <a:solidFill>
                <a:srgbClr val="707274"/>
              </a:solidFill>
            </a:ln>
          </p:spPr>
        </p:sp>
        <p:sp>
          <p:nvSpPr>
            <p:cNvPr id="19586" name="19587"/>
            <p:cNvSpPr/>
            <p:nvPr/>
          </p:nvSpPr>
          <p:spPr>
            <a:xfrm>
              <a:off x="0" y="280000"/>
              <a:ext cx="350000" cy="0"/>
            </a:xfrm>
            <a:prstGeom prst="line">
              <a:avLst/>
            </a:prstGeom>
            <a:solidFill>
              <a:srgbClr val="000000"/>
            </a:solidFill>
            <a:ln w="11000" cap="flat" cmpd="sng" algn="ctr">
              <a:solidFill>
                <a:srgbClr val="707274"/>
              </a:solidFill>
            </a:ln>
          </p:spPr>
        </p:sp>
        <p:sp>
          <p:nvSpPr>
            <p:cNvPr id="19588" name="19589"/>
            <p:cNvSpPr/>
            <p:nvPr/>
          </p:nvSpPr>
          <p:spPr>
            <a:xfrm>
              <a:off x="175000" y="280000"/>
              <a:ext cx="0" cy="70000"/>
            </a:xfrm>
            <a:prstGeom prst="line">
              <a:avLst/>
            </a:prstGeom>
            <a:solidFill>
              <a:srgbClr val="000000"/>
            </a:solidFill>
            <a:ln w="11000" cap="flat" cmpd="sng" algn="ctr">
              <a:solidFill>
                <a:srgbClr val="707274"/>
              </a:solidFill>
            </a:ln>
          </p:spPr>
        </p:sp>
        <p:sp>
          <p:nvSpPr>
            <p:cNvPr id="19590" name="object_19591"/>
            <p:cNvSpPr/>
            <p:nvPr/>
          </p:nvSpPr>
          <p:spPr>
            <a:xfrm>
              <a:off x="50000" y="87500"/>
              <a:ext cx="75000" cy="75000"/>
            </a:xfrm>
            <a:prstGeom prst="ellipse">
              <a:avLst/>
            </a:prstGeom>
            <a:solidFill>
              <a:srgbClr val="707274"/>
            </a:solidFill>
          </p:spPr>
        </p:sp>
        <p:sp>
          <p:nvSpPr>
            <p:cNvPr id="19592" name="object_19593"/>
            <p:cNvSpPr/>
            <p:nvPr/>
          </p:nvSpPr>
          <p:spPr>
            <a:xfrm>
              <a:off x="137500" y="87500"/>
              <a:ext cx="75000" cy="75000"/>
            </a:xfrm>
            <a:prstGeom prst="ellipse">
              <a:avLst/>
            </a:prstGeom>
            <a:solidFill>
              <a:srgbClr val="707274"/>
            </a:solidFill>
          </p:spPr>
        </p:sp>
        <p:sp>
          <p:nvSpPr>
            <p:cNvPr id="19594" name="object_19595"/>
            <p:cNvSpPr/>
            <p:nvPr/>
          </p:nvSpPr>
          <p:spPr>
            <a:xfrm>
              <a:off x="225000" y="87500"/>
              <a:ext cx="75000" cy="75000"/>
            </a:xfrm>
            <a:prstGeom prst="ellipse">
              <a:avLst/>
            </a:prstGeom>
            <a:solidFill>
              <a:srgbClr val="707274"/>
            </a:solidFill>
          </p:spPr>
        </p:sp>
        <p:sp>
          <p:nvSpPr>
            <p:cNvPr id="19596" name="19597"/>
            <p:cNvSpPr/>
            <p:nvPr/>
          </p:nvSpPr>
          <p:spPr>
            <a:xfrm>
              <a:off x="105000" y="233333"/>
              <a:ext cx="140000" cy="0"/>
            </a:xfrm>
            <a:prstGeom prst="rect">
              <a:avLst/>
            </a:prstGeom>
            <a:noFill/>
            <a:ln w="30000" cap="flat" cmpd="sng" algn="ctr">
              <a:solidFill>
                <a:srgbClr val="707274"/>
              </a:solidFill>
            </a:ln>
          </p:spPr>
        </p:sp>
        <p:sp>
          <p:nvSpPr>
            <p:cNvPr id="19598" name="19599">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600" name="19601">
            <a:hlinkClick r:id="rId5" action="ppaction://hlinksldjump" tooltip="Response-Rate"/>
          </p:cNvPr>
          <p:cNvGrpSpPr/>
          <p:nvPr/>
        </p:nvGrpSpPr>
        <p:grpSpPr>
          <a:xfrm>
            <a:off x="17356704" y="295737"/>
            <a:ext cx="350000" cy="350000"/>
            <a:chOff x="0" y="0"/>
            <a:chExt cx="0" cy="0"/>
          </a:xfrm>
        </p:grpSpPr>
        <p:sp>
          <p:nvSpPr>
            <p:cNvPr id="19602" name="19603"/>
            <p:cNvSpPr/>
            <p:nvPr/>
          </p:nvSpPr>
          <p:spPr>
            <a:xfrm>
              <a:off x="0" y="0"/>
              <a:ext cx="350000" cy="350000"/>
            </a:xfrm>
            <a:prstGeom prst="rect">
              <a:avLst/>
            </a:prstGeom>
            <a:noFill/>
            <a:ln w="30000" cap="flat" cmpd="sng" algn="ctr">
              <a:solidFill>
                <a:srgbClr val="707274"/>
              </a:solidFill>
            </a:ln>
          </p:spPr>
        </p:sp>
        <p:sp>
          <p:nvSpPr>
            <p:cNvPr id="19604" name="19605">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9606" name="object_19607">
            <a:hlinkClick r:id="rId6" action="ppaction://hlinksldjump" tooltip="Index overview"/>
          </p:cNvPr>
          <p:cNvGrpSpPr/>
          <p:nvPr/>
        </p:nvGrpSpPr>
        <p:grpSpPr>
          <a:xfrm>
            <a:off x="16333086" y="295737"/>
            <a:ext cx="511198" cy="515004"/>
            <a:chOff x="17809255" y="706508"/>
            <a:chExt cx="711198" cy="715004"/>
          </a:xfrm>
        </p:grpSpPr>
        <p:sp>
          <p:nvSpPr>
            <p:cNvPr id="19608" name="object_19609"/>
            <p:cNvSpPr/>
            <p:nvPr/>
          </p:nvSpPr>
          <p:spPr>
            <a:xfrm>
              <a:off x="17809255" y="706508"/>
              <a:ext cx="711198" cy="715004"/>
            </a:xfrm>
            <a:prstGeom prst="rect">
              <a:avLst/>
            </a:prstGeom>
            <a:solidFill>
              <a:srgbClr val="FFFFFF">
                <a:alpha val="500"/>
              </a:srgbClr>
            </a:solidFill>
            <a:ln>
              <a:noFill/>
            </a:ln>
          </p:spPr>
        </p:sp>
        <p:sp>
          <p:nvSpPr>
            <p:cNvPr id="19610" name="object_1961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9612" name="object_1961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9614" name="object_1961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9616" name="object_1961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9618" name="object_1961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9620" name="object_1962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9622" name="object_1962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9624" name="object_1962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9626" name="object_1962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9628" name="object_19629">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9630" name="object_19631">
            <a:hlinkClick r:id="rId7" action="ppaction://hlinksldjump" tooltip="Dimensions"/>
          </p:cNvPr>
          <p:cNvGrpSpPr/>
          <p:nvPr/>
        </p:nvGrpSpPr>
        <p:grpSpPr>
          <a:xfrm>
            <a:off x="15309468" y="295737"/>
            <a:ext cx="350000" cy="350000"/>
            <a:chOff x="0" y="0"/>
            <a:chExt cx="0" cy="0"/>
          </a:xfrm>
        </p:grpSpPr>
        <p:sp>
          <p:nvSpPr>
            <p:cNvPr id="19632" name="object_19633"/>
            <p:cNvSpPr/>
            <p:nvPr/>
          </p:nvSpPr>
          <p:spPr>
            <a:xfrm>
              <a:off x="30600" y="27733"/>
              <a:ext cx="113800" cy="61200"/>
            </a:xfrm>
            <a:prstGeom prst="rect">
              <a:avLst/>
            </a:prstGeom>
            <a:solidFill>
              <a:srgbClr val="707274"/>
            </a:solidFill>
            <a:ln>
              <a:noFill/>
            </a:ln>
          </p:spPr>
        </p:sp>
        <p:sp>
          <p:nvSpPr>
            <p:cNvPr id="19634" name="object_19635"/>
            <p:cNvSpPr/>
            <p:nvPr/>
          </p:nvSpPr>
          <p:spPr>
            <a:xfrm>
              <a:off x="275600" y="27733"/>
              <a:ext cx="43800" cy="61200"/>
            </a:xfrm>
            <a:prstGeom prst="rect">
              <a:avLst/>
            </a:prstGeom>
            <a:solidFill>
              <a:srgbClr val="707274"/>
            </a:solidFill>
            <a:ln>
              <a:noFill/>
            </a:ln>
          </p:spPr>
        </p:sp>
        <p:sp>
          <p:nvSpPr>
            <p:cNvPr id="19636" name="object_19637"/>
            <p:cNvSpPr/>
            <p:nvPr/>
          </p:nvSpPr>
          <p:spPr>
            <a:xfrm>
              <a:off x="0" y="27733"/>
              <a:ext cx="61200" cy="61200"/>
            </a:xfrm>
            <a:prstGeom prst="ellipse">
              <a:avLst/>
            </a:prstGeom>
            <a:solidFill>
              <a:srgbClr val="707274"/>
            </a:solidFill>
            <a:ln>
              <a:noFill/>
            </a:ln>
          </p:spPr>
        </p:sp>
        <p:sp>
          <p:nvSpPr>
            <p:cNvPr id="19638" name="object_19639"/>
            <p:cNvSpPr/>
            <p:nvPr/>
          </p:nvSpPr>
          <p:spPr>
            <a:xfrm>
              <a:off x="113800" y="27733"/>
              <a:ext cx="61200" cy="61200"/>
            </a:xfrm>
            <a:prstGeom prst="ellipse">
              <a:avLst/>
            </a:prstGeom>
            <a:solidFill>
              <a:srgbClr val="707274"/>
            </a:solidFill>
            <a:ln>
              <a:noFill/>
            </a:ln>
          </p:spPr>
        </p:sp>
        <p:sp>
          <p:nvSpPr>
            <p:cNvPr id="19640" name="object_19641"/>
            <p:cNvSpPr/>
            <p:nvPr/>
          </p:nvSpPr>
          <p:spPr>
            <a:xfrm>
              <a:off x="288800" y="27733"/>
              <a:ext cx="61200" cy="61200"/>
            </a:xfrm>
            <a:prstGeom prst="ellipse">
              <a:avLst/>
            </a:prstGeom>
            <a:solidFill>
              <a:srgbClr val="707274"/>
            </a:solidFill>
            <a:ln>
              <a:noFill/>
            </a:ln>
          </p:spPr>
        </p:sp>
        <p:sp>
          <p:nvSpPr>
            <p:cNvPr id="19642" name="object_19643"/>
            <p:cNvSpPr/>
            <p:nvPr/>
          </p:nvSpPr>
          <p:spPr>
            <a:xfrm>
              <a:off x="245000" y="27733"/>
              <a:ext cx="61200" cy="61200"/>
            </a:xfrm>
            <a:prstGeom prst="ellipse">
              <a:avLst/>
            </a:prstGeom>
            <a:solidFill>
              <a:srgbClr val="707274"/>
            </a:solidFill>
            <a:ln>
              <a:noFill/>
            </a:ln>
          </p:spPr>
        </p:sp>
        <p:sp>
          <p:nvSpPr>
            <p:cNvPr id="19644" name="object_19645"/>
            <p:cNvSpPr/>
            <p:nvPr/>
          </p:nvSpPr>
          <p:spPr>
            <a:xfrm>
              <a:off x="30600" y="144400"/>
              <a:ext cx="43800" cy="61200"/>
            </a:xfrm>
            <a:prstGeom prst="rect">
              <a:avLst/>
            </a:prstGeom>
            <a:solidFill>
              <a:srgbClr val="707274"/>
            </a:solidFill>
            <a:ln>
              <a:noFill/>
            </a:ln>
          </p:spPr>
        </p:sp>
        <p:sp>
          <p:nvSpPr>
            <p:cNvPr id="19646" name="object_19647"/>
            <p:cNvSpPr/>
            <p:nvPr/>
          </p:nvSpPr>
          <p:spPr>
            <a:xfrm>
              <a:off x="205600" y="144400"/>
              <a:ext cx="113800" cy="61200"/>
            </a:xfrm>
            <a:prstGeom prst="rect">
              <a:avLst/>
            </a:prstGeom>
            <a:solidFill>
              <a:srgbClr val="707274"/>
            </a:solidFill>
            <a:ln>
              <a:noFill/>
            </a:ln>
          </p:spPr>
        </p:sp>
        <p:sp>
          <p:nvSpPr>
            <p:cNvPr id="19648" name="object_19649"/>
            <p:cNvSpPr/>
            <p:nvPr/>
          </p:nvSpPr>
          <p:spPr>
            <a:xfrm>
              <a:off x="0" y="144400"/>
              <a:ext cx="61200" cy="61200"/>
            </a:xfrm>
            <a:prstGeom prst="ellipse">
              <a:avLst/>
            </a:prstGeom>
            <a:solidFill>
              <a:srgbClr val="707274"/>
            </a:solidFill>
            <a:ln>
              <a:noFill/>
            </a:ln>
          </p:spPr>
        </p:sp>
        <p:sp>
          <p:nvSpPr>
            <p:cNvPr id="19650" name="object_19651"/>
            <p:cNvSpPr/>
            <p:nvPr/>
          </p:nvSpPr>
          <p:spPr>
            <a:xfrm>
              <a:off x="43800" y="144400"/>
              <a:ext cx="61200" cy="61200"/>
            </a:xfrm>
            <a:prstGeom prst="ellipse">
              <a:avLst/>
            </a:prstGeom>
            <a:solidFill>
              <a:srgbClr val="707274"/>
            </a:solidFill>
            <a:ln>
              <a:noFill/>
            </a:ln>
          </p:spPr>
        </p:sp>
        <p:sp>
          <p:nvSpPr>
            <p:cNvPr id="19652" name="object_19653"/>
            <p:cNvSpPr/>
            <p:nvPr/>
          </p:nvSpPr>
          <p:spPr>
            <a:xfrm>
              <a:off x="288800" y="144400"/>
              <a:ext cx="61200" cy="61200"/>
            </a:xfrm>
            <a:prstGeom prst="ellipse">
              <a:avLst/>
            </a:prstGeom>
            <a:solidFill>
              <a:srgbClr val="707274"/>
            </a:solidFill>
            <a:ln>
              <a:noFill/>
            </a:ln>
          </p:spPr>
        </p:sp>
        <p:sp>
          <p:nvSpPr>
            <p:cNvPr id="19654" name="object_19655"/>
            <p:cNvSpPr/>
            <p:nvPr/>
          </p:nvSpPr>
          <p:spPr>
            <a:xfrm>
              <a:off x="175000" y="144400"/>
              <a:ext cx="61200" cy="61200"/>
            </a:xfrm>
            <a:prstGeom prst="ellipse">
              <a:avLst/>
            </a:prstGeom>
            <a:solidFill>
              <a:srgbClr val="707274"/>
            </a:solidFill>
            <a:ln>
              <a:noFill/>
            </a:ln>
          </p:spPr>
        </p:sp>
        <p:sp>
          <p:nvSpPr>
            <p:cNvPr id="19656" name="object_19657"/>
            <p:cNvSpPr/>
            <p:nvPr/>
          </p:nvSpPr>
          <p:spPr>
            <a:xfrm>
              <a:off x="30600" y="261067"/>
              <a:ext cx="78800" cy="61200"/>
            </a:xfrm>
            <a:prstGeom prst="rect">
              <a:avLst/>
            </a:prstGeom>
            <a:solidFill>
              <a:srgbClr val="707274"/>
            </a:solidFill>
            <a:ln>
              <a:noFill/>
            </a:ln>
          </p:spPr>
        </p:sp>
        <p:sp>
          <p:nvSpPr>
            <p:cNvPr id="19658" name="object_19659"/>
            <p:cNvSpPr/>
            <p:nvPr/>
          </p:nvSpPr>
          <p:spPr>
            <a:xfrm>
              <a:off x="240600" y="261067"/>
              <a:ext cx="78800" cy="61200"/>
            </a:xfrm>
            <a:prstGeom prst="rect">
              <a:avLst/>
            </a:prstGeom>
            <a:solidFill>
              <a:srgbClr val="707274"/>
            </a:solidFill>
            <a:ln>
              <a:noFill/>
            </a:ln>
          </p:spPr>
        </p:sp>
        <p:sp>
          <p:nvSpPr>
            <p:cNvPr id="19660" name="object_19661"/>
            <p:cNvSpPr/>
            <p:nvPr/>
          </p:nvSpPr>
          <p:spPr>
            <a:xfrm>
              <a:off x="0" y="261067"/>
              <a:ext cx="61200" cy="61200"/>
            </a:xfrm>
            <a:prstGeom prst="ellipse">
              <a:avLst/>
            </a:prstGeom>
            <a:solidFill>
              <a:srgbClr val="707274"/>
            </a:solidFill>
            <a:ln>
              <a:noFill/>
            </a:ln>
          </p:spPr>
        </p:sp>
        <p:sp>
          <p:nvSpPr>
            <p:cNvPr id="19662" name="object_19663"/>
            <p:cNvSpPr/>
            <p:nvPr/>
          </p:nvSpPr>
          <p:spPr>
            <a:xfrm>
              <a:off x="78800" y="261067"/>
              <a:ext cx="61200" cy="61200"/>
            </a:xfrm>
            <a:prstGeom prst="ellipse">
              <a:avLst/>
            </a:prstGeom>
            <a:solidFill>
              <a:srgbClr val="707274"/>
            </a:solidFill>
            <a:ln>
              <a:noFill/>
            </a:ln>
          </p:spPr>
        </p:sp>
        <p:sp>
          <p:nvSpPr>
            <p:cNvPr id="19664" name="object_19665"/>
            <p:cNvSpPr/>
            <p:nvPr/>
          </p:nvSpPr>
          <p:spPr>
            <a:xfrm>
              <a:off x="288800" y="261067"/>
              <a:ext cx="61200" cy="61200"/>
            </a:xfrm>
            <a:prstGeom prst="ellipse">
              <a:avLst/>
            </a:prstGeom>
            <a:solidFill>
              <a:srgbClr val="707274"/>
            </a:solidFill>
            <a:ln>
              <a:noFill/>
            </a:ln>
          </p:spPr>
        </p:sp>
        <p:sp>
          <p:nvSpPr>
            <p:cNvPr id="19666" name="object_19667"/>
            <p:cNvSpPr/>
            <p:nvPr/>
          </p:nvSpPr>
          <p:spPr>
            <a:xfrm>
              <a:off x="210000" y="261067"/>
              <a:ext cx="61200" cy="61200"/>
            </a:xfrm>
            <a:prstGeom prst="ellipse">
              <a:avLst/>
            </a:prstGeom>
            <a:solidFill>
              <a:srgbClr val="707274"/>
            </a:solidFill>
            <a:ln>
              <a:noFill/>
            </a:ln>
          </p:spPr>
        </p:sp>
        <p:sp>
          <p:nvSpPr>
            <p:cNvPr id="19668" name="1966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670" name="object_19671">
            <a:hlinkClick r:id="rId8" action="ppaction://hlinksldjump" tooltip="Portfolio of Action"/>
          </p:cNvPr>
          <p:cNvGrpSpPr/>
          <p:nvPr/>
        </p:nvGrpSpPr>
        <p:grpSpPr>
          <a:xfrm>
            <a:off x="19403940" y="887211"/>
            <a:ext cx="350000" cy="350000"/>
            <a:chOff x="0" y="0"/>
            <a:chExt cx="0" cy="0"/>
          </a:xfrm>
        </p:grpSpPr>
        <p:sp>
          <p:nvSpPr>
            <p:cNvPr id="19674" name="object_19675"/>
            <p:cNvSpPr/>
            <p:nvPr/>
          </p:nvSpPr>
          <p:spPr>
            <a:xfrm>
              <a:off x="11900" y="79800"/>
              <a:ext cx="51110" cy="51110"/>
            </a:xfrm>
            <a:prstGeom prst="ellipse">
              <a:avLst/>
            </a:prstGeom>
            <a:solidFill>
              <a:srgbClr val="707274"/>
            </a:solidFill>
          </p:spPr>
        </p:sp>
        <p:sp>
          <p:nvSpPr>
            <p:cNvPr id="19676" name="object_19677"/>
            <p:cNvSpPr/>
            <p:nvPr/>
          </p:nvSpPr>
          <p:spPr>
            <a:xfrm>
              <a:off x="121800" y="124250"/>
              <a:ext cx="51110" cy="51110"/>
            </a:xfrm>
            <a:prstGeom prst="ellipse">
              <a:avLst/>
            </a:prstGeom>
            <a:solidFill>
              <a:srgbClr val="707274"/>
            </a:solidFill>
          </p:spPr>
        </p:sp>
        <p:sp>
          <p:nvSpPr>
            <p:cNvPr id="19678" name="object_19679"/>
            <p:cNvSpPr/>
            <p:nvPr/>
          </p:nvSpPr>
          <p:spPr>
            <a:xfrm>
              <a:off x="244650" y="42700"/>
              <a:ext cx="51110" cy="51110"/>
            </a:xfrm>
            <a:prstGeom prst="ellipse">
              <a:avLst/>
            </a:prstGeom>
            <a:solidFill>
              <a:srgbClr val="707274"/>
            </a:solidFill>
          </p:spPr>
        </p:sp>
        <p:sp>
          <p:nvSpPr>
            <p:cNvPr id="19680" name="object_19681"/>
            <p:cNvSpPr/>
            <p:nvPr/>
          </p:nvSpPr>
          <p:spPr>
            <a:xfrm>
              <a:off x="282800" y="229250"/>
              <a:ext cx="51110" cy="51110"/>
            </a:xfrm>
            <a:prstGeom prst="ellipse">
              <a:avLst/>
            </a:prstGeom>
            <a:solidFill>
              <a:srgbClr val="707274"/>
            </a:solidFill>
          </p:spPr>
        </p:sp>
        <p:sp>
          <p:nvSpPr>
            <p:cNvPr id="19682" name="object_19683"/>
            <p:cNvSpPr/>
            <p:nvPr/>
          </p:nvSpPr>
          <p:spPr>
            <a:xfrm>
              <a:off x="79800" y="234500"/>
              <a:ext cx="51110" cy="51110"/>
            </a:xfrm>
            <a:prstGeom prst="ellipse">
              <a:avLst/>
            </a:prstGeom>
            <a:solidFill>
              <a:srgbClr val="707274"/>
            </a:solidFill>
          </p:spPr>
        </p:sp>
        <p:sp>
          <p:nvSpPr>
            <p:cNvPr id="19684" name="object_19685"/>
            <p:cNvSpPr/>
            <p:nvPr/>
          </p:nvSpPr>
          <p:spPr>
            <a:xfrm>
              <a:off x="105350" y="23800"/>
              <a:ext cx="51110" cy="51110"/>
            </a:xfrm>
            <a:prstGeom prst="ellipse">
              <a:avLst/>
            </a:prstGeom>
            <a:solidFill>
              <a:srgbClr val="707274"/>
            </a:solidFill>
          </p:spPr>
        </p:sp>
        <p:sp>
          <p:nvSpPr>
            <p:cNvPr id="19686" name="object_19687"/>
            <p:cNvSpPr/>
            <p:nvPr/>
          </p:nvSpPr>
          <p:spPr>
            <a:xfrm>
              <a:off x="232050" y="149450"/>
              <a:ext cx="51110" cy="51110"/>
            </a:xfrm>
            <a:prstGeom prst="ellipse">
              <a:avLst/>
            </a:prstGeom>
            <a:solidFill>
              <a:srgbClr val="707274"/>
            </a:solidFill>
          </p:spPr>
        </p:sp>
        <p:sp>
          <p:nvSpPr>
            <p:cNvPr id="19688" name="object_19689"/>
            <p:cNvSpPr/>
            <p:nvPr/>
          </p:nvSpPr>
          <p:spPr>
            <a:xfrm>
              <a:off x="0" y="175000"/>
              <a:ext cx="350000" cy="0"/>
            </a:xfrm>
            <a:prstGeom prst="rect">
              <a:avLst/>
            </a:prstGeom>
            <a:noFill/>
            <a:ln w="10470">
              <a:solidFill>
                <a:srgbClr val="707274"/>
              </a:solidFill>
            </a:ln>
          </p:spPr>
        </p:sp>
        <p:sp>
          <p:nvSpPr>
            <p:cNvPr id="19690" name="object_19691"/>
            <p:cNvSpPr/>
            <p:nvPr/>
          </p:nvSpPr>
          <p:spPr>
            <a:xfrm>
              <a:off x="175000" y="0"/>
              <a:ext cx="0" cy="350000"/>
            </a:xfrm>
            <a:prstGeom prst="rect">
              <a:avLst/>
            </a:prstGeom>
            <a:noFill/>
            <a:ln w="10470">
              <a:solidFill>
                <a:srgbClr val="707274"/>
              </a:solidFill>
            </a:ln>
          </p:spPr>
        </p:sp>
        <p:sp>
          <p:nvSpPr>
            <p:cNvPr id="19692" name="19693">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694" name="19695">
            <a:hlinkClick r:id="rId9" action="ppaction://hlinksldjump" tooltip="Semantic Differential"/>
          </p:cNvPr>
          <p:cNvGrpSpPr/>
          <p:nvPr/>
        </p:nvGrpSpPr>
        <p:grpSpPr>
          <a:xfrm>
            <a:off x="18380322" y="887211"/>
            <a:ext cx="561600" cy="648000"/>
            <a:chOff x="0" y="0"/>
            <a:chExt cx="0" cy="0"/>
          </a:xfrm>
        </p:grpSpPr>
        <p:sp>
          <p:nvSpPr>
            <p:cNvPr id="19696" name="19697"/>
            <p:cNvSpPr/>
            <p:nvPr/>
          </p:nvSpPr>
          <p:spPr>
            <a:xfrm>
              <a:off x="0" y="0"/>
              <a:ext cx="350000" cy="350000"/>
            </a:xfrm>
            <a:prstGeom prst="rect">
              <a:avLst/>
            </a:prstGeom>
            <a:noFill/>
            <a:ln w="30000" cap="flat" cmpd="sng" algn="ctr">
              <a:solidFill>
                <a:srgbClr val="707274"/>
              </a:solidFill>
            </a:ln>
          </p:spPr>
        </p:sp>
        <p:cxnSp>
          <p:nvCxnSpPr>
            <p:cNvPr id="19698" name="object_1969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19700" name="object_1970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19702" name="19703">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704" name="19705">
            <a:hlinkClick r:id="rId10" action="ppaction://hlinksldjump"/>
          </p:cNvPr>
          <p:cNvGrpSpPr/>
          <p:nvPr/>
        </p:nvGrpSpPr>
        <p:grpSpPr>
          <a:xfrm>
            <a:off x="17356704" y="887211"/>
            <a:ext cx="561600" cy="648000"/>
            <a:chOff x="0" y="0"/>
            <a:chExt cx="0" cy="0"/>
          </a:xfrm>
        </p:grpSpPr>
        <p:sp>
          <p:nvSpPr>
            <p:cNvPr id="19706" name="19707"/>
            <p:cNvSpPr/>
            <p:nvPr/>
          </p:nvSpPr>
          <p:spPr>
            <a:xfrm>
              <a:off x="0" y="0"/>
              <a:ext cx="350000" cy="350000"/>
            </a:xfrm>
            <a:prstGeom prst="rect">
              <a:avLst/>
            </a:prstGeom>
            <a:noFill/>
            <a:ln w="30000" cap="flat" cmpd="sng" algn="ctr">
              <a:solidFill>
                <a:srgbClr val="707274"/>
              </a:solidFill>
            </a:ln>
          </p:spPr>
        </p:sp>
        <p:sp>
          <p:nvSpPr>
            <p:cNvPr id="19708" name="object_1970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19710" name="object_19711"/>
            <p:cNvSpPr/>
            <p:nvPr/>
          </p:nvSpPr>
          <p:spPr>
            <a:xfrm>
              <a:off x="136856" y="41051"/>
              <a:ext cx="54000" cy="59400"/>
            </a:xfrm>
            <a:prstGeom prst="rect">
              <a:avLst/>
            </a:prstGeom>
            <a:solidFill>
              <a:srgbClr val="707274"/>
            </a:solidFill>
          </p:spPr>
        </p:sp>
        <p:sp>
          <p:nvSpPr>
            <p:cNvPr id="19712" name="object_19713"/>
            <p:cNvSpPr/>
            <p:nvPr/>
          </p:nvSpPr>
          <p:spPr>
            <a:xfrm>
              <a:off x="180596" y="70751"/>
              <a:ext cx="55300" cy="0"/>
            </a:xfrm>
            <a:prstGeom prst="line">
              <a:avLst/>
            </a:prstGeom>
            <a:solidFill>
              <a:srgbClr val="000000"/>
            </a:solidFill>
            <a:ln w="11000" cap="flat" cmpd="sng" algn="ctr">
              <a:solidFill>
                <a:srgbClr val="707274"/>
              </a:solidFill>
            </a:ln>
          </p:spPr>
        </p:sp>
        <p:sp>
          <p:nvSpPr>
            <p:cNvPr id="19714" name="object_19715"/>
            <p:cNvSpPr/>
            <p:nvPr/>
          </p:nvSpPr>
          <p:spPr>
            <a:xfrm>
              <a:off x="245893" y="41051"/>
              <a:ext cx="54000" cy="59400"/>
            </a:xfrm>
            <a:prstGeom prst="ellipse">
              <a:avLst/>
            </a:prstGeom>
            <a:solidFill>
              <a:srgbClr val="707274"/>
            </a:solidFill>
          </p:spPr>
        </p:sp>
        <p:sp>
          <p:nvSpPr>
            <p:cNvPr id="19716" name="object_19717"/>
            <p:cNvSpPr/>
            <p:nvPr/>
          </p:nvSpPr>
          <p:spPr>
            <a:xfrm>
              <a:off x="136856" y="143142"/>
              <a:ext cx="54000" cy="59400"/>
            </a:xfrm>
            <a:prstGeom prst="rect">
              <a:avLst/>
            </a:prstGeom>
            <a:solidFill>
              <a:srgbClr val="707274"/>
            </a:solidFill>
          </p:spPr>
        </p:sp>
        <p:sp>
          <p:nvSpPr>
            <p:cNvPr id="19718" name="object_19719"/>
            <p:cNvSpPr/>
            <p:nvPr/>
          </p:nvSpPr>
          <p:spPr>
            <a:xfrm>
              <a:off x="180596" y="172842"/>
              <a:ext cx="55300" cy="0"/>
            </a:xfrm>
            <a:prstGeom prst="line">
              <a:avLst/>
            </a:prstGeom>
            <a:solidFill>
              <a:srgbClr val="000000"/>
            </a:solidFill>
            <a:ln w="11000" cap="flat" cmpd="sng" algn="ctr">
              <a:solidFill>
                <a:srgbClr val="707274"/>
              </a:solidFill>
            </a:ln>
          </p:spPr>
        </p:sp>
        <p:sp>
          <p:nvSpPr>
            <p:cNvPr id="19720" name="object_19721"/>
            <p:cNvSpPr/>
            <p:nvPr/>
          </p:nvSpPr>
          <p:spPr>
            <a:xfrm>
              <a:off x="245893" y="143142"/>
              <a:ext cx="54000" cy="59400"/>
            </a:xfrm>
            <a:prstGeom prst="ellipse">
              <a:avLst/>
            </a:prstGeom>
            <a:solidFill>
              <a:srgbClr val="707274"/>
            </a:solidFill>
          </p:spPr>
        </p:sp>
        <p:sp>
          <p:nvSpPr>
            <p:cNvPr id="19722" name="object_19723"/>
            <p:cNvSpPr/>
            <p:nvPr/>
          </p:nvSpPr>
          <p:spPr>
            <a:xfrm>
              <a:off x="136856" y="237985"/>
              <a:ext cx="54000" cy="59400"/>
            </a:xfrm>
            <a:prstGeom prst="rect">
              <a:avLst/>
            </a:prstGeom>
            <a:solidFill>
              <a:srgbClr val="707274"/>
            </a:solidFill>
          </p:spPr>
        </p:sp>
        <p:sp>
          <p:nvSpPr>
            <p:cNvPr id="19724" name="object_19725"/>
            <p:cNvSpPr/>
            <p:nvPr/>
          </p:nvSpPr>
          <p:spPr>
            <a:xfrm>
              <a:off x="180596" y="267685"/>
              <a:ext cx="55300" cy="0"/>
            </a:xfrm>
            <a:prstGeom prst="line">
              <a:avLst/>
            </a:prstGeom>
            <a:solidFill>
              <a:srgbClr val="000000"/>
            </a:solidFill>
            <a:ln w="11000" cap="flat" cmpd="sng" algn="ctr">
              <a:solidFill>
                <a:srgbClr val="707274"/>
              </a:solidFill>
            </a:ln>
          </p:spPr>
        </p:sp>
        <p:sp>
          <p:nvSpPr>
            <p:cNvPr id="19726" name="object_19727"/>
            <p:cNvSpPr/>
            <p:nvPr/>
          </p:nvSpPr>
          <p:spPr>
            <a:xfrm>
              <a:off x="245893" y="237985"/>
              <a:ext cx="54000" cy="59400"/>
            </a:xfrm>
            <a:prstGeom prst="ellipse">
              <a:avLst/>
            </a:prstGeom>
            <a:solidFill>
              <a:srgbClr val="707274"/>
            </a:solidFill>
          </p:spPr>
        </p:sp>
        <p:sp>
          <p:nvSpPr>
            <p:cNvPr id="19728" name="19729">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730" name="19731">
            <a:hlinkClick r:id="rId11" action="ppaction://hlinksldjump" tooltip="Aspektkarte"/>
          </p:cNvPr>
          <p:cNvGrpSpPr/>
          <p:nvPr/>
        </p:nvGrpSpPr>
        <p:grpSpPr>
          <a:xfrm>
            <a:off x="16333086" y="887211"/>
            <a:ext cx="350000" cy="350000"/>
            <a:chOff x="0" y="0"/>
            <a:chExt cx="0" cy="0"/>
          </a:xfrm>
        </p:grpSpPr>
        <p:sp>
          <p:nvSpPr>
            <p:cNvPr id="19732" name="19733"/>
            <p:cNvSpPr/>
            <p:nvPr/>
          </p:nvSpPr>
          <p:spPr>
            <a:xfrm>
              <a:off x="0" y="0"/>
              <a:ext cx="350000" cy="350000"/>
            </a:xfrm>
            <a:prstGeom prst="rect">
              <a:avLst/>
            </a:prstGeom>
            <a:noFill/>
            <a:ln w="30000" cap="flat" cmpd="sng" algn="ctr">
              <a:solidFill>
                <a:srgbClr val="707274"/>
              </a:solidFill>
            </a:ln>
          </p:spPr>
        </p:sp>
        <p:sp>
          <p:nvSpPr>
            <p:cNvPr id="19734" name="19735"/>
            <p:cNvSpPr/>
            <p:nvPr/>
          </p:nvSpPr>
          <p:spPr>
            <a:xfrm>
              <a:off x="70000" y="0"/>
              <a:ext cx="210000" cy="0"/>
            </a:xfrm>
            <a:prstGeom prst="line">
              <a:avLst/>
            </a:prstGeom>
            <a:solidFill>
              <a:srgbClr val="000000"/>
            </a:solidFill>
            <a:ln w="11000" cap="flat" cmpd="sng" algn="ctr">
              <a:solidFill>
                <a:srgbClr val="707274"/>
              </a:solidFill>
            </a:ln>
          </p:spPr>
        </p:sp>
        <p:sp>
          <p:nvSpPr>
            <p:cNvPr id="19736" name="19737"/>
            <p:cNvSpPr/>
            <p:nvPr/>
          </p:nvSpPr>
          <p:spPr>
            <a:xfrm>
              <a:off x="70000" y="58333"/>
              <a:ext cx="210000" cy="0"/>
            </a:xfrm>
            <a:prstGeom prst="line">
              <a:avLst/>
            </a:prstGeom>
            <a:solidFill>
              <a:srgbClr val="000000"/>
            </a:solidFill>
            <a:ln w="11000" cap="flat" cmpd="sng" algn="ctr">
              <a:solidFill>
                <a:srgbClr val="707274"/>
              </a:solidFill>
            </a:ln>
          </p:spPr>
        </p:sp>
        <p:sp>
          <p:nvSpPr>
            <p:cNvPr id="19738" name="19739"/>
            <p:cNvSpPr/>
            <p:nvPr/>
          </p:nvSpPr>
          <p:spPr>
            <a:xfrm>
              <a:off x="70000" y="116667"/>
              <a:ext cx="210000" cy="0"/>
            </a:xfrm>
            <a:prstGeom prst="line">
              <a:avLst/>
            </a:prstGeom>
            <a:solidFill>
              <a:srgbClr val="000000"/>
            </a:solidFill>
            <a:ln w="11000" cap="flat" cmpd="sng" algn="ctr">
              <a:solidFill>
                <a:srgbClr val="707274"/>
              </a:solidFill>
            </a:ln>
          </p:spPr>
        </p:sp>
        <p:sp>
          <p:nvSpPr>
            <p:cNvPr id="19740" name="19741"/>
            <p:cNvSpPr/>
            <p:nvPr/>
          </p:nvSpPr>
          <p:spPr>
            <a:xfrm>
              <a:off x="70000" y="175000"/>
              <a:ext cx="210000" cy="0"/>
            </a:xfrm>
            <a:prstGeom prst="line">
              <a:avLst/>
            </a:prstGeom>
            <a:solidFill>
              <a:srgbClr val="000000"/>
            </a:solidFill>
            <a:ln w="11000" cap="flat" cmpd="sng" algn="ctr">
              <a:solidFill>
                <a:srgbClr val="707274"/>
              </a:solidFill>
            </a:ln>
          </p:spPr>
        </p:sp>
        <p:sp>
          <p:nvSpPr>
            <p:cNvPr id="19742" name="19743"/>
            <p:cNvSpPr/>
            <p:nvPr/>
          </p:nvSpPr>
          <p:spPr>
            <a:xfrm>
              <a:off x="70000" y="233333"/>
              <a:ext cx="210000" cy="0"/>
            </a:xfrm>
            <a:prstGeom prst="line">
              <a:avLst/>
            </a:prstGeom>
            <a:solidFill>
              <a:srgbClr val="000000"/>
            </a:solidFill>
            <a:ln w="11000" cap="flat" cmpd="sng" algn="ctr">
              <a:solidFill>
                <a:srgbClr val="707274"/>
              </a:solidFill>
            </a:ln>
          </p:spPr>
        </p:sp>
        <p:sp>
          <p:nvSpPr>
            <p:cNvPr id="19744" name="19745"/>
            <p:cNvSpPr/>
            <p:nvPr/>
          </p:nvSpPr>
          <p:spPr>
            <a:xfrm>
              <a:off x="70000" y="291667"/>
              <a:ext cx="210000" cy="0"/>
            </a:xfrm>
            <a:prstGeom prst="line">
              <a:avLst/>
            </a:prstGeom>
            <a:solidFill>
              <a:srgbClr val="000000"/>
            </a:solidFill>
            <a:ln w="11000" cap="flat" cmpd="sng" algn="ctr">
              <a:solidFill>
                <a:srgbClr val="707274"/>
              </a:solidFill>
            </a:ln>
          </p:spPr>
        </p:sp>
        <p:sp>
          <p:nvSpPr>
            <p:cNvPr id="19746" name="19747"/>
            <p:cNvSpPr/>
            <p:nvPr/>
          </p:nvSpPr>
          <p:spPr>
            <a:xfrm>
              <a:off x="70000" y="350000"/>
              <a:ext cx="210000" cy="0"/>
            </a:xfrm>
            <a:prstGeom prst="line">
              <a:avLst/>
            </a:prstGeom>
            <a:solidFill>
              <a:srgbClr val="000000"/>
            </a:solidFill>
            <a:ln w="11000" cap="flat" cmpd="sng" algn="ctr">
              <a:solidFill>
                <a:srgbClr val="707274"/>
              </a:solidFill>
            </a:ln>
          </p:spPr>
        </p:sp>
        <p:sp>
          <p:nvSpPr>
            <p:cNvPr id="19748" name="19749">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750" name="object_19751">
            <a:hlinkClick r:id="rId12" action="ppaction://hlinksldjump" tooltip="Tabellenband Demoskopie"/>
          </p:cNvPr>
          <p:cNvGrpSpPr/>
          <p:nvPr/>
        </p:nvGrpSpPr>
        <p:grpSpPr>
          <a:xfrm>
            <a:off x="15309468" y="887211"/>
            <a:ext cx="350000" cy="350000"/>
            <a:chOff x="0" y="0"/>
            <a:chExt cx="0" cy="0"/>
          </a:xfrm>
        </p:grpSpPr>
        <p:sp>
          <p:nvSpPr>
            <p:cNvPr id="19754" name="object_19755"/>
            <p:cNvSpPr/>
            <p:nvPr/>
          </p:nvSpPr>
          <p:spPr>
            <a:xfrm>
              <a:off x="30600" y="27733"/>
              <a:ext cx="222300" cy="61200"/>
            </a:xfrm>
            <a:prstGeom prst="rect">
              <a:avLst/>
            </a:prstGeom>
            <a:solidFill>
              <a:srgbClr val="707274"/>
            </a:solidFill>
            <a:ln>
              <a:noFill/>
            </a:ln>
          </p:spPr>
        </p:sp>
        <p:sp>
          <p:nvSpPr>
            <p:cNvPr id="19756" name="object_19757"/>
            <p:cNvSpPr/>
            <p:nvPr/>
          </p:nvSpPr>
          <p:spPr>
            <a:xfrm>
              <a:off x="0" y="27733"/>
              <a:ext cx="61200" cy="61200"/>
            </a:xfrm>
            <a:prstGeom prst="ellipse">
              <a:avLst/>
            </a:prstGeom>
            <a:solidFill>
              <a:srgbClr val="707274"/>
            </a:solidFill>
            <a:ln>
              <a:noFill/>
            </a:ln>
          </p:spPr>
        </p:sp>
        <p:sp>
          <p:nvSpPr>
            <p:cNvPr id="19758" name="object_19759"/>
            <p:cNvSpPr/>
            <p:nvPr/>
          </p:nvSpPr>
          <p:spPr>
            <a:xfrm>
              <a:off x="222300" y="27733"/>
              <a:ext cx="61200" cy="61200"/>
            </a:xfrm>
            <a:prstGeom prst="ellipse">
              <a:avLst/>
            </a:prstGeom>
            <a:solidFill>
              <a:srgbClr val="707274"/>
            </a:solidFill>
            <a:ln>
              <a:noFill/>
            </a:ln>
          </p:spPr>
        </p:sp>
        <p:sp>
          <p:nvSpPr>
            <p:cNvPr id="19760" name="object_19761"/>
            <p:cNvSpPr/>
            <p:nvPr/>
          </p:nvSpPr>
          <p:spPr>
            <a:xfrm>
              <a:off x="30600" y="144400"/>
              <a:ext cx="141800" cy="61200"/>
            </a:xfrm>
            <a:prstGeom prst="rect">
              <a:avLst/>
            </a:prstGeom>
            <a:solidFill>
              <a:srgbClr val="707274"/>
            </a:solidFill>
            <a:ln>
              <a:noFill/>
            </a:ln>
          </p:spPr>
        </p:sp>
        <p:sp>
          <p:nvSpPr>
            <p:cNvPr id="19762" name="object_19763"/>
            <p:cNvSpPr/>
            <p:nvPr/>
          </p:nvSpPr>
          <p:spPr>
            <a:xfrm>
              <a:off x="0" y="144400"/>
              <a:ext cx="61200" cy="61200"/>
            </a:xfrm>
            <a:prstGeom prst="ellipse">
              <a:avLst/>
            </a:prstGeom>
            <a:solidFill>
              <a:srgbClr val="707274"/>
            </a:solidFill>
            <a:ln>
              <a:noFill/>
            </a:ln>
          </p:spPr>
        </p:sp>
        <p:sp>
          <p:nvSpPr>
            <p:cNvPr id="19764" name="object_19765"/>
            <p:cNvSpPr/>
            <p:nvPr/>
          </p:nvSpPr>
          <p:spPr>
            <a:xfrm>
              <a:off x="141800" y="144400"/>
              <a:ext cx="61200" cy="61200"/>
            </a:xfrm>
            <a:prstGeom prst="ellipse">
              <a:avLst/>
            </a:prstGeom>
            <a:solidFill>
              <a:srgbClr val="707274"/>
            </a:solidFill>
            <a:ln>
              <a:noFill/>
            </a:ln>
          </p:spPr>
        </p:sp>
        <p:sp>
          <p:nvSpPr>
            <p:cNvPr id="19766" name="object_19767"/>
            <p:cNvSpPr/>
            <p:nvPr/>
          </p:nvSpPr>
          <p:spPr>
            <a:xfrm>
              <a:off x="30600" y="261067"/>
              <a:ext cx="288800" cy="61200"/>
            </a:xfrm>
            <a:prstGeom prst="rect">
              <a:avLst/>
            </a:prstGeom>
            <a:solidFill>
              <a:srgbClr val="707274"/>
            </a:solidFill>
            <a:ln>
              <a:noFill/>
            </a:ln>
          </p:spPr>
        </p:sp>
        <p:sp>
          <p:nvSpPr>
            <p:cNvPr id="19768" name="object_19769"/>
            <p:cNvSpPr/>
            <p:nvPr/>
          </p:nvSpPr>
          <p:spPr>
            <a:xfrm>
              <a:off x="0" y="261067"/>
              <a:ext cx="61200" cy="61200"/>
            </a:xfrm>
            <a:prstGeom prst="ellipse">
              <a:avLst/>
            </a:prstGeom>
            <a:solidFill>
              <a:srgbClr val="707274"/>
            </a:solidFill>
            <a:ln>
              <a:noFill/>
            </a:ln>
          </p:spPr>
        </p:sp>
        <p:sp>
          <p:nvSpPr>
            <p:cNvPr id="19770" name="object_19771"/>
            <p:cNvSpPr/>
            <p:nvPr/>
          </p:nvSpPr>
          <p:spPr>
            <a:xfrm>
              <a:off x="288800" y="261067"/>
              <a:ext cx="61200" cy="61200"/>
            </a:xfrm>
            <a:prstGeom prst="ellipse">
              <a:avLst/>
            </a:prstGeom>
            <a:solidFill>
              <a:srgbClr val="707274"/>
            </a:solidFill>
            <a:ln>
              <a:noFill/>
            </a:ln>
          </p:spPr>
        </p:sp>
        <p:sp>
          <p:nvSpPr>
            <p:cNvPr id="19772" name="object_19773"/>
            <p:cNvSpPr/>
            <p:nvPr/>
          </p:nvSpPr>
          <p:spPr>
            <a:xfrm>
              <a:off x="263500" y="58333"/>
              <a:ext cx="0" cy="233333"/>
            </a:xfrm>
            <a:prstGeom prst="rect">
              <a:avLst/>
            </a:prstGeom>
            <a:noFill/>
            <a:ln w="10470">
              <a:solidFill>
                <a:srgbClr val="707274"/>
              </a:solidFill>
            </a:ln>
          </p:spPr>
        </p:sp>
        <p:sp>
          <p:nvSpPr>
            <p:cNvPr id="19774" name="1977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19776" name="object_19777"/>
          <p:cNvSpPr/>
          <p:nvPr/>
        </p:nvSpPr>
        <p:spPr>
          <a:xfrm>
            <a:off x="16376529" y="257782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3.6</a:t>
            </a:r>
          </a:p>
        </p:txBody>
      </p:sp>
      <p:sp>
        <p:nvSpPr>
          <p:cNvPr id="19778" name="object_19779"/>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Important innovations are always communicated clearly, promptly and in the right form.</a:t>
            </a:r>
            <a:endParaRPr sz="2450" dirty="0">
              <a:latin typeface="Arial"/>
              <a:cs typeface="Arial"/>
            </a:endParaRPr>
          </a:p>
        </p:txBody>
      </p:sp>
      <p:sp>
        <p:nvSpPr>
          <p:cNvPr id="19780" name="object_19781"/>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19782" name="object_19783"/>
          <p:cNvSpPr/>
          <p:nvPr/>
        </p:nvSpPr>
        <p:spPr>
          <a:xfrm>
            <a:off x="7345326" y="3599878"/>
            <a:ext cx="0" cy="6368604"/>
          </a:xfrm>
          <a:prstGeom prst="rect">
            <a:avLst/>
          </a:prstGeom>
          <a:ln w="5235">
            <a:solidFill>
              <a:srgbClr val="000000"/>
            </a:solidFill>
          </a:ln>
        </p:spPr>
      </p:sp>
      <p:sp>
        <p:nvSpPr>
          <p:cNvPr id="19784" name="object_19785"/>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19786" name="object_19787"/>
          <p:cNvSpPr/>
          <p:nvPr/>
        </p:nvSpPr>
        <p:spPr>
          <a:xfrm>
            <a:off x="9026775" y="3599878"/>
            <a:ext cx="0" cy="6368604"/>
          </a:xfrm>
          <a:prstGeom prst="rect">
            <a:avLst/>
          </a:prstGeom>
          <a:ln w="5235">
            <a:solidFill>
              <a:srgbClr val="767A7C"/>
            </a:solidFill>
          </a:ln>
        </p:spPr>
      </p:sp>
      <p:sp>
        <p:nvSpPr>
          <p:cNvPr id="19788" name="object_19789"/>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19790" name="object_19791"/>
          <p:cNvSpPr/>
          <p:nvPr/>
        </p:nvSpPr>
        <p:spPr>
          <a:xfrm>
            <a:off x="10708225" y="3599878"/>
            <a:ext cx="0" cy="6368604"/>
          </a:xfrm>
          <a:prstGeom prst="rect">
            <a:avLst/>
          </a:prstGeom>
          <a:ln w="5235">
            <a:solidFill>
              <a:srgbClr val="767A7C"/>
            </a:solidFill>
          </a:ln>
        </p:spPr>
      </p:sp>
      <p:sp>
        <p:nvSpPr>
          <p:cNvPr id="19792" name="object_19793"/>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19794" name="object_19795"/>
          <p:cNvSpPr/>
          <p:nvPr/>
        </p:nvSpPr>
        <p:spPr>
          <a:xfrm>
            <a:off x="12389674" y="3599878"/>
            <a:ext cx="0" cy="6368604"/>
          </a:xfrm>
          <a:prstGeom prst="rect">
            <a:avLst/>
          </a:prstGeom>
          <a:ln w="5235">
            <a:solidFill>
              <a:srgbClr val="767A7C"/>
            </a:solidFill>
          </a:ln>
        </p:spPr>
      </p:sp>
      <p:sp>
        <p:nvSpPr>
          <p:cNvPr id="19796" name="object_19797"/>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19798" name="object_19799"/>
          <p:cNvSpPr/>
          <p:nvPr/>
        </p:nvSpPr>
        <p:spPr>
          <a:xfrm>
            <a:off x="14071124" y="3599878"/>
            <a:ext cx="0" cy="6368604"/>
          </a:xfrm>
          <a:prstGeom prst="rect">
            <a:avLst/>
          </a:prstGeom>
          <a:ln w="5235">
            <a:solidFill>
              <a:srgbClr val="767A7C"/>
            </a:solidFill>
          </a:ln>
        </p:spPr>
      </p:sp>
      <p:sp>
        <p:nvSpPr>
          <p:cNvPr id="19800" name="object_19801"/>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19802" name="object_19803"/>
          <p:cNvSpPr/>
          <p:nvPr/>
        </p:nvSpPr>
        <p:spPr>
          <a:xfrm>
            <a:off x="15752573" y="3599878"/>
            <a:ext cx="0" cy="6368604"/>
          </a:xfrm>
          <a:prstGeom prst="rect">
            <a:avLst/>
          </a:prstGeom>
          <a:ln w="5235">
            <a:solidFill>
              <a:srgbClr val="000000"/>
            </a:solidFill>
          </a:ln>
        </p:spPr>
      </p:sp>
      <p:sp>
        <p:nvSpPr>
          <p:cNvPr id="19566" name="object_19567"/>
          <p:cNvSpPr/>
          <p:nvPr/>
        </p:nvSpPr>
        <p:spPr>
          <a:xfrm>
            <a:off x="7345326" y="3442398"/>
            <a:ext cx="5128421" cy="157480"/>
          </a:xfrm>
          <a:prstGeom prst="rect">
            <a:avLst/>
          </a:prstGeom>
          <a:solidFill>
            <a:srgbClr val="DB2D3C"/>
          </a:solidFill>
        </p:spPr>
      </p:sp>
      <p:sp>
        <p:nvSpPr>
          <p:cNvPr id="19568" name="object_19569"/>
          <p:cNvSpPr/>
          <p:nvPr/>
        </p:nvSpPr>
        <p:spPr>
          <a:xfrm>
            <a:off x="12473747" y="3442398"/>
            <a:ext cx="1008870" cy="157480"/>
          </a:xfrm>
          <a:prstGeom prst="rect">
            <a:avLst/>
          </a:prstGeom>
          <a:solidFill>
            <a:srgbClr val="FABC46"/>
          </a:solidFill>
        </p:spPr>
      </p:sp>
      <p:sp>
        <p:nvSpPr>
          <p:cNvPr id="19570" name="object_19571"/>
          <p:cNvSpPr/>
          <p:nvPr/>
        </p:nvSpPr>
        <p:spPr>
          <a:xfrm>
            <a:off x="13482617" y="3442398"/>
            <a:ext cx="2269957" cy="157480"/>
          </a:xfrm>
          <a:prstGeom prst="rect">
            <a:avLst/>
          </a:prstGeom>
          <a:solidFill>
            <a:srgbClr val="35B77C"/>
          </a:solidFill>
        </p:spPr>
      </p:sp>
      <p:sp>
        <p:nvSpPr>
          <p:cNvPr id="19804" name="object_19805"/>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19806" name="object_19807"/>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803</a:t>
            </a:r>
          </a:p>
        </p:txBody>
      </p:sp>
      <p:sp>
        <p:nvSpPr>
          <p:cNvPr id="19808" name="object_19809"/>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A=3.6 | I=55%</a:t>
            </a:r>
          </a:p>
        </p:txBody>
      </p:sp>
      <p:sp>
        <p:nvSpPr>
          <p:cNvPr id="19810" name="object_19811"/>
          <p:cNvSpPr/>
          <p:nvPr/>
        </p:nvSpPr>
        <p:spPr>
          <a:xfrm>
            <a:off x="7345326" y="3759093"/>
            <a:ext cx="4102066" cy="212287"/>
          </a:xfrm>
          <a:prstGeom prst="rect">
            <a:avLst/>
          </a:prstGeom>
          <a:solidFill>
            <a:srgbClr val="49C0B6"/>
          </a:solidFill>
        </p:spPr>
      </p:sp>
      <p:sp>
        <p:nvSpPr>
          <p:cNvPr id="19812" name="object_19813"/>
          <p:cNvSpPr/>
          <p:nvPr/>
        </p:nvSpPr>
        <p:spPr>
          <a:xfrm>
            <a:off x="11447392" y="3599878"/>
            <a:ext cx="0" cy="6368604"/>
          </a:xfrm>
          <a:prstGeom prst="rect">
            <a:avLst/>
          </a:prstGeom>
          <a:ln w="21000">
            <a:solidFill>
              <a:srgbClr val="49C0B6"/>
            </a:solidFill>
          </a:ln>
        </p:spPr>
      </p:sp>
      <p:sp>
        <p:nvSpPr>
          <p:cNvPr id="19814" name="object_19815"/>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9816" name="object_19817"/>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19818" name="object_19819"/>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19820" name="object_19821"/>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102</a:t>
            </a:r>
          </a:p>
        </p:txBody>
      </p:sp>
      <p:sp>
        <p:nvSpPr>
          <p:cNvPr id="19822" name="object_19823"/>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A=3.6 | I=100%</a:t>
            </a:r>
          </a:p>
        </p:txBody>
      </p:sp>
      <p:sp>
        <p:nvSpPr>
          <p:cNvPr id="19824" name="object_19825"/>
          <p:cNvSpPr/>
          <p:nvPr/>
        </p:nvSpPr>
        <p:spPr>
          <a:xfrm>
            <a:off x="7345326" y="4820527"/>
            <a:ext cx="4055260" cy="212287"/>
          </a:xfrm>
          <a:prstGeom prst="rect">
            <a:avLst/>
          </a:prstGeom>
          <a:solidFill>
            <a:srgbClr val="49C0B6"/>
          </a:solidFill>
        </p:spPr>
      </p:sp>
      <p:sp>
        <p:nvSpPr>
          <p:cNvPr id="19826" name="object_19827"/>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19828" name="object_19829"/>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232</a:t>
            </a:r>
          </a:p>
        </p:txBody>
      </p:sp>
      <p:sp>
        <p:nvSpPr>
          <p:cNvPr id="19830" name="object_19831"/>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A=3.7 | I=41%</a:t>
            </a:r>
          </a:p>
        </p:txBody>
      </p:sp>
      <p:sp>
        <p:nvSpPr>
          <p:cNvPr id="19832" name="object_19833"/>
          <p:cNvSpPr/>
          <p:nvPr/>
        </p:nvSpPr>
        <p:spPr>
          <a:xfrm>
            <a:off x="7345326" y="5351244"/>
            <a:ext cx="3935461" cy="212287"/>
          </a:xfrm>
          <a:prstGeom prst="rect">
            <a:avLst/>
          </a:prstGeom>
          <a:solidFill>
            <a:srgbClr val="49C0B6"/>
          </a:solidFill>
        </p:spPr>
      </p:sp>
      <p:sp>
        <p:nvSpPr>
          <p:cNvPr id="19834" name="object_19835"/>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19836" name="object_19837"/>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19838" name="object_19839"/>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840" name="object_19841"/>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32</a:t>
            </a:r>
          </a:p>
        </p:txBody>
      </p:sp>
      <p:sp>
        <p:nvSpPr>
          <p:cNvPr id="19842" name="object_19843"/>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A=3.8 | I=57%</a:t>
            </a:r>
          </a:p>
        </p:txBody>
      </p:sp>
      <p:sp>
        <p:nvSpPr>
          <p:cNvPr id="19844" name="object_19845"/>
          <p:cNvSpPr/>
          <p:nvPr/>
        </p:nvSpPr>
        <p:spPr>
          <a:xfrm>
            <a:off x="7345326" y="6412678"/>
            <a:ext cx="3625625" cy="212287"/>
          </a:xfrm>
          <a:prstGeom prst="rect">
            <a:avLst/>
          </a:prstGeom>
          <a:solidFill>
            <a:srgbClr val="49C0B6"/>
          </a:solidFill>
        </p:spPr>
      </p:sp>
      <p:sp>
        <p:nvSpPr>
          <p:cNvPr id="19846" name="object_19847"/>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848" name="object_19849"/>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118</a:t>
            </a:r>
          </a:p>
        </p:txBody>
      </p:sp>
      <p:sp>
        <p:nvSpPr>
          <p:cNvPr id="19850" name="object_19851"/>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A=3.6 | I=54%</a:t>
            </a:r>
          </a:p>
        </p:txBody>
      </p:sp>
      <p:sp>
        <p:nvSpPr>
          <p:cNvPr id="19852" name="object_19853"/>
          <p:cNvSpPr/>
          <p:nvPr/>
        </p:nvSpPr>
        <p:spPr>
          <a:xfrm>
            <a:off x="7345326" y="6943395"/>
            <a:ext cx="4089627" cy="212287"/>
          </a:xfrm>
          <a:prstGeom prst="rect">
            <a:avLst/>
          </a:prstGeom>
          <a:solidFill>
            <a:srgbClr val="49C0B6"/>
          </a:solidFill>
        </p:spPr>
      </p:sp>
      <p:sp>
        <p:nvSpPr>
          <p:cNvPr id="19854" name="object_19855"/>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856" name="object_19857"/>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179</a:t>
            </a:r>
          </a:p>
        </p:txBody>
      </p:sp>
      <p:sp>
        <p:nvSpPr>
          <p:cNvPr id="19858" name="object_19859"/>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A=3.7 | I=63%</a:t>
            </a:r>
          </a:p>
        </p:txBody>
      </p:sp>
      <p:sp>
        <p:nvSpPr>
          <p:cNvPr id="19860" name="object_19861"/>
          <p:cNvSpPr/>
          <p:nvPr/>
        </p:nvSpPr>
        <p:spPr>
          <a:xfrm>
            <a:off x="7345326" y="7474112"/>
            <a:ext cx="3917120" cy="212287"/>
          </a:xfrm>
          <a:prstGeom prst="rect">
            <a:avLst/>
          </a:prstGeom>
          <a:solidFill>
            <a:srgbClr val="49C0B6"/>
          </a:solidFill>
        </p:spPr>
      </p:sp>
      <p:sp>
        <p:nvSpPr>
          <p:cNvPr id="19862" name="object_19863"/>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19864" name="object_19865"/>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19866" name="object_19867"/>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868" name="object_19869"/>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a:t>
            </a:r>
          </a:p>
        </p:txBody>
      </p:sp>
      <p:sp>
        <p:nvSpPr>
          <p:cNvPr id="19870" name="object_19871"/>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A=3.0 | I=33%</a:t>
            </a:r>
          </a:p>
        </p:txBody>
      </p:sp>
      <p:sp>
        <p:nvSpPr>
          <p:cNvPr id="19872" name="object_19873"/>
          <p:cNvSpPr/>
          <p:nvPr/>
        </p:nvSpPr>
        <p:spPr>
          <a:xfrm>
            <a:off x="7345326" y="8535546"/>
            <a:ext cx="5044348" cy="212287"/>
          </a:xfrm>
          <a:prstGeom prst="rect">
            <a:avLst/>
          </a:prstGeom>
          <a:solidFill>
            <a:srgbClr val="49C0B6"/>
          </a:solidFill>
        </p:spPr>
      </p:sp>
      <p:sp>
        <p:nvSpPr>
          <p:cNvPr id="19874" name="object_19875"/>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876" name="object_19877"/>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202</a:t>
            </a:r>
          </a:p>
        </p:txBody>
      </p:sp>
      <p:sp>
        <p:nvSpPr>
          <p:cNvPr id="19878" name="object_19879"/>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A=3.6 | I=54%</a:t>
            </a:r>
          </a:p>
        </p:txBody>
      </p:sp>
      <p:sp>
        <p:nvSpPr>
          <p:cNvPr id="19880" name="object_19881"/>
          <p:cNvSpPr/>
          <p:nvPr/>
        </p:nvSpPr>
        <p:spPr>
          <a:xfrm>
            <a:off x="7345326" y="9066263"/>
            <a:ext cx="4028819" cy="212287"/>
          </a:xfrm>
          <a:prstGeom prst="rect">
            <a:avLst/>
          </a:prstGeom>
          <a:solidFill>
            <a:srgbClr val="49C0B6"/>
          </a:solidFill>
        </p:spPr>
      </p:sp>
      <p:sp>
        <p:nvSpPr>
          <p:cNvPr id="19882" name="object_19883"/>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19884" name="object_19885"/>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108</a:t>
            </a:r>
          </a:p>
        </p:txBody>
      </p:sp>
      <p:sp>
        <p:nvSpPr>
          <p:cNvPr id="19886" name="object_19887"/>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A=3.8 | I=65%</a:t>
            </a:r>
          </a:p>
        </p:txBody>
      </p:sp>
      <p:sp>
        <p:nvSpPr>
          <p:cNvPr id="19888" name="object_19889"/>
          <p:cNvSpPr/>
          <p:nvPr/>
        </p:nvSpPr>
        <p:spPr>
          <a:xfrm>
            <a:off x="7345326" y="9596980"/>
            <a:ext cx="3705416" cy="212287"/>
          </a:xfrm>
          <a:prstGeom prst="rect">
            <a:avLst/>
          </a:prstGeom>
          <a:solidFill>
            <a:srgbClr val="49C0B6"/>
          </a:solidFill>
        </p:spPr>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98" name="object_19899"/>
          <p:cNvSpPr>
            <a:spLocks noGrp="1"/>
          </p:cNvSpPr>
          <p:nvPr/>
        </p:nvSpPr>
        <p:spPr>
          <a:xfrm>
            <a:off x="663156" y="586369"/>
            <a:ext cx="922019" cy="922019"/>
          </a:xfrm>
          <a:prstGeom prst="ellipse">
            <a:avLst/>
          </a:prstGeom>
          <a:solidFill>
            <a:srgbClr val="B26256"/>
          </a:solidFill>
        </p:spPr>
        <p:txBody>
          <a:bodyPr wrap="square" lIns="0" tIns="0" rIns="0" bIns="0" rtlCol="0" anchor="ctr"/>
          <a:lstStyle/>
          <a:p>
            <a:pPr algn="ctr"/>
            <a:r>
              <a:rPr sz="2950" b="1" dirty="0">
                <a:solidFill>
                  <a:srgbClr val="FFFFFF"/>
                </a:solidFill>
                <a:latin typeface="Arial"/>
                <a:ea typeface="Arial"/>
              </a:rPr>
              <a:t>9</a:t>
            </a:r>
            <a:endParaRPr sz="2950" b="1" dirty="0"/>
          </a:p>
        </p:txBody>
      </p:sp>
      <p:sp>
        <p:nvSpPr>
          <p:cNvPr id="19900" name="object_1990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trusting working atmosphere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19902" name="19903">
            <a:hlinkClick r:id="rId3" action="ppaction://hlinksldjump" tooltip="Content"/>
          </p:cNvPr>
          <p:cNvGrpSpPr/>
          <p:nvPr/>
        </p:nvGrpSpPr>
        <p:grpSpPr>
          <a:xfrm>
            <a:off x="19403940" y="295737"/>
            <a:ext cx="350000" cy="350000"/>
            <a:chOff x="0" y="0"/>
            <a:chExt cx="0" cy="0"/>
          </a:xfrm>
        </p:grpSpPr>
        <p:sp>
          <p:nvSpPr>
            <p:cNvPr id="19904" name="19905"/>
            <p:cNvSpPr/>
            <p:nvPr/>
          </p:nvSpPr>
          <p:spPr>
            <a:xfrm>
              <a:off x="0" y="0"/>
              <a:ext cx="350000" cy="350000"/>
            </a:xfrm>
            <a:prstGeom prst="rect">
              <a:avLst/>
            </a:prstGeom>
            <a:noFill/>
            <a:ln w="30000" cap="flat" cmpd="sng" algn="ctr">
              <a:solidFill>
                <a:srgbClr val="707274"/>
              </a:solidFill>
            </a:ln>
          </p:spPr>
        </p:sp>
        <p:sp>
          <p:nvSpPr>
            <p:cNvPr id="19906" name="19907">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19908" name="19909">
            <a:hlinkClick r:id="rId4" action="ppaction://hlinksldjump" tooltip="Project overview"/>
          </p:cNvPr>
          <p:cNvGrpSpPr/>
          <p:nvPr/>
        </p:nvGrpSpPr>
        <p:grpSpPr>
          <a:xfrm>
            <a:off x="18380322" y="295737"/>
            <a:ext cx="350000" cy="350000"/>
            <a:chOff x="0" y="0"/>
            <a:chExt cx="0" cy="0"/>
          </a:xfrm>
        </p:grpSpPr>
        <p:sp>
          <p:nvSpPr>
            <p:cNvPr id="19910" name="19911"/>
            <p:cNvSpPr/>
            <p:nvPr/>
          </p:nvSpPr>
          <p:spPr>
            <a:xfrm>
              <a:off x="0" y="0"/>
              <a:ext cx="350000" cy="350000"/>
            </a:xfrm>
            <a:prstGeom prst="rect">
              <a:avLst/>
            </a:prstGeom>
            <a:noFill/>
            <a:ln w="30000" cap="flat" cmpd="sng" algn="ctr">
              <a:solidFill>
                <a:srgbClr val="707274"/>
              </a:solidFill>
            </a:ln>
          </p:spPr>
        </p:sp>
        <p:sp>
          <p:nvSpPr>
            <p:cNvPr id="19912" name="19913"/>
            <p:cNvSpPr/>
            <p:nvPr/>
          </p:nvSpPr>
          <p:spPr>
            <a:xfrm>
              <a:off x="0" y="280000"/>
              <a:ext cx="350000" cy="0"/>
            </a:xfrm>
            <a:prstGeom prst="line">
              <a:avLst/>
            </a:prstGeom>
            <a:solidFill>
              <a:srgbClr val="000000"/>
            </a:solidFill>
            <a:ln w="11000" cap="flat" cmpd="sng" algn="ctr">
              <a:solidFill>
                <a:srgbClr val="707274"/>
              </a:solidFill>
            </a:ln>
          </p:spPr>
        </p:sp>
        <p:sp>
          <p:nvSpPr>
            <p:cNvPr id="19914" name="19915"/>
            <p:cNvSpPr/>
            <p:nvPr/>
          </p:nvSpPr>
          <p:spPr>
            <a:xfrm>
              <a:off x="175000" y="280000"/>
              <a:ext cx="0" cy="70000"/>
            </a:xfrm>
            <a:prstGeom prst="line">
              <a:avLst/>
            </a:prstGeom>
            <a:solidFill>
              <a:srgbClr val="000000"/>
            </a:solidFill>
            <a:ln w="11000" cap="flat" cmpd="sng" algn="ctr">
              <a:solidFill>
                <a:srgbClr val="707274"/>
              </a:solidFill>
            </a:ln>
          </p:spPr>
        </p:sp>
        <p:sp>
          <p:nvSpPr>
            <p:cNvPr id="19916" name="object_19917"/>
            <p:cNvSpPr/>
            <p:nvPr/>
          </p:nvSpPr>
          <p:spPr>
            <a:xfrm>
              <a:off x="50000" y="87500"/>
              <a:ext cx="75000" cy="75000"/>
            </a:xfrm>
            <a:prstGeom prst="ellipse">
              <a:avLst/>
            </a:prstGeom>
            <a:solidFill>
              <a:srgbClr val="707274"/>
            </a:solidFill>
          </p:spPr>
        </p:sp>
        <p:sp>
          <p:nvSpPr>
            <p:cNvPr id="19918" name="object_19919"/>
            <p:cNvSpPr/>
            <p:nvPr/>
          </p:nvSpPr>
          <p:spPr>
            <a:xfrm>
              <a:off x="137500" y="87500"/>
              <a:ext cx="75000" cy="75000"/>
            </a:xfrm>
            <a:prstGeom prst="ellipse">
              <a:avLst/>
            </a:prstGeom>
            <a:solidFill>
              <a:srgbClr val="707274"/>
            </a:solidFill>
          </p:spPr>
        </p:sp>
        <p:sp>
          <p:nvSpPr>
            <p:cNvPr id="19920" name="object_19921"/>
            <p:cNvSpPr/>
            <p:nvPr/>
          </p:nvSpPr>
          <p:spPr>
            <a:xfrm>
              <a:off x="225000" y="87500"/>
              <a:ext cx="75000" cy="75000"/>
            </a:xfrm>
            <a:prstGeom prst="ellipse">
              <a:avLst/>
            </a:prstGeom>
            <a:solidFill>
              <a:srgbClr val="707274"/>
            </a:solidFill>
          </p:spPr>
        </p:sp>
        <p:sp>
          <p:nvSpPr>
            <p:cNvPr id="19922" name="19923"/>
            <p:cNvSpPr/>
            <p:nvPr/>
          </p:nvSpPr>
          <p:spPr>
            <a:xfrm>
              <a:off x="105000" y="233333"/>
              <a:ext cx="140000" cy="0"/>
            </a:xfrm>
            <a:prstGeom prst="rect">
              <a:avLst/>
            </a:prstGeom>
            <a:noFill/>
            <a:ln w="30000" cap="flat" cmpd="sng" algn="ctr">
              <a:solidFill>
                <a:srgbClr val="707274"/>
              </a:solidFill>
            </a:ln>
          </p:spPr>
        </p:sp>
        <p:sp>
          <p:nvSpPr>
            <p:cNvPr id="19924" name="19925">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926" name="19927">
            <a:hlinkClick r:id="rId5" action="ppaction://hlinksldjump" tooltip="Response-Rate"/>
          </p:cNvPr>
          <p:cNvGrpSpPr/>
          <p:nvPr/>
        </p:nvGrpSpPr>
        <p:grpSpPr>
          <a:xfrm>
            <a:off x="17356704" y="295737"/>
            <a:ext cx="350000" cy="350000"/>
            <a:chOff x="0" y="0"/>
            <a:chExt cx="0" cy="0"/>
          </a:xfrm>
        </p:grpSpPr>
        <p:sp>
          <p:nvSpPr>
            <p:cNvPr id="19928" name="19929"/>
            <p:cNvSpPr/>
            <p:nvPr/>
          </p:nvSpPr>
          <p:spPr>
            <a:xfrm>
              <a:off x="0" y="0"/>
              <a:ext cx="350000" cy="350000"/>
            </a:xfrm>
            <a:prstGeom prst="rect">
              <a:avLst/>
            </a:prstGeom>
            <a:noFill/>
            <a:ln w="30000" cap="flat" cmpd="sng" algn="ctr">
              <a:solidFill>
                <a:srgbClr val="707274"/>
              </a:solidFill>
            </a:ln>
          </p:spPr>
        </p:sp>
        <p:sp>
          <p:nvSpPr>
            <p:cNvPr id="19930" name="1993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19932" name="object_19933">
            <a:hlinkClick r:id="rId6" action="ppaction://hlinksldjump" tooltip="Index overview"/>
          </p:cNvPr>
          <p:cNvGrpSpPr/>
          <p:nvPr/>
        </p:nvGrpSpPr>
        <p:grpSpPr>
          <a:xfrm>
            <a:off x="16333086" y="295737"/>
            <a:ext cx="511198" cy="515004"/>
            <a:chOff x="17809255" y="706508"/>
            <a:chExt cx="711198" cy="715004"/>
          </a:xfrm>
        </p:grpSpPr>
        <p:sp>
          <p:nvSpPr>
            <p:cNvPr id="19934" name="object_19935"/>
            <p:cNvSpPr/>
            <p:nvPr/>
          </p:nvSpPr>
          <p:spPr>
            <a:xfrm>
              <a:off x="17809255" y="706508"/>
              <a:ext cx="711198" cy="715004"/>
            </a:xfrm>
            <a:prstGeom prst="rect">
              <a:avLst/>
            </a:prstGeom>
            <a:solidFill>
              <a:srgbClr val="FFFFFF">
                <a:alpha val="500"/>
              </a:srgbClr>
            </a:solidFill>
            <a:ln>
              <a:noFill/>
            </a:ln>
          </p:spPr>
        </p:sp>
        <p:sp>
          <p:nvSpPr>
            <p:cNvPr id="19936" name="object_1993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19938" name="object_1993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19940" name="object_1994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19942" name="object_1994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19944" name="object_1994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19946" name="object_1994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19948" name="object_1994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19950" name="object_1995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19952" name="object_1995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19954" name="object_19955">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19956" name="object_19957">
            <a:hlinkClick r:id="rId7" action="ppaction://hlinksldjump" tooltip="Dimensions"/>
          </p:cNvPr>
          <p:cNvGrpSpPr/>
          <p:nvPr/>
        </p:nvGrpSpPr>
        <p:grpSpPr>
          <a:xfrm>
            <a:off x="15309468" y="295737"/>
            <a:ext cx="350000" cy="350000"/>
            <a:chOff x="0" y="0"/>
            <a:chExt cx="0" cy="0"/>
          </a:xfrm>
        </p:grpSpPr>
        <p:sp>
          <p:nvSpPr>
            <p:cNvPr id="19958" name="object_19959"/>
            <p:cNvSpPr/>
            <p:nvPr/>
          </p:nvSpPr>
          <p:spPr>
            <a:xfrm>
              <a:off x="30600" y="27733"/>
              <a:ext cx="113800" cy="61200"/>
            </a:xfrm>
            <a:prstGeom prst="rect">
              <a:avLst/>
            </a:prstGeom>
            <a:solidFill>
              <a:srgbClr val="707274"/>
            </a:solidFill>
            <a:ln>
              <a:noFill/>
            </a:ln>
          </p:spPr>
        </p:sp>
        <p:sp>
          <p:nvSpPr>
            <p:cNvPr id="19960" name="object_19961"/>
            <p:cNvSpPr/>
            <p:nvPr/>
          </p:nvSpPr>
          <p:spPr>
            <a:xfrm>
              <a:off x="275600" y="27733"/>
              <a:ext cx="43800" cy="61200"/>
            </a:xfrm>
            <a:prstGeom prst="rect">
              <a:avLst/>
            </a:prstGeom>
            <a:solidFill>
              <a:srgbClr val="707274"/>
            </a:solidFill>
            <a:ln>
              <a:noFill/>
            </a:ln>
          </p:spPr>
        </p:sp>
        <p:sp>
          <p:nvSpPr>
            <p:cNvPr id="19962" name="object_19963"/>
            <p:cNvSpPr/>
            <p:nvPr/>
          </p:nvSpPr>
          <p:spPr>
            <a:xfrm>
              <a:off x="0" y="27733"/>
              <a:ext cx="61200" cy="61200"/>
            </a:xfrm>
            <a:prstGeom prst="ellipse">
              <a:avLst/>
            </a:prstGeom>
            <a:solidFill>
              <a:srgbClr val="707274"/>
            </a:solidFill>
            <a:ln>
              <a:noFill/>
            </a:ln>
          </p:spPr>
        </p:sp>
        <p:sp>
          <p:nvSpPr>
            <p:cNvPr id="19964" name="object_19965"/>
            <p:cNvSpPr/>
            <p:nvPr/>
          </p:nvSpPr>
          <p:spPr>
            <a:xfrm>
              <a:off x="113800" y="27733"/>
              <a:ext cx="61200" cy="61200"/>
            </a:xfrm>
            <a:prstGeom prst="ellipse">
              <a:avLst/>
            </a:prstGeom>
            <a:solidFill>
              <a:srgbClr val="707274"/>
            </a:solidFill>
            <a:ln>
              <a:noFill/>
            </a:ln>
          </p:spPr>
        </p:sp>
        <p:sp>
          <p:nvSpPr>
            <p:cNvPr id="19966" name="object_19967"/>
            <p:cNvSpPr/>
            <p:nvPr/>
          </p:nvSpPr>
          <p:spPr>
            <a:xfrm>
              <a:off x="288800" y="27733"/>
              <a:ext cx="61200" cy="61200"/>
            </a:xfrm>
            <a:prstGeom prst="ellipse">
              <a:avLst/>
            </a:prstGeom>
            <a:solidFill>
              <a:srgbClr val="707274"/>
            </a:solidFill>
            <a:ln>
              <a:noFill/>
            </a:ln>
          </p:spPr>
        </p:sp>
        <p:sp>
          <p:nvSpPr>
            <p:cNvPr id="19968" name="object_19969"/>
            <p:cNvSpPr/>
            <p:nvPr/>
          </p:nvSpPr>
          <p:spPr>
            <a:xfrm>
              <a:off x="245000" y="27733"/>
              <a:ext cx="61200" cy="61200"/>
            </a:xfrm>
            <a:prstGeom prst="ellipse">
              <a:avLst/>
            </a:prstGeom>
            <a:solidFill>
              <a:srgbClr val="707274"/>
            </a:solidFill>
            <a:ln>
              <a:noFill/>
            </a:ln>
          </p:spPr>
        </p:sp>
        <p:sp>
          <p:nvSpPr>
            <p:cNvPr id="19970" name="object_19971"/>
            <p:cNvSpPr/>
            <p:nvPr/>
          </p:nvSpPr>
          <p:spPr>
            <a:xfrm>
              <a:off x="30600" y="144400"/>
              <a:ext cx="43800" cy="61200"/>
            </a:xfrm>
            <a:prstGeom prst="rect">
              <a:avLst/>
            </a:prstGeom>
            <a:solidFill>
              <a:srgbClr val="707274"/>
            </a:solidFill>
            <a:ln>
              <a:noFill/>
            </a:ln>
          </p:spPr>
        </p:sp>
        <p:sp>
          <p:nvSpPr>
            <p:cNvPr id="19972" name="object_19973"/>
            <p:cNvSpPr/>
            <p:nvPr/>
          </p:nvSpPr>
          <p:spPr>
            <a:xfrm>
              <a:off x="205600" y="144400"/>
              <a:ext cx="113800" cy="61200"/>
            </a:xfrm>
            <a:prstGeom prst="rect">
              <a:avLst/>
            </a:prstGeom>
            <a:solidFill>
              <a:srgbClr val="707274"/>
            </a:solidFill>
            <a:ln>
              <a:noFill/>
            </a:ln>
          </p:spPr>
        </p:sp>
        <p:sp>
          <p:nvSpPr>
            <p:cNvPr id="19974" name="object_19975"/>
            <p:cNvSpPr/>
            <p:nvPr/>
          </p:nvSpPr>
          <p:spPr>
            <a:xfrm>
              <a:off x="0" y="144400"/>
              <a:ext cx="61200" cy="61200"/>
            </a:xfrm>
            <a:prstGeom prst="ellipse">
              <a:avLst/>
            </a:prstGeom>
            <a:solidFill>
              <a:srgbClr val="707274"/>
            </a:solidFill>
            <a:ln>
              <a:noFill/>
            </a:ln>
          </p:spPr>
        </p:sp>
        <p:sp>
          <p:nvSpPr>
            <p:cNvPr id="19976" name="object_19977"/>
            <p:cNvSpPr/>
            <p:nvPr/>
          </p:nvSpPr>
          <p:spPr>
            <a:xfrm>
              <a:off x="43800" y="144400"/>
              <a:ext cx="61200" cy="61200"/>
            </a:xfrm>
            <a:prstGeom prst="ellipse">
              <a:avLst/>
            </a:prstGeom>
            <a:solidFill>
              <a:srgbClr val="707274"/>
            </a:solidFill>
            <a:ln>
              <a:noFill/>
            </a:ln>
          </p:spPr>
        </p:sp>
        <p:sp>
          <p:nvSpPr>
            <p:cNvPr id="19978" name="object_19979"/>
            <p:cNvSpPr/>
            <p:nvPr/>
          </p:nvSpPr>
          <p:spPr>
            <a:xfrm>
              <a:off x="288800" y="144400"/>
              <a:ext cx="61200" cy="61200"/>
            </a:xfrm>
            <a:prstGeom prst="ellipse">
              <a:avLst/>
            </a:prstGeom>
            <a:solidFill>
              <a:srgbClr val="707274"/>
            </a:solidFill>
            <a:ln>
              <a:noFill/>
            </a:ln>
          </p:spPr>
        </p:sp>
        <p:sp>
          <p:nvSpPr>
            <p:cNvPr id="19980" name="object_19981"/>
            <p:cNvSpPr/>
            <p:nvPr/>
          </p:nvSpPr>
          <p:spPr>
            <a:xfrm>
              <a:off x="175000" y="144400"/>
              <a:ext cx="61200" cy="61200"/>
            </a:xfrm>
            <a:prstGeom prst="ellipse">
              <a:avLst/>
            </a:prstGeom>
            <a:solidFill>
              <a:srgbClr val="707274"/>
            </a:solidFill>
            <a:ln>
              <a:noFill/>
            </a:ln>
          </p:spPr>
        </p:sp>
        <p:sp>
          <p:nvSpPr>
            <p:cNvPr id="19982" name="object_19983"/>
            <p:cNvSpPr/>
            <p:nvPr/>
          </p:nvSpPr>
          <p:spPr>
            <a:xfrm>
              <a:off x="30600" y="261067"/>
              <a:ext cx="78800" cy="61200"/>
            </a:xfrm>
            <a:prstGeom prst="rect">
              <a:avLst/>
            </a:prstGeom>
            <a:solidFill>
              <a:srgbClr val="707274"/>
            </a:solidFill>
            <a:ln>
              <a:noFill/>
            </a:ln>
          </p:spPr>
        </p:sp>
        <p:sp>
          <p:nvSpPr>
            <p:cNvPr id="19984" name="object_19985"/>
            <p:cNvSpPr/>
            <p:nvPr/>
          </p:nvSpPr>
          <p:spPr>
            <a:xfrm>
              <a:off x="240600" y="261067"/>
              <a:ext cx="78800" cy="61200"/>
            </a:xfrm>
            <a:prstGeom prst="rect">
              <a:avLst/>
            </a:prstGeom>
            <a:solidFill>
              <a:srgbClr val="707274"/>
            </a:solidFill>
            <a:ln>
              <a:noFill/>
            </a:ln>
          </p:spPr>
        </p:sp>
        <p:sp>
          <p:nvSpPr>
            <p:cNvPr id="19986" name="object_19987"/>
            <p:cNvSpPr/>
            <p:nvPr/>
          </p:nvSpPr>
          <p:spPr>
            <a:xfrm>
              <a:off x="0" y="261067"/>
              <a:ext cx="61200" cy="61200"/>
            </a:xfrm>
            <a:prstGeom prst="ellipse">
              <a:avLst/>
            </a:prstGeom>
            <a:solidFill>
              <a:srgbClr val="707274"/>
            </a:solidFill>
            <a:ln>
              <a:noFill/>
            </a:ln>
          </p:spPr>
        </p:sp>
        <p:sp>
          <p:nvSpPr>
            <p:cNvPr id="19988" name="object_19989"/>
            <p:cNvSpPr/>
            <p:nvPr/>
          </p:nvSpPr>
          <p:spPr>
            <a:xfrm>
              <a:off x="78800" y="261067"/>
              <a:ext cx="61200" cy="61200"/>
            </a:xfrm>
            <a:prstGeom prst="ellipse">
              <a:avLst/>
            </a:prstGeom>
            <a:solidFill>
              <a:srgbClr val="707274"/>
            </a:solidFill>
            <a:ln>
              <a:noFill/>
            </a:ln>
          </p:spPr>
        </p:sp>
        <p:sp>
          <p:nvSpPr>
            <p:cNvPr id="19990" name="object_19991"/>
            <p:cNvSpPr/>
            <p:nvPr/>
          </p:nvSpPr>
          <p:spPr>
            <a:xfrm>
              <a:off x="288800" y="261067"/>
              <a:ext cx="61200" cy="61200"/>
            </a:xfrm>
            <a:prstGeom prst="ellipse">
              <a:avLst/>
            </a:prstGeom>
            <a:solidFill>
              <a:srgbClr val="707274"/>
            </a:solidFill>
            <a:ln>
              <a:noFill/>
            </a:ln>
          </p:spPr>
        </p:sp>
        <p:sp>
          <p:nvSpPr>
            <p:cNvPr id="19992" name="object_19993"/>
            <p:cNvSpPr/>
            <p:nvPr/>
          </p:nvSpPr>
          <p:spPr>
            <a:xfrm>
              <a:off x="210000" y="261067"/>
              <a:ext cx="61200" cy="61200"/>
            </a:xfrm>
            <a:prstGeom prst="ellipse">
              <a:avLst/>
            </a:prstGeom>
            <a:solidFill>
              <a:srgbClr val="707274"/>
            </a:solidFill>
            <a:ln>
              <a:noFill/>
            </a:ln>
          </p:spPr>
        </p:sp>
        <p:sp>
          <p:nvSpPr>
            <p:cNvPr id="19994" name="19995">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19996" name="object_19997">
            <a:hlinkClick r:id="rId8" action="ppaction://hlinksldjump" tooltip="Portfolio of Action"/>
          </p:cNvPr>
          <p:cNvGrpSpPr/>
          <p:nvPr/>
        </p:nvGrpSpPr>
        <p:grpSpPr>
          <a:xfrm>
            <a:off x="19403940" y="887211"/>
            <a:ext cx="350000" cy="350000"/>
            <a:chOff x="0" y="0"/>
            <a:chExt cx="0" cy="0"/>
          </a:xfrm>
        </p:grpSpPr>
        <p:sp>
          <p:nvSpPr>
            <p:cNvPr id="20000" name="object_20001"/>
            <p:cNvSpPr/>
            <p:nvPr/>
          </p:nvSpPr>
          <p:spPr>
            <a:xfrm>
              <a:off x="11900" y="79800"/>
              <a:ext cx="51110" cy="51110"/>
            </a:xfrm>
            <a:prstGeom prst="ellipse">
              <a:avLst/>
            </a:prstGeom>
            <a:solidFill>
              <a:srgbClr val="707274"/>
            </a:solidFill>
          </p:spPr>
        </p:sp>
        <p:sp>
          <p:nvSpPr>
            <p:cNvPr id="20002" name="object_20003"/>
            <p:cNvSpPr/>
            <p:nvPr/>
          </p:nvSpPr>
          <p:spPr>
            <a:xfrm>
              <a:off x="121800" y="124250"/>
              <a:ext cx="51110" cy="51110"/>
            </a:xfrm>
            <a:prstGeom prst="ellipse">
              <a:avLst/>
            </a:prstGeom>
            <a:solidFill>
              <a:srgbClr val="707274"/>
            </a:solidFill>
          </p:spPr>
        </p:sp>
        <p:sp>
          <p:nvSpPr>
            <p:cNvPr id="20004" name="object_20005"/>
            <p:cNvSpPr/>
            <p:nvPr/>
          </p:nvSpPr>
          <p:spPr>
            <a:xfrm>
              <a:off x="244650" y="42700"/>
              <a:ext cx="51110" cy="51110"/>
            </a:xfrm>
            <a:prstGeom prst="ellipse">
              <a:avLst/>
            </a:prstGeom>
            <a:solidFill>
              <a:srgbClr val="707274"/>
            </a:solidFill>
          </p:spPr>
        </p:sp>
        <p:sp>
          <p:nvSpPr>
            <p:cNvPr id="20006" name="object_20007"/>
            <p:cNvSpPr/>
            <p:nvPr/>
          </p:nvSpPr>
          <p:spPr>
            <a:xfrm>
              <a:off x="282800" y="229250"/>
              <a:ext cx="51110" cy="51110"/>
            </a:xfrm>
            <a:prstGeom prst="ellipse">
              <a:avLst/>
            </a:prstGeom>
            <a:solidFill>
              <a:srgbClr val="707274"/>
            </a:solidFill>
          </p:spPr>
        </p:sp>
        <p:sp>
          <p:nvSpPr>
            <p:cNvPr id="20008" name="object_20009"/>
            <p:cNvSpPr/>
            <p:nvPr/>
          </p:nvSpPr>
          <p:spPr>
            <a:xfrm>
              <a:off x="79800" y="234500"/>
              <a:ext cx="51110" cy="51110"/>
            </a:xfrm>
            <a:prstGeom prst="ellipse">
              <a:avLst/>
            </a:prstGeom>
            <a:solidFill>
              <a:srgbClr val="707274"/>
            </a:solidFill>
          </p:spPr>
        </p:sp>
        <p:sp>
          <p:nvSpPr>
            <p:cNvPr id="20010" name="object_20011"/>
            <p:cNvSpPr/>
            <p:nvPr/>
          </p:nvSpPr>
          <p:spPr>
            <a:xfrm>
              <a:off x="105350" y="23800"/>
              <a:ext cx="51110" cy="51110"/>
            </a:xfrm>
            <a:prstGeom prst="ellipse">
              <a:avLst/>
            </a:prstGeom>
            <a:solidFill>
              <a:srgbClr val="707274"/>
            </a:solidFill>
          </p:spPr>
        </p:sp>
        <p:sp>
          <p:nvSpPr>
            <p:cNvPr id="20012" name="object_20013"/>
            <p:cNvSpPr/>
            <p:nvPr/>
          </p:nvSpPr>
          <p:spPr>
            <a:xfrm>
              <a:off x="232050" y="149450"/>
              <a:ext cx="51110" cy="51110"/>
            </a:xfrm>
            <a:prstGeom prst="ellipse">
              <a:avLst/>
            </a:prstGeom>
            <a:solidFill>
              <a:srgbClr val="707274"/>
            </a:solidFill>
          </p:spPr>
        </p:sp>
        <p:sp>
          <p:nvSpPr>
            <p:cNvPr id="20014" name="object_20015"/>
            <p:cNvSpPr/>
            <p:nvPr/>
          </p:nvSpPr>
          <p:spPr>
            <a:xfrm>
              <a:off x="0" y="175000"/>
              <a:ext cx="350000" cy="0"/>
            </a:xfrm>
            <a:prstGeom prst="rect">
              <a:avLst/>
            </a:prstGeom>
            <a:noFill/>
            <a:ln w="10470">
              <a:solidFill>
                <a:srgbClr val="707274"/>
              </a:solidFill>
            </a:ln>
          </p:spPr>
        </p:sp>
        <p:sp>
          <p:nvSpPr>
            <p:cNvPr id="20016" name="object_20017"/>
            <p:cNvSpPr/>
            <p:nvPr/>
          </p:nvSpPr>
          <p:spPr>
            <a:xfrm>
              <a:off x="175000" y="0"/>
              <a:ext cx="0" cy="350000"/>
            </a:xfrm>
            <a:prstGeom prst="rect">
              <a:avLst/>
            </a:prstGeom>
            <a:noFill/>
            <a:ln w="10470">
              <a:solidFill>
                <a:srgbClr val="707274"/>
              </a:solidFill>
            </a:ln>
          </p:spPr>
        </p:sp>
        <p:sp>
          <p:nvSpPr>
            <p:cNvPr id="20018" name="20019">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020" name="20021">
            <a:hlinkClick r:id="rId9" action="ppaction://hlinksldjump" tooltip="Semantic Differential"/>
          </p:cNvPr>
          <p:cNvGrpSpPr/>
          <p:nvPr/>
        </p:nvGrpSpPr>
        <p:grpSpPr>
          <a:xfrm>
            <a:off x="18380322" y="887211"/>
            <a:ext cx="561600" cy="648000"/>
            <a:chOff x="0" y="0"/>
            <a:chExt cx="0" cy="0"/>
          </a:xfrm>
        </p:grpSpPr>
        <p:sp>
          <p:nvSpPr>
            <p:cNvPr id="20022" name="20023"/>
            <p:cNvSpPr/>
            <p:nvPr/>
          </p:nvSpPr>
          <p:spPr>
            <a:xfrm>
              <a:off x="0" y="0"/>
              <a:ext cx="350000" cy="350000"/>
            </a:xfrm>
            <a:prstGeom prst="rect">
              <a:avLst/>
            </a:prstGeom>
            <a:noFill/>
            <a:ln w="30000" cap="flat" cmpd="sng" algn="ctr">
              <a:solidFill>
                <a:srgbClr val="707274"/>
              </a:solidFill>
            </a:ln>
          </p:spPr>
        </p:sp>
        <p:cxnSp>
          <p:nvCxnSpPr>
            <p:cNvPr id="20024" name="object_2002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0026" name="object_2002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0028" name="20029">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030" name="20031">
            <a:hlinkClick r:id="rId10" action="ppaction://hlinksldjump"/>
          </p:cNvPr>
          <p:cNvGrpSpPr/>
          <p:nvPr/>
        </p:nvGrpSpPr>
        <p:grpSpPr>
          <a:xfrm>
            <a:off x="17356704" y="887211"/>
            <a:ext cx="561600" cy="648000"/>
            <a:chOff x="0" y="0"/>
            <a:chExt cx="0" cy="0"/>
          </a:xfrm>
        </p:grpSpPr>
        <p:sp>
          <p:nvSpPr>
            <p:cNvPr id="20032" name="20033"/>
            <p:cNvSpPr/>
            <p:nvPr/>
          </p:nvSpPr>
          <p:spPr>
            <a:xfrm>
              <a:off x="0" y="0"/>
              <a:ext cx="350000" cy="350000"/>
            </a:xfrm>
            <a:prstGeom prst="rect">
              <a:avLst/>
            </a:prstGeom>
            <a:noFill/>
            <a:ln w="30000" cap="flat" cmpd="sng" algn="ctr">
              <a:solidFill>
                <a:srgbClr val="707274"/>
              </a:solidFill>
            </a:ln>
          </p:spPr>
        </p:sp>
        <p:sp>
          <p:nvSpPr>
            <p:cNvPr id="20034" name="object_2003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0036" name="object_20037"/>
            <p:cNvSpPr/>
            <p:nvPr/>
          </p:nvSpPr>
          <p:spPr>
            <a:xfrm>
              <a:off x="136856" y="41051"/>
              <a:ext cx="54000" cy="59400"/>
            </a:xfrm>
            <a:prstGeom prst="rect">
              <a:avLst/>
            </a:prstGeom>
            <a:solidFill>
              <a:srgbClr val="707274"/>
            </a:solidFill>
          </p:spPr>
        </p:sp>
        <p:sp>
          <p:nvSpPr>
            <p:cNvPr id="20038" name="object_20039"/>
            <p:cNvSpPr/>
            <p:nvPr/>
          </p:nvSpPr>
          <p:spPr>
            <a:xfrm>
              <a:off x="180596" y="70751"/>
              <a:ext cx="55300" cy="0"/>
            </a:xfrm>
            <a:prstGeom prst="line">
              <a:avLst/>
            </a:prstGeom>
            <a:solidFill>
              <a:srgbClr val="000000"/>
            </a:solidFill>
            <a:ln w="11000" cap="flat" cmpd="sng" algn="ctr">
              <a:solidFill>
                <a:srgbClr val="707274"/>
              </a:solidFill>
            </a:ln>
          </p:spPr>
        </p:sp>
        <p:sp>
          <p:nvSpPr>
            <p:cNvPr id="20040" name="object_20041"/>
            <p:cNvSpPr/>
            <p:nvPr/>
          </p:nvSpPr>
          <p:spPr>
            <a:xfrm>
              <a:off x="245893" y="41051"/>
              <a:ext cx="54000" cy="59400"/>
            </a:xfrm>
            <a:prstGeom prst="ellipse">
              <a:avLst/>
            </a:prstGeom>
            <a:solidFill>
              <a:srgbClr val="707274"/>
            </a:solidFill>
          </p:spPr>
        </p:sp>
        <p:sp>
          <p:nvSpPr>
            <p:cNvPr id="20042" name="object_20043"/>
            <p:cNvSpPr/>
            <p:nvPr/>
          </p:nvSpPr>
          <p:spPr>
            <a:xfrm>
              <a:off x="136856" y="143142"/>
              <a:ext cx="54000" cy="59400"/>
            </a:xfrm>
            <a:prstGeom prst="rect">
              <a:avLst/>
            </a:prstGeom>
            <a:solidFill>
              <a:srgbClr val="707274"/>
            </a:solidFill>
          </p:spPr>
        </p:sp>
        <p:sp>
          <p:nvSpPr>
            <p:cNvPr id="20044" name="object_20045"/>
            <p:cNvSpPr/>
            <p:nvPr/>
          </p:nvSpPr>
          <p:spPr>
            <a:xfrm>
              <a:off x="180596" y="172842"/>
              <a:ext cx="55300" cy="0"/>
            </a:xfrm>
            <a:prstGeom prst="line">
              <a:avLst/>
            </a:prstGeom>
            <a:solidFill>
              <a:srgbClr val="000000"/>
            </a:solidFill>
            <a:ln w="11000" cap="flat" cmpd="sng" algn="ctr">
              <a:solidFill>
                <a:srgbClr val="707274"/>
              </a:solidFill>
            </a:ln>
          </p:spPr>
        </p:sp>
        <p:sp>
          <p:nvSpPr>
            <p:cNvPr id="20046" name="object_20047"/>
            <p:cNvSpPr/>
            <p:nvPr/>
          </p:nvSpPr>
          <p:spPr>
            <a:xfrm>
              <a:off x="245893" y="143142"/>
              <a:ext cx="54000" cy="59400"/>
            </a:xfrm>
            <a:prstGeom prst="ellipse">
              <a:avLst/>
            </a:prstGeom>
            <a:solidFill>
              <a:srgbClr val="707274"/>
            </a:solidFill>
          </p:spPr>
        </p:sp>
        <p:sp>
          <p:nvSpPr>
            <p:cNvPr id="20048" name="object_20049"/>
            <p:cNvSpPr/>
            <p:nvPr/>
          </p:nvSpPr>
          <p:spPr>
            <a:xfrm>
              <a:off x="136856" y="237985"/>
              <a:ext cx="54000" cy="59400"/>
            </a:xfrm>
            <a:prstGeom prst="rect">
              <a:avLst/>
            </a:prstGeom>
            <a:solidFill>
              <a:srgbClr val="707274"/>
            </a:solidFill>
          </p:spPr>
        </p:sp>
        <p:sp>
          <p:nvSpPr>
            <p:cNvPr id="20050" name="object_20051"/>
            <p:cNvSpPr/>
            <p:nvPr/>
          </p:nvSpPr>
          <p:spPr>
            <a:xfrm>
              <a:off x="180596" y="267685"/>
              <a:ext cx="55300" cy="0"/>
            </a:xfrm>
            <a:prstGeom prst="line">
              <a:avLst/>
            </a:prstGeom>
            <a:solidFill>
              <a:srgbClr val="000000"/>
            </a:solidFill>
            <a:ln w="11000" cap="flat" cmpd="sng" algn="ctr">
              <a:solidFill>
                <a:srgbClr val="707274"/>
              </a:solidFill>
            </a:ln>
          </p:spPr>
        </p:sp>
        <p:sp>
          <p:nvSpPr>
            <p:cNvPr id="20052" name="object_20053"/>
            <p:cNvSpPr/>
            <p:nvPr/>
          </p:nvSpPr>
          <p:spPr>
            <a:xfrm>
              <a:off x="245893" y="237985"/>
              <a:ext cx="54000" cy="59400"/>
            </a:xfrm>
            <a:prstGeom prst="ellipse">
              <a:avLst/>
            </a:prstGeom>
            <a:solidFill>
              <a:srgbClr val="707274"/>
            </a:solidFill>
          </p:spPr>
        </p:sp>
        <p:sp>
          <p:nvSpPr>
            <p:cNvPr id="20054" name="20055">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056" name="20057">
            <a:hlinkClick r:id="rId11" action="ppaction://hlinksldjump" tooltip="Aspektkarte"/>
          </p:cNvPr>
          <p:cNvGrpSpPr/>
          <p:nvPr/>
        </p:nvGrpSpPr>
        <p:grpSpPr>
          <a:xfrm>
            <a:off x="16333086" y="887211"/>
            <a:ext cx="350000" cy="350000"/>
            <a:chOff x="0" y="0"/>
            <a:chExt cx="0" cy="0"/>
          </a:xfrm>
        </p:grpSpPr>
        <p:sp>
          <p:nvSpPr>
            <p:cNvPr id="20058" name="20059"/>
            <p:cNvSpPr/>
            <p:nvPr/>
          </p:nvSpPr>
          <p:spPr>
            <a:xfrm>
              <a:off x="0" y="0"/>
              <a:ext cx="350000" cy="350000"/>
            </a:xfrm>
            <a:prstGeom prst="rect">
              <a:avLst/>
            </a:prstGeom>
            <a:noFill/>
            <a:ln w="30000" cap="flat" cmpd="sng" algn="ctr">
              <a:solidFill>
                <a:srgbClr val="707274"/>
              </a:solidFill>
            </a:ln>
          </p:spPr>
        </p:sp>
        <p:sp>
          <p:nvSpPr>
            <p:cNvPr id="20060" name="20061"/>
            <p:cNvSpPr/>
            <p:nvPr/>
          </p:nvSpPr>
          <p:spPr>
            <a:xfrm>
              <a:off x="70000" y="0"/>
              <a:ext cx="210000" cy="0"/>
            </a:xfrm>
            <a:prstGeom prst="line">
              <a:avLst/>
            </a:prstGeom>
            <a:solidFill>
              <a:srgbClr val="000000"/>
            </a:solidFill>
            <a:ln w="11000" cap="flat" cmpd="sng" algn="ctr">
              <a:solidFill>
                <a:srgbClr val="707274"/>
              </a:solidFill>
            </a:ln>
          </p:spPr>
        </p:sp>
        <p:sp>
          <p:nvSpPr>
            <p:cNvPr id="20062" name="20063"/>
            <p:cNvSpPr/>
            <p:nvPr/>
          </p:nvSpPr>
          <p:spPr>
            <a:xfrm>
              <a:off x="70000" y="58333"/>
              <a:ext cx="210000" cy="0"/>
            </a:xfrm>
            <a:prstGeom prst="line">
              <a:avLst/>
            </a:prstGeom>
            <a:solidFill>
              <a:srgbClr val="000000"/>
            </a:solidFill>
            <a:ln w="11000" cap="flat" cmpd="sng" algn="ctr">
              <a:solidFill>
                <a:srgbClr val="707274"/>
              </a:solidFill>
            </a:ln>
          </p:spPr>
        </p:sp>
        <p:sp>
          <p:nvSpPr>
            <p:cNvPr id="20064" name="20065"/>
            <p:cNvSpPr/>
            <p:nvPr/>
          </p:nvSpPr>
          <p:spPr>
            <a:xfrm>
              <a:off x="70000" y="116667"/>
              <a:ext cx="210000" cy="0"/>
            </a:xfrm>
            <a:prstGeom prst="line">
              <a:avLst/>
            </a:prstGeom>
            <a:solidFill>
              <a:srgbClr val="000000"/>
            </a:solidFill>
            <a:ln w="11000" cap="flat" cmpd="sng" algn="ctr">
              <a:solidFill>
                <a:srgbClr val="707274"/>
              </a:solidFill>
            </a:ln>
          </p:spPr>
        </p:sp>
        <p:sp>
          <p:nvSpPr>
            <p:cNvPr id="20066" name="20067"/>
            <p:cNvSpPr/>
            <p:nvPr/>
          </p:nvSpPr>
          <p:spPr>
            <a:xfrm>
              <a:off x="70000" y="175000"/>
              <a:ext cx="210000" cy="0"/>
            </a:xfrm>
            <a:prstGeom prst="line">
              <a:avLst/>
            </a:prstGeom>
            <a:solidFill>
              <a:srgbClr val="000000"/>
            </a:solidFill>
            <a:ln w="11000" cap="flat" cmpd="sng" algn="ctr">
              <a:solidFill>
                <a:srgbClr val="707274"/>
              </a:solidFill>
            </a:ln>
          </p:spPr>
        </p:sp>
        <p:sp>
          <p:nvSpPr>
            <p:cNvPr id="20068" name="20069"/>
            <p:cNvSpPr/>
            <p:nvPr/>
          </p:nvSpPr>
          <p:spPr>
            <a:xfrm>
              <a:off x="70000" y="233333"/>
              <a:ext cx="210000" cy="0"/>
            </a:xfrm>
            <a:prstGeom prst="line">
              <a:avLst/>
            </a:prstGeom>
            <a:solidFill>
              <a:srgbClr val="000000"/>
            </a:solidFill>
            <a:ln w="11000" cap="flat" cmpd="sng" algn="ctr">
              <a:solidFill>
                <a:srgbClr val="707274"/>
              </a:solidFill>
            </a:ln>
          </p:spPr>
        </p:sp>
        <p:sp>
          <p:nvSpPr>
            <p:cNvPr id="20070" name="20071"/>
            <p:cNvSpPr/>
            <p:nvPr/>
          </p:nvSpPr>
          <p:spPr>
            <a:xfrm>
              <a:off x="70000" y="291667"/>
              <a:ext cx="210000" cy="0"/>
            </a:xfrm>
            <a:prstGeom prst="line">
              <a:avLst/>
            </a:prstGeom>
            <a:solidFill>
              <a:srgbClr val="000000"/>
            </a:solidFill>
            <a:ln w="11000" cap="flat" cmpd="sng" algn="ctr">
              <a:solidFill>
                <a:srgbClr val="707274"/>
              </a:solidFill>
            </a:ln>
          </p:spPr>
        </p:sp>
        <p:sp>
          <p:nvSpPr>
            <p:cNvPr id="20072" name="20073"/>
            <p:cNvSpPr/>
            <p:nvPr/>
          </p:nvSpPr>
          <p:spPr>
            <a:xfrm>
              <a:off x="70000" y="350000"/>
              <a:ext cx="210000" cy="0"/>
            </a:xfrm>
            <a:prstGeom prst="line">
              <a:avLst/>
            </a:prstGeom>
            <a:solidFill>
              <a:srgbClr val="000000"/>
            </a:solidFill>
            <a:ln w="11000" cap="flat" cmpd="sng" algn="ctr">
              <a:solidFill>
                <a:srgbClr val="707274"/>
              </a:solidFill>
            </a:ln>
          </p:spPr>
        </p:sp>
        <p:sp>
          <p:nvSpPr>
            <p:cNvPr id="20074" name="20075">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076" name="object_20077">
            <a:hlinkClick r:id="rId12" action="ppaction://hlinksldjump" tooltip="Tabellenband Demoskopie"/>
          </p:cNvPr>
          <p:cNvGrpSpPr/>
          <p:nvPr/>
        </p:nvGrpSpPr>
        <p:grpSpPr>
          <a:xfrm>
            <a:off x="15309468" y="887211"/>
            <a:ext cx="350000" cy="350000"/>
            <a:chOff x="0" y="0"/>
            <a:chExt cx="0" cy="0"/>
          </a:xfrm>
        </p:grpSpPr>
        <p:sp>
          <p:nvSpPr>
            <p:cNvPr id="20080" name="object_20081"/>
            <p:cNvSpPr/>
            <p:nvPr/>
          </p:nvSpPr>
          <p:spPr>
            <a:xfrm>
              <a:off x="30600" y="27733"/>
              <a:ext cx="222300" cy="61200"/>
            </a:xfrm>
            <a:prstGeom prst="rect">
              <a:avLst/>
            </a:prstGeom>
            <a:solidFill>
              <a:srgbClr val="707274"/>
            </a:solidFill>
            <a:ln>
              <a:noFill/>
            </a:ln>
          </p:spPr>
        </p:sp>
        <p:sp>
          <p:nvSpPr>
            <p:cNvPr id="20082" name="object_20083"/>
            <p:cNvSpPr/>
            <p:nvPr/>
          </p:nvSpPr>
          <p:spPr>
            <a:xfrm>
              <a:off x="0" y="27733"/>
              <a:ext cx="61200" cy="61200"/>
            </a:xfrm>
            <a:prstGeom prst="ellipse">
              <a:avLst/>
            </a:prstGeom>
            <a:solidFill>
              <a:srgbClr val="707274"/>
            </a:solidFill>
            <a:ln>
              <a:noFill/>
            </a:ln>
          </p:spPr>
        </p:sp>
        <p:sp>
          <p:nvSpPr>
            <p:cNvPr id="20084" name="object_20085"/>
            <p:cNvSpPr/>
            <p:nvPr/>
          </p:nvSpPr>
          <p:spPr>
            <a:xfrm>
              <a:off x="222300" y="27733"/>
              <a:ext cx="61200" cy="61200"/>
            </a:xfrm>
            <a:prstGeom prst="ellipse">
              <a:avLst/>
            </a:prstGeom>
            <a:solidFill>
              <a:srgbClr val="707274"/>
            </a:solidFill>
            <a:ln>
              <a:noFill/>
            </a:ln>
          </p:spPr>
        </p:sp>
        <p:sp>
          <p:nvSpPr>
            <p:cNvPr id="20086" name="object_20087"/>
            <p:cNvSpPr/>
            <p:nvPr/>
          </p:nvSpPr>
          <p:spPr>
            <a:xfrm>
              <a:off x="30600" y="144400"/>
              <a:ext cx="141800" cy="61200"/>
            </a:xfrm>
            <a:prstGeom prst="rect">
              <a:avLst/>
            </a:prstGeom>
            <a:solidFill>
              <a:srgbClr val="707274"/>
            </a:solidFill>
            <a:ln>
              <a:noFill/>
            </a:ln>
          </p:spPr>
        </p:sp>
        <p:sp>
          <p:nvSpPr>
            <p:cNvPr id="20088" name="object_20089"/>
            <p:cNvSpPr/>
            <p:nvPr/>
          </p:nvSpPr>
          <p:spPr>
            <a:xfrm>
              <a:off x="0" y="144400"/>
              <a:ext cx="61200" cy="61200"/>
            </a:xfrm>
            <a:prstGeom prst="ellipse">
              <a:avLst/>
            </a:prstGeom>
            <a:solidFill>
              <a:srgbClr val="707274"/>
            </a:solidFill>
            <a:ln>
              <a:noFill/>
            </a:ln>
          </p:spPr>
        </p:sp>
        <p:sp>
          <p:nvSpPr>
            <p:cNvPr id="20090" name="object_20091"/>
            <p:cNvSpPr/>
            <p:nvPr/>
          </p:nvSpPr>
          <p:spPr>
            <a:xfrm>
              <a:off x="141800" y="144400"/>
              <a:ext cx="61200" cy="61200"/>
            </a:xfrm>
            <a:prstGeom prst="ellipse">
              <a:avLst/>
            </a:prstGeom>
            <a:solidFill>
              <a:srgbClr val="707274"/>
            </a:solidFill>
            <a:ln>
              <a:noFill/>
            </a:ln>
          </p:spPr>
        </p:sp>
        <p:sp>
          <p:nvSpPr>
            <p:cNvPr id="20092" name="object_20093"/>
            <p:cNvSpPr/>
            <p:nvPr/>
          </p:nvSpPr>
          <p:spPr>
            <a:xfrm>
              <a:off x="30600" y="261067"/>
              <a:ext cx="288800" cy="61200"/>
            </a:xfrm>
            <a:prstGeom prst="rect">
              <a:avLst/>
            </a:prstGeom>
            <a:solidFill>
              <a:srgbClr val="707274"/>
            </a:solidFill>
            <a:ln>
              <a:noFill/>
            </a:ln>
          </p:spPr>
        </p:sp>
        <p:sp>
          <p:nvSpPr>
            <p:cNvPr id="20094" name="object_20095"/>
            <p:cNvSpPr/>
            <p:nvPr/>
          </p:nvSpPr>
          <p:spPr>
            <a:xfrm>
              <a:off x="0" y="261067"/>
              <a:ext cx="61200" cy="61200"/>
            </a:xfrm>
            <a:prstGeom prst="ellipse">
              <a:avLst/>
            </a:prstGeom>
            <a:solidFill>
              <a:srgbClr val="707274"/>
            </a:solidFill>
            <a:ln>
              <a:noFill/>
            </a:ln>
          </p:spPr>
        </p:sp>
        <p:sp>
          <p:nvSpPr>
            <p:cNvPr id="20096" name="object_20097"/>
            <p:cNvSpPr/>
            <p:nvPr/>
          </p:nvSpPr>
          <p:spPr>
            <a:xfrm>
              <a:off x="288800" y="261067"/>
              <a:ext cx="61200" cy="61200"/>
            </a:xfrm>
            <a:prstGeom prst="ellipse">
              <a:avLst/>
            </a:prstGeom>
            <a:solidFill>
              <a:srgbClr val="707274"/>
            </a:solidFill>
            <a:ln>
              <a:noFill/>
            </a:ln>
          </p:spPr>
        </p:sp>
        <p:sp>
          <p:nvSpPr>
            <p:cNvPr id="20098" name="object_20099"/>
            <p:cNvSpPr/>
            <p:nvPr/>
          </p:nvSpPr>
          <p:spPr>
            <a:xfrm>
              <a:off x="263500" y="58333"/>
              <a:ext cx="0" cy="233333"/>
            </a:xfrm>
            <a:prstGeom prst="rect">
              <a:avLst/>
            </a:prstGeom>
            <a:noFill/>
            <a:ln w="10470">
              <a:solidFill>
                <a:srgbClr val="707274"/>
              </a:solidFill>
            </a:ln>
          </p:spPr>
        </p:sp>
        <p:sp>
          <p:nvSpPr>
            <p:cNvPr id="20100" name="2010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0102" name="object_20103"/>
          <p:cNvSpPr/>
          <p:nvPr/>
        </p:nvSpPr>
        <p:spPr>
          <a:xfrm>
            <a:off x="16376529" y="257782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1.8</a:t>
            </a:r>
          </a:p>
        </p:txBody>
      </p:sp>
      <p:sp>
        <p:nvSpPr>
          <p:cNvPr id="20104" name="object_20105"/>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The working atmosphere means that we have a high level of trust in one another.</a:t>
            </a:r>
            <a:endParaRPr sz="2450" dirty="0">
              <a:latin typeface="Arial"/>
              <a:cs typeface="Arial"/>
            </a:endParaRPr>
          </a:p>
        </p:txBody>
      </p:sp>
      <p:sp>
        <p:nvSpPr>
          <p:cNvPr id="20106" name="object_20107"/>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0108" name="object_20109"/>
          <p:cNvSpPr/>
          <p:nvPr/>
        </p:nvSpPr>
        <p:spPr>
          <a:xfrm>
            <a:off x="7345326" y="3599878"/>
            <a:ext cx="0" cy="6368604"/>
          </a:xfrm>
          <a:prstGeom prst="rect">
            <a:avLst/>
          </a:prstGeom>
          <a:ln w="5235">
            <a:solidFill>
              <a:srgbClr val="000000"/>
            </a:solidFill>
          </a:ln>
        </p:spPr>
      </p:sp>
      <p:sp>
        <p:nvSpPr>
          <p:cNvPr id="20110" name="object_20111"/>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0112" name="object_20113"/>
          <p:cNvSpPr/>
          <p:nvPr/>
        </p:nvSpPr>
        <p:spPr>
          <a:xfrm>
            <a:off x="9026775" y="3599878"/>
            <a:ext cx="0" cy="6368604"/>
          </a:xfrm>
          <a:prstGeom prst="rect">
            <a:avLst/>
          </a:prstGeom>
          <a:ln w="5235">
            <a:solidFill>
              <a:srgbClr val="767A7C"/>
            </a:solidFill>
          </a:ln>
        </p:spPr>
      </p:sp>
      <p:sp>
        <p:nvSpPr>
          <p:cNvPr id="20114" name="object_20115"/>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0116" name="object_20117"/>
          <p:cNvSpPr/>
          <p:nvPr/>
        </p:nvSpPr>
        <p:spPr>
          <a:xfrm>
            <a:off x="10708225" y="3599878"/>
            <a:ext cx="0" cy="6368604"/>
          </a:xfrm>
          <a:prstGeom prst="rect">
            <a:avLst/>
          </a:prstGeom>
          <a:ln w="5235">
            <a:solidFill>
              <a:srgbClr val="767A7C"/>
            </a:solidFill>
          </a:ln>
        </p:spPr>
      </p:sp>
      <p:sp>
        <p:nvSpPr>
          <p:cNvPr id="20118" name="object_20119"/>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0120" name="object_20121"/>
          <p:cNvSpPr/>
          <p:nvPr/>
        </p:nvSpPr>
        <p:spPr>
          <a:xfrm>
            <a:off x="12389674" y="3599878"/>
            <a:ext cx="0" cy="6368604"/>
          </a:xfrm>
          <a:prstGeom prst="rect">
            <a:avLst/>
          </a:prstGeom>
          <a:ln w="5235">
            <a:solidFill>
              <a:srgbClr val="767A7C"/>
            </a:solidFill>
          </a:ln>
        </p:spPr>
      </p:sp>
      <p:sp>
        <p:nvSpPr>
          <p:cNvPr id="20122" name="object_20123"/>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0124" name="object_20125"/>
          <p:cNvSpPr/>
          <p:nvPr/>
        </p:nvSpPr>
        <p:spPr>
          <a:xfrm>
            <a:off x="14071124" y="3599878"/>
            <a:ext cx="0" cy="6368604"/>
          </a:xfrm>
          <a:prstGeom prst="rect">
            <a:avLst/>
          </a:prstGeom>
          <a:ln w="5235">
            <a:solidFill>
              <a:srgbClr val="767A7C"/>
            </a:solidFill>
          </a:ln>
        </p:spPr>
      </p:sp>
      <p:sp>
        <p:nvSpPr>
          <p:cNvPr id="20126" name="object_20127"/>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0128" name="object_20129"/>
          <p:cNvSpPr/>
          <p:nvPr/>
        </p:nvSpPr>
        <p:spPr>
          <a:xfrm>
            <a:off x="15752573" y="3599878"/>
            <a:ext cx="0" cy="6368604"/>
          </a:xfrm>
          <a:prstGeom prst="rect">
            <a:avLst/>
          </a:prstGeom>
          <a:ln w="5235">
            <a:solidFill>
              <a:srgbClr val="000000"/>
            </a:solidFill>
          </a:ln>
        </p:spPr>
      </p:sp>
      <p:sp>
        <p:nvSpPr>
          <p:cNvPr id="19892" name="object_19893"/>
          <p:cNvSpPr/>
          <p:nvPr/>
        </p:nvSpPr>
        <p:spPr>
          <a:xfrm>
            <a:off x="7345326" y="3442398"/>
            <a:ext cx="5128421" cy="157480"/>
          </a:xfrm>
          <a:prstGeom prst="rect">
            <a:avLst/>
          </a:prstGeom>
          <a:solidFill>
            <a:srgbClr val="DB2D3C"/>
          </a:solidFill>
        </p:spPr>
      </p:sp>
      <p:sp>
        <p:nvSpPr>
          <p:cNvPr id="19894" name="object_19895"/>
          <p:cNvSpPr/>
          <p:nvPr/>
        </p:nvSpPr>
        <p:spPr>
          <a:xfrm>
            <a:off x="12473747" y="3442398"/>
            <a:ext cx="1008870" cy="157480"/>
          </a:xfrm>
          <a:prstGeom prst="rect">
            <a:avLst/>
          </a:prstGeom>
          <a:solidFill>
            <a:srgbClr val="FABC46"/>
          </a:solidFill>
        </p:spPr>
      </p:sp>
      <p:sp>
        <p:nvSpPr>
          <p:cNvPr id="19896" name="object_19897"/>
          <p:cNvSpPr/>
          <p:nvPr/>
        </p:nvSpPr>
        <p:spPr>
          <a:xfrm>
            <a:off x="13482617" y="3442398"/>
            <a:ext cx="2269957" cy="157480"/>
          </a:xfrm>
          <a:prstGeom prst="rect">
            <a:avLst/>
          </a:prstGeom>
          <a:solidFill>
            <a:srgbClr val="35B77C"/>
          </a:solidFill>
        </p:spPr>
      </p:sp>
      <p:sp>
        <p:nvSpPr>
          <p:cNvPr id="20130" name="object_20131"/>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0132" name="object_20133"/>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743</a:t>
            </a:r>
          </a:p>
        </p:txBody>
      </p:sp>
      <p:sp>
        <p:nvSpPr>
          <p:cNvPr id="20134" name="object_20135"/>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A=1.8 | I=62%</a:t>
            </a:r>
          </a:p>
        </p:txBody>
      </p:sp>
      <p:sp>
        <p:nvSpPr>
          <p:cNvPr id="20136" name="object_20137"/>
          <p:cNvSpPr/>
          <p:nvPr/>
        </p:nvSpPr>
        <p:spPr>
          <a:xfrm>
            <a:off x="7345326" y="3759093"/>
            <a:ext cx="7044888" cy="212287"/>
          </a:xfrm>
          <a:prstGeom prst="rect">
            <a:avLst/>
          </a:prstGeom>
          <a:solidFill>
            <a:srgbClr val="49C0B6"/>
          </a:solidFill>
        </p:spPr>
      </p:sp>
      <p:sp>
        <p:nvSpPr>
          <p:cNvPr id="20138" name="object_20139"/>
          <p:cNvSpPr/>
          <p:nvPr/>
        </p:nvSpPr>
        <p:spPr>
          <a:xfrm>
            <a:off x="14390214" y="3599878"/>
            <a:ext cx="0" cy="6368604"/>
          </a:xfrm>
          <a:prstGeom prst="rect">
            <a:avLst/>
          </a:prstGeom>
          <a:ln w="21000">
            <a:solidFill>
              <a:srgbClr val="49C0B6"/>
            </a:solidFill>
          </a:ln>
        </p:spPr>
      </p:sp>
      <p:sp>
        <p:nvSpPr>
          <p:cNvPr id="20140" name="object_20141"/>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0142" name="object_20143"/>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0144" name="object_20145"/>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0146" name="object_20147"/>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94</a:t>
            </a:r>
          </a:p>
        </p:txBody>
      </p:sp>
      <p:sp>
        <p:nvSpPr>
          <p:cNvPr id="20148" name="object_20149"/>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A=1.7 | I=50%</a:t>
            </a:r>
          </a:p>
        </p:txBody>
      </p:sp>
      <p:sp>
        <p:nvSpPr>
          <p:cNvPr id="20150" name="object_20151"/>
          <p:cNvSpPr/>
          <p:nvPr/>
        </p:nvSpPr>
        <p:spPr>
          <a:xfrm>
            <a:off x="7345326" y="4820527"/>
            <a:ext cx="7155104" cy="212287"/>
          </a:xfrm>
          <a:prstGeom prst="rect">
            <a:avLst/>
          </a:prstGeom>
          <a:solidFill>
            <a:srgbClr val="49C0B6"/>
          </a:solidFill>
        </p:spPr>
      </p:sp>
      <p:sp>
        <p:nvSpPr>
          <p:cNvPr id="20152" name="object_20153"/>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0154" name="object_20155"/>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216</a:t>
            </a:r>
          </a:p>
        </p:txBody>
      </p:sp>
      <p:sp>
        <p:nvSpPr>
          <p:cNvPr id="20156" name="object_20157"/>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A=1.9 | I=70%</a:t>
            </a:r>
          </a:p>
        </p:txBody>
      </p:sp>
      <p:sp>
        <p:nvSpPr>
          <p:cNvPr id="20158" name="object_20159"/>
          <p:cNvSpPr/>
          <p:nvPr/>
        </p:nvSpPr>
        <p:spPr>
          <a:xfrm>
            <a:off x="7345326" y="5351244"/>
            <a:ext cx="6943763" cy="212287"/>
          </a:xfrm>
          <a:prstGeom prst="rect">
            <a:avLst/>
          </a:prstGeom>
          <a:solidFill>
            <a:srgbClr val="49C0B6"/>
          </a:solidFill>
        </p:spPr>
      </p:sp>
      <p:sp>
        <p:nvSpPr>
          <p:cNvPr id="20160" name="object_20161"/>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0162" name="object_20163"/>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0164" name="object_20165"/>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166" name="object_20167"/>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29</a:t>
            </a:r>
          </a:p>
        </p:txBody>
      </p:sp>
      <p:sp>
        <p:nvSpPr>
          <p:cNvPr id="20168" name="object_20169"/>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A=1.1 | I=71%</a:t>
            </a:r>
          </a:p>
        </p:txBody>
      </p:sp>
      <p:sp>
        <p:nvSpPr>
          <p:cNvPr id="20170" name="object_20171"/>
          <p:cNvSpPr/>
          <p:nvPr/>
        </p:nvSpPr>
        <p:spPr>
          <a:xfrm>
            <a:off x="7345326" y="6412678"/>
            <a:ext cx="8175323" cy="212287"/>
          </a:xfrm>
          <a:prstGeom prst="rect">
            <a:avLst/>
          </a:prstGeom>
          <a:solidFill>
            <a:srgbClr val="49C0B6"/>
          </a:solidFill>
        </p:spPr>
      </p:sp>
      <p:sp>
        <p:nvSpPr>
          <p:cNvPr id="20172" name="object_20173"/>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174" name="object_20175"/>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110</a:t>
            </a:r>
          </a:p>
        </p:txBody>
      </p:sp>
      <p:sp>
        <p:nvSpPr>
          <p:cNvPr id="20176" name="object_20177"/>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A=2.1 | I=33%</a:t>
            </a:r>
          </a:p>
        </p:txBody>
      </p:sp>
      <p:sp>
        <p:nvSpPr>
          <p:cNvPr id="20178" name="object_20179"/>
          <p:cNvSpPr/>
          <p:nvPr/>
        </p:nvSpPr>
        <p:spPr>
          <a:xfrm>
            <a:off x="7345326" y="6943395"/>
            <a:ext cx="6618796" cy="212287"/>
          </a:xfrm>
          <a:prstGeom prst="rect">
            <a:avLst/>
          </a:prstGeom>
          <a:solidFill>
            <a:srgbClr val="49C0B6"/>
          </a:solidFill>
        </p:spPr>
      </p:sp>
      <p:sp>
        <p:nvSpPr>
          <p:cNvPr id="20180" name="object_20181"/>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182" name="object_20183"/>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166</a:t>
            </a:r>
          </a:p>
        </p:txBody>
      </p:sp>
      <p:sp>
        <p:nvSpPr>
          <p:cNvPr id="20184" name="object_20185"/>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A=1.8 | I=75%</a:t>
            </a:r>
          </a:p>
        </p:txBody>
      </p:sp>
      <p:sp>
        <p:nvSpPr>
          <p:cNvPr id="20186" name="object_20187"/>
          <p:cNvSpPr/>
          <p:nvPr/>
        </p:nvSpPr>
        <p:spPr>
          <a:xfrm>
            <a:off x="7345326" y="7474112"/>
            <a:ext cx="7039803" cy="212287"/>
          </a:xfrm>
          <a:prstGeom prst="rect">
            <a:avLst/>
          </a:prstGeom>
          <a:solidFill>
            <a:srgbClr val="49C0B6"/>
          </a:solidFill>
        </p:spPr>
      </p:sp>
      <p:sp>
        <p:nvSpPr>
          <p:cNvPr id="20188" name="object_20189"/>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0190" name="object_20191"/>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0192" name="object_20193"/>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194" name="object_20195"/>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a:t>
            </a:r>
          </a:p>
        </p:txBody>
      </p:sp>
      <p:sp>
        <p:nvSpPr>
          <p:cNvPr id="20196" name="object_20197"/>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I=33%</a:t>
            </a:r>
          </a:p>
        </p:txBody>
      </p:sp>
      <p:sp>
        <p:nvSpPr>
          <p:cNvPr id="20198" name="object_20199"/>
          <p:cNvSpPr/>
          <p:nvPr/>
        </p:nvSpPr>
        <p:spPr>
          <a:xfrm>
            <a:off x="7345326" y="8535546"/>
            <a:ext cx="6725798" cy="212287"/>
          </a:xfrm>
          <a:prstGeom prst="rect">
            <a:avLst/>
          </a:prstGeom>
          <a:solidFill>
            <a:srgbClr val="49C0B6"/>
          </a:solidFill>
        </p:spPr>
      </p:sp>
      <p:sp>
        <p:nvSpPr>
          <p:cNvPr id="20200" name="object_20201"/>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202" name="object_20203"/>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191</a:t>
            </a:r>
          </a:p>
        </p:txBody>
      </p:sp>
      <p:sp>
        <p:nvSpPr>
          <p:cNvPr id="20204" name="object_20205"/>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A=1.9 | I=44%</a:t>
            </a:r>
          </a:p>
        </p:txBody>
      </p:sp>
      <p:sp>
        <p:nvSpPr>
          <p:cNvPr id="20206" name="object_20207"/>
          <p:cNvSpPr/>
          <p:nvPr/>
        </p:nvSpPr>
        <p:spPr>
          <a:xfrm>
            <a:off x="7345326" y="9066263"/>
            <a:ext cx="6875455" cy="212287"/>
          </a:xfrm>
          <a:prstGeom prst="rect">
            <a:avLst/>
          </a:prstGeom>
          <a:solidFill>
            <a:srgbClr val="49C0B6"/>
          </a:solidFill>
        </p:spPr>
      </p:sp>
      <p:sp>
        <p:nvSpPr>
          <p:cNvPr id="20208" name="object_20209"/>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210" name="object_20211"/>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95</a:t>
            </a:r>
          </a:p>
        </p:txBody>
      </p:sp>
      <p:sp>
        <p:nvSpPr>
          <p:cNvPr id="20212" name="object_20213"/>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A=1.6 | I=100%</a:t>
            </a:r>
          </a:p>
        </p:txBody>
      </p:sp>
      <p:sp>
        <p:nvSpPr>
          <p:cNvPr id="20214" name="object_20215"/>
          <p:cNvSpPr/>
          <p:nvPr/>
        </p:nvSpPr>
        <p:spPr>
          <a:xfrm>
            <a:off x="7345326" y="9596980"/>
            <a:ext cx="7327579" cy="212287"/>
          </a:xfrm>
          <a:prstGeom prst="rect">
            <a:avLst/>
          </a:prstGeom>
          <a:solidFill>
            <a:srgbClr val="49C0B6"/>
          </a:solidFill>
        </p:spPr>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24" name="object_20225"/>
          <p:cNvSpPr>
            <a:spLocks noGrp="1"/>
          </p:cNvSpPr>
          <p:nvPr/>
        </p:nvSpPr>
        <p:spPr>
          <a:xfrm>
            <a:off x="663156" y="586369"/>
            <a:ext cx="922019" cy="922019"/>
          </a:xfrm>
          <a:prstGeom prst="ellipse">
            <a:avLst/>
          </a:prstGeom>
          <a:solidFill>
            <a:srgbClr val="B26256"/>
          </a:solidFill>
        </p:spPr>
        <p:txBody>
          <a:bodyPr wrap="square" lIns="0" tIns="0" rIns="0" bIns="0" rtlCol="0" anchor="ctr"/>
          <a:lstStyle/>
          <a:p>
            <a:pPr algn="ctr"/>
            <a:r>
              <a:rPr sz="2950" b="1" dirty="0">
                <a:solidFill>
                  <a:srgbClr val="FFFFFF"/>
                </a:solidFill>
                <a:latin typeface="Arial"/>
                <a:ea typeface="Arial"/>
              </a:rPr>
              <a:t>10</a:t>
            </a:r>
            <a:endParaRPr sz="2950" b="1" dirty="0"/>
          </a:p>
        </p:txBody>
      </p:sp>
      <p:sp>
        <p:nvSpPr>
          <p:cNvPr id="20226" name="object_2022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unbureaucratic workflows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0228" name="20229">
            <a:hlinkClick r:id="rId3" action="ppaction://hlinksldjump" tooltip="Content"/>
          </p:cNvPr>
          <p:cNvGrpSpPr/>
          <p:nvPr/>
        </p:nvGrpSpPr>
        <p:grpSpPr>
          <a:xfrm>
            <a:off x="19403940" y="295737"/>
            <a:ext cx="350000" cy="350000"/>
            <a:chOff x="0" y="0"/>
            <a:chExt cx="0" cy="0"/>
          </a:xfrm>
        </p:grpSpPr>
        <p:sp>
          <p:nvSpPr>
            <p:cNvPr id="20230" name="20231"/>
            <p:cNvSpPr/>
            <p:nvPr/>
          </p:nvSpPr>
          <p:spPr>
            <a:xfrm>
              <a:off x="0" y="0"/>
              <a:ext cx="350000" cy="350000"/>
            </a:xfrm>
            <a:prstGeom prst="rect">
              <a:avLst/>
            </a:prstGeom>
            <a:noFill/>
            <a:ln w="30000" cap="flat" cmpd="sng" algn="ctr">
              <a:solidFill>
                <a:srgbClr val="707274"/>
              </a:solidFill>
            </a:ln>
          </p:spPr>
        </p:sp>
        <p:sp>
          <p:nvSpPr>
            <p:cNvPr id="20232" name="20233">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0234" name="20235">
            <a:hlinkClick r:id="rId4" action="ppaction://hlinksldjump" tooltip="Project overview"/>
          </p:cNvPr>
          <p:cNvGrpSpPr/>
          <p:nvPr/>
        </p:nvGrpSpPr>
        <p:grpSpPr>
          <a:xfrm>
            <a:off x="18380322" y="295737"/>
            <a:ext cx="350000" cy="350000"/>
            <a:chOff x="0" y="0"/>
            <a:chExt cx="0" cy="0"/>
          </a:xfrm>
        </p:grpSpPr>
        <p:sp>
          <p:nvSpPr>
            <p:cNvPr id="20236" name="20237"/>
            <p:cNvSpPr/>
            <p:nvPr/>
          </p:nvSpPr>
          <p:spPr>
            <a:xfrm>
              <a:off x="0" y="0"/>
              <a:ext cx="350000" cy="350000"/>
            </a:xfrm>
            <a:prstGeom prst="rect">
              <a:avLst/>
            </a:prstGeom>
            <a:noFill/>
            <a:ln w="30000" cap="flat" cmpd="sng" algn="ctr">
              <a:solidFill>
                <a:srgbClr val="707274"/>
              </a:solidFill>
            </a:ln>
          </p:spPr>
        </p:sp>
        <p:sp>
          <p:nvSpPr>
            <p:cNvPr id="20238" name="20239"/>
            <p:cNvSpPr/>
            <p:nvPr/>
          </p:nvSpPr>
          <p:spPr>
            <a:xfrm>
              <a:off x="0" y="280000"/>
              <a:ext cx="350000" cy="0"/>
            </a:xfrm>
            <a:prstGeom prst="line">
              <a:avLst/>
            </a:prstGeom>
            <a:solidFill>
              <a:srgbClr val="000000"/>
            </a:solidFill>
            <a:ln w="11000" cap="flat" cmpd="sng" algn="ctr">
              <a:solidFill>
                <a:srgbClr val="707274"/>
              </a:solidFill>
            </a:ln>
          </p:spPr>
        </p:sp>
        <p:sp>
          <p:nvSpPr>
            <p:cNvPr id="20240" name="20241"/>
            <p:cNvSpPr/>
            <p:nvPr/>
          </p:nvSpPr>
          <p:spPr>
            <a:xfrm>
              <a:off x="175000" y="280000"/>
              <a:ext cx="0" cy="70000"/>
            </a:xfrm>
            <a:prstGeom prst="line">
              <a:avLst/>
            </a:prstGeom>
            <a:solidFill>
              <a:srgbClr val="000000"/>
            </a:solidFill>
            <a:ln w="11000" cap="flat" cmpd="sng" algn="ctr">
              <a:solidFill>
                <a:srgbClr val="707274"/>
              </a:solidFill>
            </a:ln>
          </p:spPr>
        </p:sp>
        <p:sp>
          <p:nvSpPr>
            <p:cNvPr id="20242" name="object_20243"/>
            <p:cNvSpPr/>
            <p:nvPr/>
          </p:nvSpPr>
          <p:spPr>
            <a:xfrm>
              <a:off x="50000" y="87500"/>
              <a:ext cx="75000" cy="75000"/>
            </a:xfrm>
            <a:prstGeom prst="ellipse">
              <a:avLst/>
            </a:prstGeom>
            <a:solidFill>
              <a:srgbClr val="707274"/>
            </a:solidFill>
          </p:spPr>
        </p:sp>
        <p:sp>
          <p:nvSpPr>
            <p:cNvPr id="20244" name="object_20245"/>
            <p:cNvSpPr/>
            <p:nvPr/>
          </p:nvSpPr>
          <p:spPr>
            <a:xfrm>
              <a:off x="137500" y="87500"/>
              <a:ext cx="75000" cy="75000"/>
            </a:xfrm>
            <a:prstGeom prst="ellipse">
              <a:avLst/>
            </a:prstGeom>
            <a:solidFill>
              <a:srgbClr val="707274"/>
            </a:solidFill>
          </p:spPr>
        </p:sp>
        <p:sp>
          <p:nvSpPr>
            <p:cNvPr id="20246" name="object_20247"/>
            <p:cNvSpPr/>
            <p:nvPr/>
          </p:nvSpPr>
          <p:spPr>
            <a:xfrm>
              <a:off x="225000" y="87500"/>
              <a:ext cx="75000" cy="75000"/>
            </a:xfrm>
            <a:prstGeom prst="ellipse">
              <a:avLst/>
            </a:prstGeom>
            <a:solidFill>
              <a:srgbClr val="707274"/>
            </a:solidFill>
          </p:spPr>
        </p:sp>
        <p:sp>
          <p:nvSpPr>
            <p:cNvPr id="20248" name="20249"/>
            <p:cNvSpPr/>
            <p:nvPr/>
          </p:nvSpPr>
          <p:spPr>
            <a:xfrm>
              <a:off x="105000" y="233333"/>
              <a:ext cx="140000" cy="0"/>
            </a:xfrm>
            <a:prstGeom prst="rect">
              <a:avLst/>
            </a:prstGeom>
            <a:noFill/>
            <a:ln w="30000" cap="flat" cmpd="sng" algn="ctr">
              <a:solidFill>
                <a:srgbClr val="707274"/>
              </a:solidFill>
            </a:ln>
          </p:spPr>
        </p:sp>
        <p:sp>
          <p:nvSpPr>
            <p:cNvPr id="20250" name="20251">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252" name="20253">
            <a:hlinkClick r:id="rId5" action="ppaction://hlinksldjump" tooltip="Response-Rate"/>
          </p:cNvPr>
          <p:cNvGrpSpPr/>
          <p:nvPr/>
        </p:nvGrpSpPr>
        <p:grpSpPr>
          <a:xfrm>
            <a:off x="17356704" y="295737"/>
            <a:ext cx="350000" cy="350000"/>
            <a:chOff x="0" y="0"/>
            <a:chExt cx="0" cy="0"/>
          </a:xfrm>
        </p:grpSpPr>
        <p:sp>
          <p:nvSpPr>
            <p:cNvPr id="20254" name="20255"/>
            <p:cNvSpPr/>
            <p:nvPr/>
          </p:nvSpPr>
          <p:spPr>
            <a:xfrm>
              <a:off x="0" y="0"/>
              <a:ext cx="350000" cy="350000"/>
            </a:xfrm>
            <a:prstGeom prst="rect">
              <a:avLst/>
            </a:prstGeom>
            <a:noFill/>
            <a:ln w="30000" cap="flat" cmpd="sng" algn="ctr">
              <a:solidFill>
                <a:srgbClr val="707274"/>
              </a:solidFill>
            </a:ln>
          </p:spPr>
        </p:sp>
        <p:sp>
          <p:nvSpPr>
            <p:cNvPr id="20256" name="20257">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0258" name="object_20259">
            <a:hlinkClick r:id="rId6" action="ppaction://hlinksldjump" tooltip="Index overview"/>
          </p:cNvPr>
          <p:cNvGrpSpPr/>
          <p:nvPr/>
        </p:nvGrpSpPr>
        <p:grpSpPr>
          <a:xfrm>
            <a:off x="16333086" y="295737"/>
            <a:ext cx="511198" cy="515004"/>
            <a:chOff x="17809255" y="706508"/>
            <a:chExt cx="711198" cy="715004"/>
          </a:xfrm>
        </p:grpSpPr>
        <p:sp>
          <p:nvSpPr>
            <p:cNvPr id="20260" name="object_20261"/>
            <p:cNvSpPr/>
            <p:nvPr/>
          </p:nvSpPr>
          <p:spPr>
            <a:xfrm>
              <a:off x="17809255" y="706508"/>
              <a:ext cx="711198" cy="715004"/>
            </a:xfrm>
            <a:prstGeom prst="rect">
              <a:avLst/>
            </a:prstGeom>
            <a:solidFill>
              <a:srgbClr val="FFFFFF">
                <a:alpha val="500"/>
              </a:srgbClr>
            </a:solidFill>
            <a:ln>
              <a:noFill/>
            </a:ln>
          </p:spPr>
        </p:sp>
        <p:sp>
          <p:nvSpPr>
            <p:cNvPr id="20262" name="object_2026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0264" name="object_2026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0266" name="object_2026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0268" name="object_2026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0270" name="object_2027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0272" name="object_2027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0274" name="object_2027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0276" name="object_2027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0278" name="object_2027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0280" name="object_20281">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0282" name="object_20283">
            <a:hlinkClick r:id="rId7" action="ppaction://hlinksldjump" tooltip="Dimensions"/>
          </p:cNvPr>
          <p:cNvGrpSpPr/>
          <p:nvPr/>
        </p:nvGrpSpPr>
        <p:grpSpPr>
          <a:xfrm>
            <a:off x="15309468" y="295737"/>
            <a:ext cx="350000" cy="350000"/>
            <a:chOff x="0" y="0"/>
            <a:chExt cx="0" cy="0"/>
          </a:xfrm>
        </p:grpSpPr>
        <p:sp>
          <p:nvSpPr>
            <p:cNvPr id="20284" name="object_20285"/>
            <p:cNvSpPr/>
            <p:nvPr/>
          </p:nvSpPr>
          <p:spPr>
            <a:xfrm>
              <a:off x="30600" y="27733"/>
              <a:ext cx="113800" cy="61200"/>
            </a:xfrm>
            <a:prstGeom prst="rect">
              <a:avLst/>
            </a:prstGeom>
            <a:solidFill>
              <a:srgbClr val="707274"/>
            </a:solidFill>
            <a:ln>
              <a:noFill/>
            </a:ln>
          </p:spPr>
        </p:sp>
        <p:sp>
          <p:nvSpPr>
            <p:cNvPr id="20286" name="object_20287"/>
            <p:cNvSpPr/>
            <p:nvPr/>
          </p:nvSpPr>
          <p:spPr>
            <a:xfrm>
              <a:off x="275600" y="27733"/>
              <a:ext cx="43800" cy="61200"/>
            </a:xfrm>
            <a:prstGeom prst="rect">
              <a:avLst/>
            </a:prstGeom>
            <a:solidFill>
              <a:srgbClr val="707274"/>
            </a:solidFill>
            <a:ln>
              <a:noFill/>
            </a:ln>
          </p:spPr>
        </p:sp>
        <p:sp>
          <p:nvSpPr>
            <p:cNvPr id="20288" name="object_20289"/>
            <p:cNvSpPr/>
            <p:nvPr/>
          </p:nvSpPr>
          <p:spPr>
            <a:xfrm>
              <a:off x="0" y="27733"/>
              <a:ext cx="61200" cy="61200"/>
            </a:xfrm>
            <a:prstGeom prst="ellipse">
              <a:avLst/>
            </a:prstGeom>
            <a:solidFill>
              <a:srgbClr val="707274"/>
            </a:solidFill>
            <a:ln>
              <a:noFill/>
            </a:ln>
          </p:spPr>
        </p:sp>
        <p:sp>
          <p:nvSpPr>
            <p:cNvPr id="20290" name="object_20291"/>
            <p:cNvSpPr/>
            <p:nvPr/>
          </p:nvSpPr>
          <p:spPr>
            <a:xfrm>
              <a:off x="113800" y="27733"/>
              <a:ext cx="61200" cy="61200"/>
            </a:xfrm>
            <a:prstGeom prst="ellipse">
              <a:avLst/>
            </a:prstGeom>
            <a:solidFill>
              <a:srgbClr val="707274"/>
            </a:solidFill>
            <a:ln>
              <a:noFill/>
            </a:ln>
          </p:spPr>
        </p:sp>
        <p:sp>
          <p:nvSpPr>
            <p:cNvPr id="20292" name="object_20293"/>
            <p:cNvSpPr/>
            <p:nvPr/>
          </p:nvSpPr>
          <p:spPr>
            <a:xfrm>
              <a:off x="288800" y="27733"/>
              <a:ext cx="61200" cy="61200"/>
            </a:xfrm>
            <a:prstGeom prst="ellipse">
              <a:avLst/>
            </a:prstGeom>
            <a:solidFill>
              <a:srgbClr val="707274"/>
            </a:solidFill>
            <a:ln>
              <a:noFill/>
            </a:ln>
          </p:spPr>
        </p:sp>
        <p:sp>
          <p:nvSpPr>
            <p:cNvPr id="20294" name="object_20295"/>
            <p:cNvSpPr/>
            <p:nvPr/>
          </p:nvSpPr>
          <p:spPr>
            <a:xfrm>
              <a:off x="245000" y="27733"/>
              <a:ext cx="61200" cy="61200"/>
            </a:xfrm>
            <a:prstGeom prst="ellipse">
              <a:avLst/>
            </a:prstGeom>
            <a:solidFill>
              <a:srgbClr val="707274"/>
            </a:solidFill>
            <a:ln>
              <a:noFill/>
            </a:ln>
          </p:spPr>
        </p:sp>
        <p:sp>
          <p:nvSpPr>
            <p:cNvPr id="20296" name="object_20297"/>
            <p:cNvSpPr/>
            <p:nvPr/>
          </p:nvSpPr>
          <p:spPr>
            <a:xfrm>
              <a:off x="30600" y="144400"/>
              <a:ext cx="43800" cy="61200"/>
            </a:xfrm>
            <a:prstGeom prst="rect">
              <a:avLst/>
            </a:prstGeom>
            <a:solidFill>
              <a:srgbClr val="707274"/>
            </a:solidFill>
            <a:ln>
              <a:noFill/>
            </a:ln>
          </p:spPr>
        </p:sp>
        <p:sp>
          <p:nvSpPr>
            <p:cNvPr id="20298" name="object_20299"/>
            <p:cNvSpPr/>
            <p:nvPr/>
          </p:nvSpPr>
          <p:spPr>
            <a:xfrm>
              <a:off x="205600" y="144400"/>
              <a:ext cx="113800" cy="61200"/>
            </a:xfrm>
            <a:prstGeom prst="rect">
              <a:avLst/>
            </a:prstGeom>
            <a:solidFill>
              <a:srgbClr val="707274"/>
            </a:solidFill>
            <a:ln>
              <a:noFill/>
            </a:ln>
          </p:spPr>
        </p:sp>
        <p:sp>
          <p:nvSpPr>
            <p:cNvPr id="20300" name="object_20301"/>
            <p:cNvSpPr/>
            <p:nvPr/>
          </p:nvSpPr>
          <p:spPr>
            <a:xfrm>
              <a:off x="0" y="144400"/>
              <a:ext cx="61200" cy="61200"/>
            </a:xfrm>
            <a:prstGeom prst="ellipse">
              <a:avLst/>
            </a:prstGeom>
            <a:solidFill>
              <a:srgbClr val="707274"/>
            </a:solidFill>
            <a:ln>
              <a:noFill/>
            </a:ln>
          </p:spPr>
        </p:sp>
        <p:sp>
          <p:nvSpPr>
            <p:cNvPr id="20302" name="object_20303"/>
            <p:cNvSpPr/>
            <p:nvPr/>
          </p:nvSpPr>
          <p:spPr>
            <a:xfrm>
              <a:off x="43800" y="144400"/>
              <a:ext cx="61200" cy="61200"/>
            </a:xfrm>
            <a:prstGeom prst="ellipse">
              <a:avLst/>
            </a:prstGeom>
            <a:solidFill>
              <a:srgbClr val="707274"/>
            </a:solidFill>
            <a:ln>
              <a:noFill/>
            </a:ln>
          </p:spPr>
        </p:sp>
        <p:sp>
          <p:nvSpPr>
            <p:cNvPr id="20304" name="object_20305"/>
            <p:cNvSpPr/>
            <p:nvPr/>
          </p:nvSpPr>
          <p:spPr>
            <a:xfrm>
              <a:off x="288800" y="144400"/>
              <a:ext cx="61200" cy="61200"/>
            </a:xfrm>
            <a:prstGeom prst="ellipse">
              <a:avLst/>
            </a:prstGeom>
            <a:solidFill>
              <a:srgbClr val="707274"/>
            </a:solidFill>
            <a:ln>
              <a:noFill/>
            </a:ln>
          </p:spPr>
        </p:sp>
        <p:sp>
          <p:nvSpPr>
            <p:cNvPr id="20306" name="object_20307"/>
            <p:cNvSpPr/>
            <p:nvPr/>
          </p:nvSpPr>
          <p:spPr>
            <a:xfrm>
              <a:off x="175000" y="144400"/>
              <a:ext cx="61200" cy="61200"/>
            </a:xfrm>
            <a:prstGeom prst="ellipse">
              <a:avLst/>
            </a:prstGeom>
            <a:solidFill>
              <a:srgbClr val="707274"/>
            </a:solidFill>
            <a:ln>
              <a:noFill/>
            </a:ln>
          </p:spPr>
        </p:sp>
        <p:sp>
          <p:nvSpPr>
            <p:cNvPr id="20308" name="object_20309"/>
            <p:cNvSpPr/>
            <p:nvPr/>
          </p:nvSpPr>
          <p:spPr>
            <a:xfrm>
              <a:off x="30600" y="261067"/>
              <a:ext cx="78800" cy="61200"/>
            </a:xfrm>
            <a:prstGeom prst="rect">
              <a:avLst/>
            </a:prstGeom>
            <a:solidFill>
              <a:srgbClr val="707274"/>
            </a:solidFill>
            <a:ln>
              <a:noFill/>
            </a:ln>
          </p:spPr>
        </p:sp>
        <p:sp>
          <p:nvSpPr>
            <p:cNvPr id="20310" name="object_20311"/>
            <p:cNvSpPr/>
            <p:nvPr/>
          </p:nvSpPr>
          <p:spPr>
            <a:xfrm>
              <a:off x="240600" y="261067"/>
              <a:ext cx="78800" cy="61200"/>
            </a:xfrm>
            <a:prstGeom prst="rect">
              <a:avLst/>
            </a:prstGeom>
            <a:solidFill>
              <a:srgbClr val="707274"/>
            </a:solidFill>
            <a:ln>
              <a:noFill/>
            </a:ln>
          </p:spPr>
        </p:sp>
        <p:sp>
          <p:nvSpPr>
            <p:cNvPr id="20312" name="object_20313"/>
            <p:cNvSpPr/>
            <p:nvPr/>
          </p:nvSpPr>
          <p:spPr>
            <a:xfrm>
              <a:off x="0" y="261067"/>
              <a:ext cx="61200" cy="61200"/>
            </a:xfrm>
            <a:prstGeom prst="ellipse">
              <a:avLst/>
            </a:prstGeom>
            <a:solidFill>
              <a:srgbClr val="707274"/>
            </a:solidFill>
            <a:ln>
              <a:noFill/>
            </a:ln>
          </p:spPr>
        </p:sp>
        <p:sp>
          <p:nvSpPr>
            <p:cNvPr id="20314" name="object_20315"/>
            <p:cNvSpPr/>
            <p:nvPr/>
          </p:nvSpPr>
          <p:spPr>
            <a:xfrm>
              <a:off x="78800" y="261067"/>
              <a:ext cx="61200" cy="61200"/>
            </a:xfrm>
            <a:prstGeom prst="ellipse">
              <a:avLst/>
            </a:prstGeom>
            <a:solidFill>
              <a:srgbClr val="707274"/>
            </a:solidFill>
            <a:ln>
              <a:noFill/>
            </a:ln>
          </p:spPr>
        </p:sp>
        <p:sp>
          <p:nvSpPr>
            <p:cNvPr id="20316" name="object_20317"/>
            <p:cNvSpPr/>
            <p:nvPr/>
          </p:nvSpPr>
          <p:spPr>
            <a:xfrm>
              <a:off x="288800" y="261067"/>
              <a:ext cx="61200" cy="61200"/>
            </a:xfrm>
            <a:prstGeom prst="ellipse">
              <a:avLst/>
            </a:prstGeom>
            <a:solidFill>
              <a:srgbClr val="707274"/>
            </a:solidFill>
            <a:ln>
              <a:noFill/>
            </a:ln>
          </p:spPr>
        </p:sp>
        <p:sp>
          <p:nvSpPr>
            <p:cNvPr id="20318" name="object_20319"/>
            <p:cNvSpPr/>
            <p:nvPr/>
          </p:nvSpPr>
          <p:spPr>
            <a:xfrm>
              <a:off x="210000" y="261067"/>
              <a:ext cx="61200" cy="61200"/>
            </a:xfrm>
            <a:prstGeom prst="ellipse">
              <a:avLst/>
            </a:prstGeom>
            <a:solidFill>
              <a:srgbClr val="707274"/>
            </a:solidFill>
            <a:ln>
              <a:noFill/>
            </a:ln>
          </p:spPr>
        </p:sp>
        <p:sp>
          <p:nvSpPr>
            <p:cNvPr id="20320" name="20321">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322" name="object_20323">
            <a:hlinkClick r:id="rId8" action="ppaction://hlinksldjump" tooltip="Portfolio of Action"/>
          </p:cNvPr>
          <p:cNvGrpSpPr/>
          <p:nvPr/>
        </p:nvGrpSpPr>
        <p:grpSpPr>
          <a:xfrm>
            <a:off x="19403940" y="887211"/>
            <a:ext cx="350000" cy="350000"/>
            <a:chOff x="0" y="0"/>
            <a:chExt cx="0" cy="0"/>
          </a:xfrm>
        </p:grpSpPr>
        <p:sp>
          <p:nvSpPr>
            <p:cNvPr id="20326" name="object_20327"/>
            <p:cNvSpPr/>
            <p:nvPr/>
          </p:nvSpPr>
          <p:spPr>
            <a:xfrm>
              <a:off x="11900" y="79800"/>
              <a:ext cx="51110" cy="51110"/>
            </a:xfrm>
            <a:prstGeom prst="ellipse">
              <a:avLst/>
            </a:prstGeom>
            <a:solidFill>
              <a:srgbClr val="707274"/>
            </a:solidFill>
          </p:spPr>
        </p:sp>
        <p:sp>
          <p:nvSpPr>
            <p:cNvPr id="20328" name="object_20329"/>
            <p:cNvSpPr/>
            <p:nvPr/>
          </p:nvSpPr>
          <p:spPr>
            <a:xfrm>
              <a:off x="121800" y="124250"/>
              <a:ext cx="51110" cy="51110"/>
            </a:xfrm>
            <a:prstGeom prst="ellipse">
              <a:avLst/>
            </a:prstGeom>
            <a:solidFill>
              <a:srgbClr val="707274"/>
            </a:solidFill>
          </p:spPr>
        </p:sp>
        <p:sp>
          <p:nvSpPr>
            <p:cNvPr id="20330" name="object_20331"/>
            <p:cNvSpPr/>
            <p:nvPr/>
          </p:nvSpPr>
          <p:spPr>
            <a:xfrm>
              <a:off x="244650" y="42700"/>
              <a:ext cx="51110" cy="51110"/>
            </a:xfrm>
            <a:prstGeom prst="ellipse">
              <a:avLst/>
            </a:prstGeom>
            <a:solidFill>
              <a:srgbClr val="707274"/>
            </a:solidFill>
          </p:spPr>
        </p:sp>
        <p:sp>
          <p:nvSpPr>
            <p:cNvPr id="20332" name="object_20333"/>
            <p:cNvSpPr/>
            <p:nvPr/>
          </p:nvSpPr>
          <p:spPr>
            <a:xfrm>
              <a:off x="282800" y="229250"/>
              <a:ext cx="51110" cy="51110"/>
            </a:xfrm>
            <a:prstGeom prst="ellipse">
              <a:avLst/>
            </a:prstGeom>
            <a:solidFill>
              <a:srgbClr val="707274"/>
            </a:solidFill>
          </p:spPr>
        </p:sp>
        <p:sp>
          <p:nvSpPr>
            <p:cNvPr id="20334" name="object_20335"/>
            <p:cNvSpPr/>
            <p:nvPr/>
          </p:nvSpPr>
          <p:spPr>
            <a:xfrm>
              <a:off x="79800" y="234500"/>
              <a:ext cx="51110" cy="51110"/>
            </a:xfrm>
            <a:prstGeom prst="ellipse">
              <a:avLst/>
            </a:prstGeom>
            <a:solidFill>
              <a:srgbClr val="707274"/>
            </a:solidFill>
          </p:spPr>
        </p:sp>
        <p:sp>
          <p:nvSpPr>
            <p:cNvPr id="20336" name="object_20337"/>
            <p:cNvSpPr/>
            <p:nvPr/>
          </p:nvSpPr>
          <p:spPr>
            <a:xfrm>
              <a:off x="105350" y="23800"/>
              <a:ext cx="51110" cy="51110"/>
            </a:xfrm>
            <a:prstGeom prst="ellipse">
              <a:avLst/>
            </a:prstGeom>
            <a:solidFill>
              <a:srgbClr val="707274"/>
            </a:solidFill>
          </p:spPr>
        </p:sp>
        <p:sp>
          <p:nvSpPr>
            <p:cNvPr id="20338" name="object_20339"/>
            <p:cNvSpPr/>
            <p:nvPr/>
          </p:nvSpPr>
          <p:spPr>
            <a:xfrm>
              <a:off x="232050" y="149450"/>
              <a:ext cx="51110" cy="51110"/>
            </a:xfrm>
            <a:prstGeom prst="ellipse">
              <a:avLst/>
            </a:prstGeom>
            <a:solidFill>
              <a:srgbClr val="707274"/>
            </a:solidFill>
          </p:spPr>
        </p:sp>
        <p:sp>
          <p:nvSpPr>
            <p:cNvPr id="20340" name="object_20341"/>
            <p:cNvSpPr/>
            <p:nvPr/>
          </p:nvSpPr>
          <p:spPr>
            <a:xfrm>
              <a:off x="0" y="175000"/>
              <a:ext cx="350000" cy="0"/>
            </a:xfrm>
            <a:prstGeom prst="rect">
              <a:avLst/>
            </a:prstGeom>
            <a:noFill/>
            <a:ln w="10470">
              <a:solidFill>
                <a:srgbClr val="707274"/>
              </a:solidFill>
            </a:ln>
          </p:spPr>
        </p:sp>
        <p:sp>
          <p:nvSpPr>
            <p:cNvPr id="20342" name="object_20343"/>
            <p:cNvSpPr/>
            <p:nvPr/>
          </p:nvSpPr>
          <p:spPr>
            <a:xfrm>
              <a:off x="175000" y="0"/>
              <a:ext cx="0" cy="350000"/>
            </a:xfrm>
            <a:prstGeom prst="rect">
              <a:avLst/>
            </a:prstGeom>
            <a:noFill/>
            <a:ln w="10470">
              <a:solidFill>
                <a:srgbClr val="707274"/>
              </a:solidFill>
            </a:ln>
          </p:spPr>
        </p:sp>
        <p:sp>
          <p:nvSpPr>
            <p:cNvPr id="20344" name="20345">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346" name="20347">
            <a:hlinkClick r:id="rId9" action="ppaction://hlinksldjump" tooltip="Semantic Differential"/>
          </p:cNvPr>
          <p:cNvGrpSpPr/>
          <p:nvPr/>
        </p:nvGrpSpPr>
        <p:grpSpPr>
          <a:xfrm>
            <a:off x="18380322" y="887211"/>
            <a:ext cx="561600" cy="648000"/>
            <a:chOff x="0" y="0"/>
            <a:chExt cx="0" cy="0"/>
          </a:xfrm>
        </p:grpSpPr>
        <p:sp>
          <p:nvSpPr>
            <p:cNvPr id="20348" name="20349"/>
            <p:cNvSpPr/>
            <p:nvPr/>
          </p:nvSpPr>
          <p:spPr>
            <a:xfrm>
              <a:off x="0" y="0"/>
              <a:ext cx="350000" cy="350000"/>
            </a:xfrm>
            <a:prstGeom prst="rect">
              <a:avLst/>
            </a:prstGeom>
            <a:noFill/>
            <a:ln w="30000" cap="flat" cmpd="sng" algn="ctr">
              <a:solidFill>
                <a:srgbClr val="707274"/>
              </a:solidFill>
            </a:ln>
          </p:spPr>
        </p:sp>
        <p:cxnSp>
          <p:nvCxnSpPr>
            <p:cNvPr id="20350" name="object_2035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0352" name="object_2035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0354" name="20355">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356" name="20357">
            <a:hlinkClick r:id="rId10" action="ppaction://hlinksldjump"/>
          </p:cNvPr>
          <p:cNvGrpSpPr/>
          <p:nvPr/>
        </p:nvGrpSpPr>
        <p:grpSpPr>
          <a:xfrm>
            <a:off x="17356704" y="887211"/>
            <a:ext cx="561600" cy="648000"/>
            <a:chOff x="0" y="0"/>
            <a:chExt cx="0" cy="0"/>
          </a:xfrm>
        </p:grpSpPr>
        <p:sp>
          <p:nvSpPr>
            <p:cNvPr id="20358" name="20359"/>
            <p:cNvSpPr/>
            <p:nvPr/>
          </p:nvSpPr>
          <p:spPr>
            <a:xfrm>
              <a:off x="0" y="0"/>
              <a:ext cx="350000" cy="350000"/>
            </a:xfrm>
            <a:prstGeom prst="rect">
              <a:avLst/>
            </a:prstGeom>
            <a:noFill/>
            <a:ln w="30000" cap="flat" cmpd="sng" algn="ctr">
              <a:solidFill>
                <a:srgbClr val="707274"/>
              </a:solidFill>
            </a:ln>
          </p:spPr>
        </p:sp>
        <p:sp>
          <p:nvSpPr>
            <p:cNvPr id="20360" name="object_2036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0362" name="object_20363"/>
            <p:cNvSpPr/>
            <p:nvPr/>
          </p:nvSpPr>
          <p:spPr>
            <a:xfrm>
              <a:off x="136856" y="41051"/>
              <a:ext cx="54000" cy="59400"/>
            </a:xfrm>
            <a:prstGeom prst="rect">
              <a:avLst/>
            </a:prstGeom>
            <a:solidFill>
              <a:srgbClr val="707274"/>
            </a:solidFill>
          </p:spPr>
        </p:sp>
        <p:sp>
          <p:nvSpPr>
            <p:cNvPr id="20364" name="object_20365"/>
            <p:cNvSpPr/>
            <p:nvPr/>
          </p:nvSpPr>
          <p:spPr>
            <a:xfrm>
              <a:off x="180596" y="70751"/>
              <a:ext cx="55300" cy="0"/>
            </a:xfrm>
            <a:prstGeom prst="line">
              <a:avLst/>
            </a:prstGeom>
            <a:solidFill>
              <a:srgbClr val="000000"/>
            </a:solidFill>
            <a:ln w="11000" cap="flat" cmpd="sng" algn="ctr">
              <a:solidFill>
                <a:srgbClr val="707274"/>
              </a:solidFill>
            </a:ln>
          </p:spPr>
        </p:sp>
        <p:sp>
          <p:nvSpPr>
            <p:cNvPr id="20366" name="object_20367"/>
            <p:cNvSpPr/>
            <p:nvPr/>
          </p:nvSpPr>
          <p:spPr>
            <a:xfrm>
              <a:off x="245893" y="41051"/>
              <a:ext cx="54000" cy="59400"/>
            </a:xfrm>
            <a:prstGeom prst="ellipse">
              <a:avLst/>
            </a:prstGeom>
            <a:solidFill>
              <a:srgbClr val="707274"/>
            </a:solidFill>
          </p:spPr>
        </p:sp>
        <p:sp>
          <p:nvSpPr>
            <p:cNvPr id="20368" name="object_20369"/>
            <p:cNvSpPr/>
            <p:nvPr/>
          </p:nvSpPr>
          <p:spPr>
            <a:xfrm>
              <a:off x="136856" y="143142"/>
              <a:ext cx="54000" cy="59400"/>
            </a:xfrm>
            <a:prstGeom prst="rect">
              <a:avLst/>
            </a:prstGeom>
            <a:solidFill>
              <a:srgbClr val="707274"/>
            </a:solidFill>
          </p:spPr>
        </p:sp>
        <p:sp>
          <p:nvSpPr>
            <p:cNvPr id="20370" name="object_20371"/>
            <p:cNvSpPr/>
            <p:nvPr/>
          </p:nvSpPr>
          <p:spPr>
            <a:xfrm>
              <a:off x="180596" y="172842"/>
              <a:ext cx="55300" cy="0"/>
            </a:xfrm>
            <a:prstGeom prst="line">
              <a:avLst/>
            </a:prstGeom>
            <a:solidFill>
              <a:srgbClr val="000000"/>
            </a:solidFill>
            <a:ln w="11000" cap="flat" cmpd="sng" algn="ctr">
              <a:solidFill>
                <a:srgbClr val="707274"/>
              </a:solidFill>
            </a:ln>
          </p:spPr>
        </p:sp>
        <p:sp>
          <p:nvSpPr>
            <p:cNvPr id="20372" name="object_20373"/>
            <p:cNvSpPr/>
            <p:nvPr/>
          </p:nvSpPr>
          <p:spPr>
            <a:xfrm>
              <a:off x="245893" y="143142"/>
              <a:ext cx="54000" cy="59400"/>
            </a:xfrm>
            <a:prstGeom prst="ellipse">
              <a:avLst/>
            </a:prstGeom>
            <a:solidFill>
              <a:srgbClr val="707274"/>
            </a:solidFill>
          </p:spPr>
        </p:sp>
        <p:sp>
          <p:nvSpPr>
            <p:cNvPr id="20374" name="object_20375"/>
            <p:cNvSpPr/>
            <p:nvPr/>
          </p:nvSpPr>
          <p:spPr>
            <a:xfrm>
              <a:off x="136856" y="237985"/>
              <a:ext cx="54000" cy="59400"/>
            </a:xfrm>
            <a:prstGeom prst="rect">
              <a:avLst/>
            </a:prstGeom>
            <a:solidFill>
              <a:srgbClr val="707274"/>
            </a:solidFill>
          </p:spPr>
        </p:sp>
        <p:sp>
          <p:nvSpPr>
            <p:cNvPr id="20376" name="object_20377"/>
            <p:cNvSpPr/>
            <p:nvPr/>
          </p:nvSpPr>
          <p:spPr>
            <a:xfrm>
              <a:off x="180596" y="267685"/>
              <a:ext cx="55300" cy="0"/>
            </a:xfrm>
            <a:prstGeom prst="line">
              <a:avLst/>
            </a:prstGeom>
            <a:solidFill>
              <a:srgbClr val="000000"/>
            </a:solidFill>
            <a:ln w="11000" cap="flat" cmpd="sng" algn="ctr">
              <a:solidFill>
                <a:srgbClr val="707274"/>
              </a:solidFill>
            </a:ln>
          </p:spPr>
        </p:sp>
        <p:sp>
          <p:nvSpPr>
            <p:cNvPr id="20378" name="object_20379"/>
            <p:cNvSpPr/>
            <p:nvPr/>
          </p:nvSpPr>
          <p:spPr>
            <a:xfrm>
              <a:off x="245893" y="237985"/>
              <a:ext cx="54000" cy="59400"/>
            </a:xfrm>
            <a:prstGeom prst="ellipse">
              <a:avLst/>
            </a:prstGeom>
            <a:solidFill>
              <a:srgbClr val="707274"/>
            </a:solidFill>
          </p:spPr>
        </p:sp>
        <p:sp>
          <p:nvSpPr>
            <p:cNvPr id="20380" name="20381">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382" name="20383">
            <a:hlinkClick r:id="rId11" action="ppaction://hlinksldjump" tooltip="Aspektkarte"/>
          </p:cNvPr>
          <p:cNvGrpSpPr/>
          <p:nvPr/>
        </p:nvGrpSpPr>
        <p:grpSpPr>
          <a:xfrm>
            <a:off x="16333086" y="887211"/>
            <a:ext cx="350000" cy="350000"/>
            <a:chOff x="0" y="0"/>
            <a:chExt cx="0" cy="0"/>
          </a:xfrm>
        </p:grpSpPr>
        <p:sp>
          <p:nvSpPr>
            <p:cNvPr id="20384" name="20385"/>
            <p:cNvSpPr/>
            <p:nvPr/>
          </p:nvSpPr>
          <p:spPr>
            <a:xfrm>
              <a:off x="0" y="0"/>
              <a:ext cx="350000" cy="350000"/>
            </a:xfrm>
            <a:prstGeom prst="rect">
              <a:avLst/>
            </a:prstGeom>
            <a:noFill/>
            <a:ln w="30000" cap="flat" cmpd="sng" algn="ctr">
              <a:solidFill>
                <a:srgbClr val="707274"/>
              </a:solidFill>
            </a:ln>
          </p:spPr>
        </p:sp>
        <p:sp>
          <p:nvSpPr>
            <p:cNvPr id="20386" name="20387"/>
            <p:cNvSpPr/>
            <p:nvPr/>
          </p:nvSpPr>
          <p:spPr>
            <a:xfrm>
              <a:off x="70000" y="0"/>
              <a:ext cx="210000" cy="0"/>
            </a:xfrm>
            <a:prstGeom prst="line">
              <a:avLst/>
            </a:prstGeom>
            <a:solidFill>
              <a:srgbClr val="000000"/>
            </a:solidFill>
            <a:ln w="11000" cap="flat" cmpd="sng" algn="ctr">
              <a:solidFill>
                <a:srgbClr val="707274"/>
              </a:solidFill>
            </a:ln>
          </p:spPr>
        </p:sp>
        <p:sp>
          <p:nvSpPr>
            <p:cNvPr id="20388" name="20389"/>
            <p:cNvSpPr/>
            <p:nvPr/>
          </p:nvSpPr>
          <p:spPr>
            <a:xfrm>
              <a:off x="70000" y="58333"/>
              <a:ext cx="210000" cy="0"/>
            </a:xfrm>
            <a:prstGeom prst="line">
              <a:avLst/>
            </a:prstGeom>
            <a:solidFill>
              <a:srgbClr val="000000"/>
            </a:solidFill>
            <a:ln w="11000" cap="flat" cmpd="sng" algn="ctr">
              <a:solidFill>
                <a:srgbClr val="707274"/>
              </a:solidFill>
            </a:ln>
          </p:spPr>
        </p:sp>
        <p:sp>
          <p:nvSpPr>
            <p:cNvPr id="20390" name="20391"/>
            <p:cNvSpPr/>
            <p:nvPr/>
          </p:nvSpPr>
          <p:spPr>
            <a:xfrm>
              <a:off x="70000" y="116667"/>
              <a:ext cx="210000" cy="0"/>
            </a:xfrm>
            <a:prstGeom prst="line">
              <a:avLst/>
            </a:prstGeom>
            <a:solidFill>
              <a:srgbClr val="000000"/>
            </a:solidFill>
            <a:ln w="11000" cap="flat" cmpd="sng" algn="ctr">
              <a:solidFill>
                <a:srgbClr val="707274"/>
              </a:solidFill>
            </a:ln>
          </p:spPr>
        </p:sp>
        <p:sp>
          <p:nvSpPr>
            <p:cNvPr id="20392" name="20393"/>
            <p:cNvSpPr/>
            <p:nvPr/>
          </p:nvSpPr>
          <p:spPr>
            <a:xfrm>
              <a:off x="70000" y="175000"/>
              <a:ext cx="210000" cy="0"/>
            </a:xfrm>
            <a:prstGeom prst="line">
              <a:avLst/>
            </a:prstGeom>
            <a:solidFill>
              <a:srgbClr val="000000"/>
            </a:solidFill>
            <a:ln w="11000" cap="flat" cmpd="sng" algn="ctr">
              <a:solidFill>
                <a:srgbClr val="707274"/>
              </a:solidFill>
            </a:ln>
          </p:spPr>
        </p:sp>
        <p:sp>
          <p:nvSpPr>
            <p:cNvPr id="20394" name="20395"/>
            <p:cNvSpPr/>
            <p:nvPr/>
          </p:nvSpPr>
          <p:spPr>
            <a:xfrm>
              <a:off x="70000" y="233333"/>
              <a:ext cx="210000" cy="0"/>
            </a:xfrm>
            <a:prstGeom prst="line">
              <a:avLst/>
            </a:prstGeom>
            <a:solidFill>
              <a:srgbClr val="000000"/>
            </a:solidFill>
            <a:ln w="11000" cap="flat" cmpd="sng" algn="ctr">
              <a:solidFill>
                <a:srgbClr val="707274"/>
              </a:solidFill>
            </a:ln>
          </p:spPr>
        </p:sp>
        <p:sp>
          <p:nvSpPr>
            <p:cNvPr id="20396" name="20397"/>
            <p:cNvSpPr/>
            <p:nvPr/>
          </p:nvSpPr>
          <p:spPr>
            <a:xfrm>
              <a:off x="70000" y="291667"/>
              <a:ext cx="210000" cy="0"/>
            </a:xfrm>
            <a:prstGeom prst="line">
              <a:avLst/>
            </a:prstGeom>
            <a:solidFill>
              <a:srgbClr val="000000"/>
            </a:solidFill>
            <a:ln w="11000" cap="flat" cmpd="sng" algn="ctr">
              <a:solidFill>
                <a:srgbClr val="707274"/>
              </a:solidFill>
            </a:ln>
          </p:spPr>
        </p:sp>
        <p:sp>
          <p:nvSpPr>
            <p:cNvPr id="20398" name="20399"/>
            <p:cNvSpPr/>
            <p:nvPr/>
          </p:nvSpPr>
          <p:spPr>
            <a:xfrm>
              <a:off x="70000" y="350000"/>
              <a:ext cx="210000" cy="0"/>
            </a:xfrm>
            <a:prstGeom prst="line">
              <a:avLst/>
            </a:prstGeom>
            <a:solidFill>
              <a:srgbClr val="000000"/>
            </a:solidFill>
            <a:ln w="11000" cap="flat" cmpd="sng" algn="ctr">
              <a:solidFill>
                <a:srgbClr val="707274"/>
              </a:solidFill>
            </a:ln>
          </p:spPr>
        </p:sp>
        <p:sp>
          <p:nvSpPr>
            <p:cNvPr id="20400" name="20401">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402" name="object_20403">
            <a:hlinkClick r:id="rId12" action="ppaction://hlinksldjump" tooltip="Tabellenband Demoskopie"/>
          </p:cNvPr>
          <p:cNvGrpSpPr/>
          <p:nvPr/>
        </p:nvGrpSpPr>
        <p:grpSpPr>
          <a:xfrm>
            <a:off x="15309468" y="887211"/>
            <a:ext cx="350000" cy="350000"/>
            <a:chOff x="0" y="0"/>
            <a:chExt cx="0" cy="0"/>
          </a:xfrm>
        </p:grpSpPr>
        <p:sp>
          <p:nvSpPr>
            <p:cNvPr id="20406" name="object_20407"/>
            <p:cNvSpPr/>
            <p:nvPr/>
          </p:nvSpPr>
          <p:spPr>
            <a:xfrm>
              <a:off x="30600" y="27733"/>
              <a:ext cx="222300" cy="61200"/>
            </a:xfrm>
            <a:prstGeom prst="rect">
              <a:avLst/>
            </a:prstGeom>
            <a:solidFill>
              <a:srgbClr val="707274"/>
            </a:solidFill>
            <a:ln>
              <a:noFill/>
            </a:ln>
          </p:spPr>
        </p:sp>
        <p:sp>
          <p:nvSpPr>
            <p:cNvPr id="20408" name="object_20409"/>
            <p:cNvSpPr/>
            <p:nvPr/>
          </p:nvSpPr>
          <p:spPr>
            <a:xfrm>
              <a:off x="0" y="27733"/>
              <a:ext cx="61200" cy="61200"/>
            </a:xfrm>
            <a:prstGeom prst="ellipse">
              <a:avLst/>
            </a:prstGeom>
            <a:solidFill>
              <a:srgbClr val="707274"/>
            </a:solidFill>
            <a:ln>
              <a:noFill/>
            </a:ln>
          </p:spPr>
        </p:sp>
        <p:sp>
          <p:nvSpPr>
            <p:cNvPr id="20410" name="object_20411"/>
            <p:cNvSpPr/>
            <p:nvPr/>
          </p:nvSpPr>
          <p:spPr>
            <a:xfrm>
              <a:off x="222300" y="27733"/>
              <a:ext cx="61200" cy="61200"/>
            </a:xfrm>
            <a:prstGeom prst="ellipse">
              <a:avLst/>
            </a:prstGeom>
            <a:solidFill>
              <a:srgbClr val="707274"/>
            </a:solidFill>
            <a:ln>
              <a:noFill/>
            </a:ln>
          </p:spPr>
        </p:sp>
        <p:sp>
          <p:nvSpPr>
            <p:cNvPr id="20412" name="object_20413"/>
            <p:cNvSpPr/>
            <p:nvPr/>
          </p:nvSpPr>
          <p:spPr>
            <a:xfrm>
              <a:off x="30600" y="144400"/>
              <a:ext cx="141800" cy="61200"/>
            </a:xfrm>
            <a:prstGeom prst="rect">
              <a:avLst/>
            </a:prstGeom>
            <a:solidFill>
              <a:srgbClr val="707274"/>
            </a:solidFill>
            <a:ln>
              <a:noFill/>
            </a:ln>
          </p:spPr>
        </p:sp>
        <p:sp>
          <p:nvSpPr>
            <p:cNvPr id="20414" name="object_20415"/>
            <p:cNvSpPr/>
            <p:nvPr/>
          </p:nvSpPr>
          <p:spPr>
            <a:xfrm>
              <a:off x="0" y="144400"/>
              <a:ext cx="61200" cy="61200"/>
            </a:xfrm>
            <a:prstGeom prst="ellipse">
              <a:avLst/>
            </a:prstGeom>
            <a:solidFill>
              <a:srgbClr val="707274"/>
            </a:solidFill>
            <a:ln>
              <a:noFill/>
            </a:ln>
          </p:spPr>
        </p:sp>
        <p:sp>
          <p:nvSpPr>
            <p:cNvPr id="20416" name="object_20417"/>
            <p:cNvSpPr/>
            <p:nvPr/>
          </p:nvSpPr>
          <p:spPr>
            <a:xfrm>
              <a:off x="141800" y="144400"/>
              <a:ext cx="61200" cy="61200"/>
            </a:xfrm>
            <a:prstGeom prst="ellipse">
              <a:avLst/>
            </a:prstGeom>
            <a:solidFill>
              <a:srgbClr val="707274"/>
            </a:solidFill>
            <a:ln>
              <a:noFill/>
            </a:ln>
          </p:spPr>
        </p:sp>
        <p:sp>
          <p:nvSpPr>
            <p:cNvPr id="20418" name="object_20419"/>
            <p:cNvSpPr/>
            <p:nvPr/>
          </p:nvSpPr>
          <p:spPr>
            <a:xfrm>
              <a:off x="30600" y="261067"/>
              <a:ext cx="288800" cy="61200"/>
            </a:xfrm>
            <a:prstGeom prst="rect">
              <a:avLst/>
            </a:prstGeom>
            <a:solidFill>
              <a:srgbClr val="707274"/>
            </a:solidFill>
            <a:ln>
              <a:noFill/>
            </a:ln>
          </p:spPr>
        </p:sp>
        <p:sp>
          <p:nvSpPr>
            <p:cNvPr id="20420" name="object_20421"/>
            <p:cNvSpPr/>
            <p:nvPr/>
          </p:nvSpPr>
          <p:spPr>
            <a:xfrm>
              <a:off x="0" y="261067"/>
              <a:ext cx="61200" cy="61200"/>
            </a:xfrm>
            <a:prstGeom prst="ellipse">
              <a:avLst/>
            </a:prstGeom>
            <a:solidFill>
              <a:srgbClr val="707274"/>
            </a:solidFill>
            <a:ln>
              <a:noFill/>
            </a:ln>
          </p:spPr>
        </p:sp>
        <p:sp>
          <p:nvSpPr>
            <p:cNvPr id="20422" name="object_20423"/>
            <p:cNvSpPr/>
            <p:nvPr/>
          </p:nvSpPr>
          <p:spPr>
            <a:xfrm>
              <a:off x="288800" y="261067"/>
              <a:ext cx="61200" cy="61200"/>
            </a:xfrm>
            <a:prstGeom prst="ellipse">
              <a:avLst/>
            </a:prstGeom>
            <a:solidFill>
              <a:srgbClr val="707274"/>
            </a:solidFill>
            <a:ln>
              <a:noFill/>
            </a:ln>
          </p:spPr>
        </p:sp>
        <p:sp>
          <p:nvSpPr>
            <p:cNvPr id="20424" name="object_20425"/>
            <p:cNvSpPr/>
            <p:nvPr/>
          </p:nvSpPr>
          <p:spPr>
            <a:xfrm>
              <a:off x="263500" y="58333"/>
              <a:ext cx="0" cy="233333"/>
            </a:xfrm>
            <a:prstGeom prst="rect">
              <a:avLst/>
            </a:prstGeom>
            <a:noFill/>
            <a:ln w="10470">
              <a:solidFill>
                <a:srgbClr val="707274"/>
              </a:solidFill>
            </a:ln>
          </p:spPr>
        </p:sp>
        <p:sp>
          <p:nvSpPr>
            <p:cNvPr id="20426" name="2042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0428" name="object_20429"/>
          <p:cNvSpPr/>
          <p:nvPr/>
        </p:nvSpPr>
        <p:spPr>
          <a:xfrm>
            <a:off x="16376529" y="257782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3.1</a:t>
            </a:r>
          </a:p>
        </p:txBody>
      </p:sp>
      <p:sp>
        <p:nvSpPr>
          <p:cNvPr id="20430" name="object_20431"/>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Workflows are efficient and unbureaucratic.</a:t>
            </a:r>
            <a:endParaRPr sz="2450" dirty="0">
              <a:latin typeface="Arial"/>
              <a:cs typeface="Arial"/>
            </a:endParaRPr>
          </a:p>
        </p:txBody>
      </p:sp>
      <p:sp>
        <p:nvSpPr>
          <p:cNvPr id="20432" name="object_20433"/>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0434" name="object_20435"/>
          <p:cNvSpPr/>
          <p:nvPr/>
        </p:nvSpPr>
        <p:spPr>
          <a:xfrm>
            <a:off x="7345326" y="3599878"/>
            <a:ext cx="0" cy="6368604"/>
          </a:xfrm>
          <a:prstGeom prst="rect">
            <a:avLst/>
          </a:prstGeom>
          <a:ln w="5235">
            <a:solidFill>
              <a:srgbClr val="000000"/>
            </a:solidFill>
          </a:ln>
        </p:spPr>
      </p:sp>
      <p:sp>
        <p:nvSpPr>
          <p:cNvPr id="20436" name="object_20437"/>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0438" name="object_20439"/>
          <p:cNvSpPr/>
          <p:nvPr/>
        </p:nvSpPr>
        <p:spPr>
          <a:xfrm>
            <a:off x="9026775" y="3599878"/>
            <a:ext cx="0" cy="6368604"/>
          </a:xfrm>
          <a:prstGeom prst="rect">
            <a:avLst/>
          </a:prstGeom>
          <a:ln w="5235">
            <a:solidFill>
              <a:srgbClr val="767A7C"/>
            </a:solidFill>
          </a:ln>
        </p:spPr>
      </p:sp>
      <p:sp>
        <p:nvSpPr>
          <p:cNvPr id="20440" name="object_20441"/>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0442" name="object_20443"/>
          <p:cNvSpPr/>
          <p:nvPr/>
        </p:nvSpPr>
        <p:spPr>
          <a:xfrm>
            <a:off x="10708225" y="3599878"/>
            <a:ext cx="0" cy="6368604"/>
          </a:xfrm>
          <a:prstGeom prst="rect">
            <a:avLst/>
          </a:prstGeom>
          <a:ln w="5235">
            <a:solidFill>
              <a:srgbClr val="767A7C"/>
            </a:solidFill>
          </a:ln>
        </p:spPr>
      </p:sp>
      <p:sp>
        <p:nvSpPr>
          <p:cNvPr id="20444" name="object_20445"/>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0446" name="object_20447"/>
          <p:cNvSpPr/>
          <p:nvPr/>
        </p:nvSpPr>
        <p:spPr>
          <a:xfrm>
            <a:off x="12389674" y="3599878"/>
            <a:ext cx="0" cy="6368604"/>
          </a:xfrm>
          <a:prstGeom prst="rect">
            <a:avLst/>
          </a:prstGeom>
          <a:ln w="5235">
            <a:solidFill>
              <a:srgbClr val="767A7C"/>
            </a:solidFill>
          </a:ln>
        </p:spPr>
      </p:sp>
      <p:sp>
        <p:nvSpPr>
          <p:cNvPr id="20448" name="object_20449"/>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0450" name="object_20451"/>
          <p:cNvSpPr/>
          <p:nvPr/>
        </p:nvSpPr>
        <p:spPr>
          <a:xfrm>
            <a:off x="14071124" y="3599878"/>
            <a:ext cx="0" cy="6368604"/>
          </a:xfrm>
          <a:prstGeom prst="rect">
            <a:avLst/>
          </a:prstGeom>
          <a:ln w="5235">
            <a:solidFill>
              <a:srgbClr val="767A7C"/>
            </a:solidFill>
          </a:ln>
        </p:spPr>
      </p:sp>
      <p:sp>
        <p:nvSpPr>
          <p:cNvPr id="20452" name="object_20453"/>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0454" name="object_20455"/>
          <p:cNvSpPr/>
          <p:nvPr/>
        </p:nvSpPr>
        <p:spPr>
          <a:xfrm>
            <a:off x="15752573" y="3599878"/>
            <a:ext cx="0" cy="6368604"/>
          </a:xfrm>
          <a:prstGeom prst="rect">
            <a:avLst/>
          </a:prstGeom>
          <a:ln w="5235">
            <a:solidFill>
              <a:srgbClr val="000000"/>
            </a:solidFill>
          </a:ln>
        </p:spPr>
      </p:sp>
      <p:sp>
        <p:nvSpPr>
          <p:cNvPr id="20218" name="object_20219"/>
          <p:cNvSpPr/>
          <p:nvPr/>
        </p:nvSpPr>
        <p:spPr>
          <a:xfrm>
            <a:off x="7345326" y="3442398"/>
            <a:ext cx="5128421" cy="157480"/>
          </a:xfrm>
          <a:prstGeom prst="rect">
            <a:avLst/>
          </a:prstGeom>
          <a:solidFill>
            <a:srgbClr val="DB2D3C"/>
          </a:solidFill>
        </p:spPr>
      </p:sp>
      <p:sp>
        <p:nvSpPr>
          <p:cNvPr id="20220" name="object_20221"/>
          <p:cNvSpPr/>
          <p:nvPr/>
        </p:nvSpPr>
        <p:spPr>
          <a:xfrm>
            <a:off x="12473747" y="3442398"/>
            <a:ext cx="1008870" cy="157480"/>
          </a:xfrm>
          <a:prstGeom prst="rect">
            <a:avLst/>
          </a:prstGeom>
          <a:solidFill>
            <a:srgbClr val="FABC46"/>
          </a:solidFill>
        </p:spPr>
      </p:sp>
      <p:sp>
        <p:nvSpPr>
          <p:cNvPr id="20222" name="object_20223"/>
          <p:cNvSpPr/>
          <p:nvPr/>
        </p:nvSpPr>
        <p:spPr>
          <a:xfrm>
            <a:off x="13482617" y="3442398"/>
            <a:ext cx="2269957" cy="157480"/>
          </a:xfrm>
          <a:prstGeom prst="rect">
            <a:avLst/>
          </a:prstGeom>
          <a:solidFill>
            <a:srgbClr val="35B77C"/>
          </a:solidFill>
        </p:spPr>
      </p:sp>
      <p:sp>
        <p:nvSpPr>
          <p:cNvPr id="20456" name="object_20457"/>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0458" name="object_20459"/>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799</a:t>
            </a:r>
          </a:p>
        </p:txBody>
      </p:sp>
      <p:sp>
        <p:nvSpPr>
          <p:cNvPr id="20460" name="object_20461"/>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A=3.1 | I=29%</a:t>
            </a:r>
          </a:p>
        </p:txBody>
      </p:sp>
      <p:sp>
        <p:nvSpPr>
          <p:cNvPr id="20462" name="object_20463"/>
          <p:cNvSpPr/>
          <p:nvPr/>
        </p:nvSpPr>
        <p:spPr>
          <a:xfrm>
            <a:off x="7345326" y="3759093"/>
            <a:ext cx="4827591" cy="212287"/>
          </a:xfrm>
          <a:prstGeom prst="rect">
            <a:avLst/>
          </a:prstGeom>
          <a:solidFill>
            <a:srgbClr val="49C0B6"/>
          </a:solidFill>
        </p:spPr>
      </p:sp>
      <p:sp>
        <p:nvSpPr>
          <p:cNvPr id="20464" name="object_20465"/>
          <p:cNvSpPr/>
          <p:nvPr/>
        </p:nvSpPr>
        <p:spPr>
          <a:xfrm>
            <a:off x="12172917" y="3599878"/>
            <a:ext cx="0" cy="6368604"/>
          </a:xfrm>
          <a:prstGeom prst="rect">
            <a:avLst/>
          </a:prstGeom>
          <a:ln w="21000">
            <a:solidFill>
              <a:srgbClr val="49C0B6"/>
            </a:solidFill>
          </a:ln>
        </p:spPr>
      </p:sp>
      <p:sp>
        <p:nvSpPr>
          <p:cNvPr id="20466" name="object_20467"/>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0468" name="object_20469"/>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0470" name="object_20471"/>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0472" name="object_20473"/>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107</a:t>
            </a:r>
          </a:p>
        </p:txBody>
      </p:sp>
      <p:sp>
        <p:nvSpPr>
          <p:cNvPr id="20474" name="object_20475"/>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A=3.0 | I=6%</a:t>
            </a:r>
          </a:p>
        </p:txBody>
      </p:sp>
      <p:sp>
        <p:nvSpPr>
          <p:cNvPr id="20476" name="object_20477"/>
          <p:cNvSpPr/>
          <p:nvPr/>
        </p:nvSpPr>
        <p:spPr>
          <a:xfrm>
            <a:off x="7345326" y="4820527"/>
            <a:ext cx="5060063" cy="212287"/>
          </a:xfrm>
          <a:prstGeom prst="rect">
            <a:avLst/>
          </a:prstGeom>
          <a:solidFill>
            <a:srgbClr val="49C0B6"/>
          </a:solidFill>
        </p:spPr>
      </p:sp>
      <p:sp>
        <p:nvSpPr>
          <p:cNvPr id="20478" name="object_20479"/>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0480" name="object_20481"/>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230</a:t>
            </a:r>
          </a:p>
        </p:txBody>
      </p:sp>
      <p:sp>
        <p:nvSpPr>
          <p:cNvPr id="20482" name="object_20483"/>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A=3.0 | I=37%</a:t>
            </a:r>
          </a:p>
        </p:txBody>
      </p:sp>
      <p:sp>
        <p:nvSpPr>
          <p:cNvPr id="20484" name="object_20485"/>
          <p:cNvSpPr/>
          <p:nvPr/>
        </p:nvSpPr>
        <p:spPr>
          <a:xfrm>
            <a:off x="7345326" y="5351244"/>
            <a:ext cx="5022416" cy="212287"/>
          </a:xfrm>
          <a:prstGeom prst="rect">
            <a:avLst/>
          </a:prstGeom>
          <a:solidFill>
            <a:srgbClr val="49C0B6"/>
          </a:solidFill>
        </p:spPr>
      </p:sp>
      <p:sp>
        <p:nvSpPr>
          <p:cNvPr id="20486" name="object_20487"/>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0488" name="object_20489"/>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0490" name="object_20491"/>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492" name="object_20493"/>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33</a:t>
            </a:r>
          </a:p>
        </p:txBody>
      </p:sp>
      <p:sp>
        <p:nvSpPr>
          <p:cNvPr id="20494" name="object_20495"/>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I=14%</a:t>
            </a:r>
          </a:p>
        </p:txBody>
      </p:sp>
      <p:sp>
        <p:nvSpPr>
          <p:cNvPr id="20496" name="object_20497"/>
          <p:cNvSpPr/>
          <p:nvPr/>
        </p:nvSpPr>
        <p:spPr>
          <a:xfrm>
            <a:off x="7345326" y="6412678"/>
            <a:ext cx="5401019" cy="212287"/>
          </a:xfrm>
          <a:prstGeom prst="rect">
            <a:avLst/>
          </a:prstGeom>
          <a:solidFill>
            <a:srgbClr val="49C0B6"/>
          </a:solidFill>
        </p:spPr>
      </p:sp>
      <p:sp>
        <p:nvSpPr>
          <p:cNvPr id="20498" name="object_20499"/>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500" name="object_20501"/>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120</a:t>
            </a:r>
          </a:p>
        </p:txBody>
      </p:sp>
      <p:sp>
        <p:nvSpPr>
          <p:cNvPr id="20502" name="object_20503"/>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A=3.0 | I=21%</a:t>
            </a:r>
          </a:p>
        </p:txBody>
      </p:sp>
      <p:sp>
        <p:nvSpPr>
          <p:cNvPr id="20504" name="object_20505"/>
          <p:cNvSpPr/>
          <p:nvPr/>
        </p:nvSpPr>
        <p:spPr>
          <a:xfrm>
            <a:off x="7345326" y="6943395"/>
            <a:ext cx="5030336" cy="212287"/>
          </a:xfrm>
          <a:prstGeom prst="rect">
            <a:avLst/>
          </a:prstGeom>
          <a:solidFill>
            <a:srgbClr val="49C0B6"/>
          </a:solidFill>
        </p:spPr>
      </p:sp>
      <p:sp>
        <p:nvSpPr>
          <p:cNvPr id="20506" name="object_20507"/>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508" name="object_20509"/>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180</a:t>
            </a:r>
          </a:p>
        </p:txBody>
      </p:sp>
      <p:sp>
        <p:nvSpPr>
          <p:cNvPr id="20510" name="object_20511"/>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A=3.1 | I=34%</a:t>
            </a:r>
          </a:p>
        </p:txBody>
      </p:sp>
      <p:sp>
        <p:nvSpPr>
          <p:cNvPr id="20512" name="object_20513"/>
          <p:cNvSpPr/>
          <p:nvPr/>
        </p:nvSpPr>
        <p:spPr>
          <a:xfrm>
            <a:off x="7345326" y="7474112"/>
            <a:ext cx="4941593" cy="212287"/>
          </a:xfrm>
          <a:prstGeom prst="rect">
            <a:avLst/>
          </a:prstGeom>
          <a:solidFill>
            <a:srgbClr val="49C0B6"/>
          </a:solidFill>
        </p:spPr>
      </p:sp>
      <p:sp>
        <p:nvSpPr>
          <p:cNvPr id="20514" name="object_20515"/>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0516" name="object_20517"/>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0518" name="object_20519"/>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520" name="object_20521"/>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a:t>
            </a:r>
          </a:p>
        </p:txBody>
      </p:sp>
      <p:sp>
        <p:nvSpPr>
          <p:cNvPr id="20522" name="object_20523"/>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 I=0%</a:t>
            </a:r>
          </a:p>
        </p:txBody>
      </p:sp>
      <p:sp>
        <p:nvSpPr>
          <p:cNvPr id="20524" name="object_20525"/>
          <p:cNvSpPr/>
          <p:nvPr/>
        </p:nvSpPr>
        <p:spPr>
          <a:xfrm>
            <a:off x="7345326" y="8535546"/>
            <a:ext cx="5502925" cy="212287"/>
          </a:xfrm>
          <a:prstGeom prst="rect">
            <a:avLst/>
          </a:prstGeom>
          <a:solidFill>
            <a:srgbClr val="49C0B6"/>
          </a:solidFill>
        </p:spPr>
      </p:sp>
      <p:sp>
        <p:nvSpPr>
          <p:cNvPr id="20526" name="object_20527"/>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528" name="object_20529"/>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206</a:t>
            </a:r>
          </a:p>
        </p:txBody>
      </p:sp>
      <p:sp>
        <p:nvSpPr>
          <p:cNvPr id="20530" name="object_20531"/>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A=3.0 | I=22%</a:t>
            </a:r>
          </a:p>
        </p:txBody>
      </p:sp>
      <p:sp>
        <p:nvSpPr>
          <p:cNvPr id="20532" name="object_20533"/>
          <p:cNvSpPr/>
          <p:nvPr/>
        </p:nvSpPr>
        <p:spPr>
          <a:xfrm>
            <a:off x="7345326" y="9066263"/>
            <a:ext cx="5068835" cy="212287"/>
          </a:xfrm>
          <a:prstGeom prst="rect">
            <a:avLst/>
          </a:prstGeom>
          <a:solidFill>
            <a:srgbClr val="49C0B6"/>
          </a:solidFill>
        </p:spPr>
      </p:sp>
      <p:sp>
        <p:nvSpPr>
          <p:cNvPr id="20534" name="object_20535"/>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536" name="object_20537"/>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107</a:t>
            </a:r>
          </a:p>
        </p:txBody>
      </p:sp>
      <p:sp>
        <p:nvSpPr>
          <p:cNvPr id="20538" name="object_20539"/>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A=3.1 | I=47%</a:t>
            </a:r>
          </a:p>
        </p:txBody>
      </p:sp>
      <p:sp>
        <p:nvSpPr>
          <p:cNvPr id="20540" name="object_20541"/>
          <p:cNvSpPr/>
          <p:nvPr/>
        </p:nvSpPr>
        <p:spPr>
          <a:xfrm>
            <a:off x="7345326" y="9596980"/>
            <a:ext cx="4855774" cy="212287"/>
          </a:xfrm>
          <a:prstGeom prst="rect">
            <a:avLst/>
          </a:prstGeom>
          <a:solidFill>
            <a:srgbClr val="49C0B6"/>
          </a:solidFill>
        </p:spPr>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0" name="object_20551"/>
          <p:cNvSpPr>
            <a:spLocks noGrp="1"/>
          </p:cNvSpPr>
          <p:nvPr/>
        </p:nvSpPr>
        <p:spPr>
          <a:xfrm>
            <a:off x="757390" y="680607"/>
            <a:ext cx="733425" cy="733425"/>
          </a:xfrm>
          <a:prstGeom prst="rect">
            <a:avLst/>
          </a:prstGeom>
          <a:ln w="125650">
            <a:solidFill>
              <a:srgbClr val="5C5AA7"/>
            </a:solidFill>
          </a:ln>
        </p:spPr>
        <p:txBody>
          <a:bodyPr wrap="square" lIns="0" tIns="0" rIns="0" bIns="0" rtlCol="0"/>
          <a:lstStyle/>
          <a:p>
            <a:endParaRPr/>
          </a:p>
        </p:txBody>
      </p:sp>
      <p:sp>
        <p:nvSpPr>
          <p:cNvPr id="20552" name="object_2055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Competitiveness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0554" name="20555">
            <a:hlinkClick r:id="rId3" action="ppaction://hlinksldjump" tooltip="Content"/>
          </p:cNvPr>
          <p:cNvGrpSpPr/>
          <p:nvPr/>
        </p:nvGrpSpPr>
        <p:grpSpPr>
          <a:xfrm>
            <a:off x="19403940" y="295737"/>
            <a:ext cx="350000" cy="350000"/>
            <a:chOff x="0" y="0"/>
            <a:chExt cx="0" cy="0"/>
          </a:xfrm>
        </p:grpSpPr>
        <p:sp>
          <p:nvSpPr>
            <p:cNvPr id="20556" name="20557"/>
            <p:cNvSpPr/>
            <p:nvPr/>
          </p:nvSpPr>
          <p:spPr>
            <a:xfrm>
              <a:off x="0" y="0"/>
              <a:ext cx="350000" cy="350000"/>
            </a:xfrm>
            <a:prstGeom prst="rect">
              <a:avLst/>
            </a:prstGeom>
            <a:noFill/>
            <a:ln w="30000" cap="flat" cmpd="sng" algn="ctr">
              <a:solidFill>
                <a:srgbClr val="707274"/>
              </a:solidFill>
            </a:ln>
          </p:spPr>
        </p:sp>
        <p:sp>
          <p:nvSpPr>
            <p:cNvPr id="20558" name="2055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0560" name="20561">
            <a:hlinkClick r:id="rId4" action="ppaction://hlinksldjump" tooltip="Project overview"/>
          </p:cNvPr>
          <p:cNvGrpSpPr/>
          <p:nvPr/>
        </p:nvGrpSpPr>
        <p:grpSpPr>
          <a:xfrm>
            <a:off x="18380322" y="295737"/>
            <a:ext cx="350000" cy="350000"/>
            <a:chOff x="0" y="0"/>
            <a:chExt cx="0" cy="0"/>
          </a:xfrm>
        </p:grpSpPr>
        <p:sp>
          <p:nvSpPr>
            <p:cNvPr id="20562" name="20563"/>
            <p:cNvSpPr/>
            <p:nvPr/>
          </p:nvSpPr>
          <p:spPr>
            <a:xfrm>
              <a:off x="0" y="0"/>
              <a:ext cx="350000" cy="350000"/>
            </a:xfrm>
            <a:prstGeom prst="rect">
              <a:avLst/>
            </a:prstGeom>
            <a:noFill/>
            <a:ln w="30000" cap="flat" cmpd="sng" algn="ctr">
              <a:solidFill>
                <a:srgbClr val="707274"/>
              </a:solidFill>
            </a:ln>
          </p:spPr>
        </p:sp>
        <p:sp>
          <p:nvSpPr>
            <p:cNvPr id="20564" name="20565"/>
            <p:cNvSpPr/>
            <p:nvPr/>
          </p:nvSpPr>
          <p:spPr>
            <a:xfrm>
              <a:off x="0" y="280000"/>
              <a:ext cx="350000" cy="0"/>
            </a:xfrm>
            <a:prstGeom prst="line">
              <a:avLst/>
            </a:prstGeom>
            <a:solidFill>
              <a:srgbClr val="000000"/>
            </a:solidFill>
            <a:ln w="11000" cap="flat" cmpd="sng" algn="ctr">
              <a:solidFill>
                <a:srgbClr val="707274"/>
              </a:solidFill>
            </a:ln>
          </p:spPr>
        </p:sp>
        <p:sp>
          <p:nvSpPr>
            <p:cNvPr id="20566" name="20567"/>
            <p:cNvSpPr/>
            <p:nvPr/>
          </p:nvSpPr>
          <p:spPr>
            <a:xfrm>
              <a:off x="175000" y="280000"/>
              <a:ext cx="0" cy="70000"/>
            </a:xfrm>
            <a:prstGeom prst="line">
              <a:avLst/>
            </a:prstGeom>
            <a:solidFill>
              <a:srgbClr val="000000"/>
            </a:solidFill>
            <a:ln w="11000" cap="flat" cmpd="sng" algn="ctr">
              <a:solidFill>
                <a:srgbClr val="707274"/>
              </a:solidFill>
            </a:ln>
          </p:spPr>
        </p:sp>
        <p:sp>
          <p:nvSpPr>
            <p:cNvPr id="20568" name="object_20569"/>
            <p:cNvSpPr/>
            <p:nvPr/>
          </p:nvSpPr>
          <p:spPr>
            <a:xfrm>
              <a:off x="50000" y="87500"/>
              <a:ext cx="75000" cy="75000"/>
            </a:xfrm>
            <a:prstGeom prst="ellipse">
              <a:avLst/>
            </a:prstGeom>
            <a:solidFill>
              <a:srgbClr val="707274"/>
            </a:solidFill>
          </p:spPr>
        </p:sp>
        <p:sp>
          <p:nvSpPr>
            <p:cNvPr id="20570" name="object_20571"/>
            <p:cNvSpPr/>
            <p:nvPr/>
          </p:nvSpPr>
          <p:spPr>
            <a:xfrm>
              <a:off x="137500" y="87500"/>
              <a:ext cx="75000" cy="75000"/>
            </a:xfrm>
            <a:prstGeom prst="ellipse">
              <a:avLst/>
            </a:prstGeom>
            <a:solidFill>
              <a:srgbClr val="707274"/>
            </a:solidFill>
          </p:spPr>
        </p:sp>
        <p:sp>
          <p:nvSpPr>
            <p:cNvPr id="20572" name="object_20573"/>
            <p:cNvSpPr/>
            <p:nvPr/>
          </p:nvSpPr>
          <p:spPr>
            <a:xfrm>
              <a:off x="225000" y="87500"/>
              <a:ext cx="75000" cy="75000"/>
            </a:xfrm>
            <a:prstGeom prst="ellipse">
              <a:avLst/>
            </a:prstGeom>
            <a:solidFill>
              <a:srgbClr val="707274"/>
            </a:solidFill>
          </p:spPr>
        </p:sp>
        <p:sp>
          <p:nvSpPr>
            <p:cNvPr id="20574" name="20575"/>
            <p:cNvSpPr/>
            <p:nvPr/>
          </p:nvSpPr>
          <p:spPr>
            <a:xfrm>
              <a:off x="105000" y="233333"/>
              <a:ext cx="140000" cy="0"/>
            </a:xfrm>
            <a:prstGeom prst="rect">
              <a:avLst/>
            </a:prstGeom>
            <a:noFill/>
            <a:ln w="30000" cap="flat" cmpd="sng" algn="ctr">
              <a:solidFill>
                <a:srgbClr val="707274"/>
              </a:solidFill>
            </a:ln>
          </p:spPr>
        </p:sp>
        <p:sp>
          <p:nvSpPr>
            <p:cNvPr id="20576" name="2057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578" name="20579">
            <a:hlinkClick r:id="rId5" action="ppaction://hlinksldjump" tooltip="Response-Rate"/>
          </p:cNvPr>
          <p:cNvGrpSpPr/>
          <p:nvPr/>
        </p:nvGrpSpPr>
        <p:grpSpPr>
          <a:xfrm>
            <a:off x="17356704" y="295737"/>
            <a:ext cx="350000" cy="350000"/>
            <a:chOff x="0" y="0"/>
            <a:chExt cx="0" cy="0"/>
          </a:xfrm>
        </p:grpSpPr>
        <p:sp>
          <p:nvSpPr>
            <p:cNvPr id="20580" name="20581"/>
            <p:cNvSpPr/>
            <p:nvPr/>
          </p:nvSpPr>
          <p:spPr>
            <a:xfrm>
              <a:off x="0" y="0"/>
              <a:ext cx="350000" cy="350000"/>
            </a:xfrm>
            <a:prstGeom prst="rect">
              <a:avLst/>
            </a:prstGeom>
            <a:noFill/>
            <a:ln w="30000" cap="flat" cmpd="sng" algn="ctr">
              <a:solidFill>
                <a:srgbClr val="707274"/>
              </a:solidFill>
            </a:ln>
          </p:spPr>
        </p:sp>
        <p:sp>
          <p:nvSpPr>
            <p:cNvPr id="20582" name="2058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0584" name="object_20585">
            <a:hlinkClick r:id="rId6" action="ppaction://hlinksldjump" tooltip="Index overview"/>
          </p:cNvPr>
          <p:cNvGrpSpPr/>
          <p:nvPr/>
        </p:nvGrpSpPr>
        <p:grpSpPr>
          <a:xfrm>
            <a:off x="16333086" y="295737"/>
            <a:ext cx="511198" cy="515004"/>
            <a:chOff x="17809255" y="706508"/>
            <a:chExt cx="711198" cy="715004"/>
          </a:xfrm>
        </p:grpSpPr>
        <p:sp>
          <p:nvSpPr>
            <p:cNvPr id="20586" name="object_20587"/>
            <p:cNvSpPr/>
            <p:nvPr/>
          </p:nvSpPr>
          <p:spPr>
            <a:xfrm>
              <a:off x="17809255" y="706508"/>
              <a:ext cx="711198" cy="715004"/>
            </a:xfrm>
            <a:prstGeom prst="rect">
              <a:avLst/>
            </a:prstGeom>
            <a:solidFill>
              <a:srgbClr val="FFFFFF">
                <a:alpha val="500"/>
              </a:srgbClr>
            </a:solidFill>
            <a:ln>
              <a:noFill/>
            </a:ln>
          </p:spPr>
        </p:sp>
        <p:sp>
          <p:nvSpPr>
            <p:cNvPr id="20588" name="object_2058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0590" name="object_2059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0592" name="object_2059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0594" name="object_2059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0596" name="object_2059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0598" name="object_2059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0600" name="object_2060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0602" name="object_2060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0604" name="object_2060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0606" name="object_2060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0608" name="object_20609">
            <a:hlinkClick r:id="rId7" action="ppaction://hlinksldjump" tooltip="Dimensions"/>
          </p:cNvPr>
          <p:cNvGrpSpPr/>
          <p:nvPr/>
        </p:nvGrpSpPr>
        <p:grpSpPr>
          <a:xfrm>
            <a:off x="15309468" y="295737"/>
            <a:ext cx="350000" cy="350000"/>
            <a:chOff x="0" y="0"/>
            <a:chExt cx="0" cy="0"/>
          </a:xfrm>
        </p:grpSpPr>
        <p:sp>
          <p:nvSpPr>
            <p:cNvPr id="20610" name="object_20611"/>
            <p:cNvSpPr/>
            <p:nvPr/>
          </p:nvSpPr>
          <p:spPr>
            <a:xfrm>
              <a:off x="30600" y="27733"/>
              <a:ext cx="113800" cy="61200"/>
            </a:xfrm>
            <a:prstGeom prst="rect">
              <a:avLst/>
            </a:prstGeom>
            <a:solidFill>
              <a:srgbClr val="707274"/>
            </a:solidFill>
            <a:ln>
              <a:noFill/>
            </a:ln>
          </p:spPr>
        </p:sp>
        <p:sp>
          <p:nvSpPr>
            <p:cNvPr id="20612" name="object_20613"/>
            <p:cNvSpPr/>
            <p:nvPr/>
          </p:nvSpPr>
          <p:spPr>
            <a:xfrm>
              <a:off x="275600" y="27733"/>
              <a:ext cx="43800" cy="61200"/>
            </a:xfrm>
            <a:prstGeom prst="rect">
              <a:avLst/>
            </a:prstGeom>
            <a:solidFill>
              <a:srgbClr val="707274"/>
            </a:solidFill>
            <a:ln>
              <a:noFill/>
            </a:ln>
          </p:spPr>
        </p:sp>
        <p:sp>
          <p:nvSpPr>
            <p:cNvPr id="20614" name="object_20615"/>
            <p:cNvSpPr/>
            <p:nvPr/>
          </p:nvSpPr>
          <p:spPr>
            <a:xfrm>
              <a:off x="0" y="27733"/>
              <a:ext cx="61200" cy="61200"/>
            </a:xfrm>
            <a:prstGeom prst="ellipse">
              <a:avLst/>
            </a:prstGeom>
            <a:solidFill>
              <a:srgbClr val="707274"/>
            </a:solidFill>
            <a:ln>
              <a:noFill/>
            </a:ln>
          </p:spPr>
        </p:sp>
        <p:sp>
          <p:nvSpPr>
            <p:cNvPr id="20616" name="object_20617"/>
            <p:cNvSpPr/>
            <p:nvPr/>
          </p:nvSpPr>
          <p:spPr>
            <a:xfrm>
              <a:off x="113800" y="27733"/>
              <a:ext cx="61200" cy="61200"/>
            </a:xfrm>
            <a:prstGeom prst="ellipse">
              <a:avLst/>
            </a:prstGeom>
            <a:solidFill>
              <a:srgbClr val="707274"/>
            </a:solidFill>
            <a:ln>
              <a:noFill/>
            </a:ln>
          </p:spPr>
        </p:sp>
        <p:sp>
          <p:nvSpPr>
            <p:cNvPr id="20618" name="object_20619"/>
            <p:cNvSpPr/>
            <p:nvPr/>
          </p:nvSpPr>
          <p:spPr>
            <a:xfrm>
              <a:off x="288800" y="27733"/>
              <a:ext cx="61200" cy="61200"/>
            </a:xfrm>
            <a:prstGeom prst="ellipse">
              <a:avLst/>
            </a:prstGeom>
            <a:solidFill>
              <a:srgbClr val="707274"/>
            </a:solidFill>
            <a:ln>
              <a:noFill/>
            </a:ln>
          </p:spPr>
        </p:sp>
        <p:sp>
          <p:nvSpPr>
            <p:cNvPr id="20620" name="object_20621"/>
            <p:cNvSpPr/>
            <p:nvPr/>
          </p:nvSpPr>
          <p:spPr>
            <a:xfrm>
              <a:off x="245000" y="27733"/>
              <a:ext cx="61200" cy="61200"/>
            </a:xfrm>
            <a:prstGeom prst="ellipse">
              <a:avLst/>
            </a:prstGeom>
            <a:solidFill>
              <a:srgbClr val="707274"/>
            </a:solidFill>
            <a:ln>
              <a:noFill/>
            </a:ln>
          </p:spPr>
        </p:sp>
        <p:sp>
          <p:nvSpPr>
            <p:cNvPr id="20622" name="object_20623"/>
            <p:cNvSpPr/>
            <p:nvPr/>
          </p:nvSpPr>
          <p:spPr>
            <a:xfrm>
              <a:off x="30600" y="144400"/>
              <a:ext cx="43800" cy="61200"/>
            </a:xfrm>
            <a:prstGeom prst="rect">
              <a:avLst/>
            </a:prstGeom>
            <a:solidFill>
              <a:srgbClr val="707274"/>
            </a:solidFill>
            <a:ln>
              <a:noFill/>
            </a:ln>
          </p:spPr>
        </p:sp>
        <p:sp>
          <p:nvSpPr>
            <p:cNvPr id="20624" name="object_20625"/>
            <p:cNvSpPr/>
            <p:nvPr/>
          </p:nvSpPr>
          <p:spPr>
            <a:xfrm>
              <a:off x="205600" y="144400"/>
              <a:ext cx="113800" cy="61200"/>
            </a:xfrm>
            <a:prstGeom prst="rect">
              <a:avLst/>
            </a:prstGeom>
            <a:solidFill>
              <a:srgbClr val="707274"/>
            </a:solidFill>
            <a:ln>
              <a:noFill/>
            </a:ln>
          </p:spPr>
        </p:sp>
        <p:sp>
          <p:nvSpPr>
            <p:cNvPr id="20626" name="object_20627"/>
            <p:cNvSpPr/>
            <p:nvPr/>
          </p:nvSpPr>
          <p:spPr>
            <a:xfrm>
              <a:off x="0" y="144400"/>
              <a:ext cx="61200" cy="61200"/>
            </a:xfrm>
            <a:prstGeom prst="ellipse">
              <a:avLst/>
            </a:prstGeom>
            <a:solidFill>
              <a:srgbClr val="707274"/>
            </a:solidFill>
            <a:ln>
              <a:noFill/>
            </a:ln>
          </p:spPr>
        </p:sp>
        <p:sp>
          <p:nvSpPr>
            <p:cNvPr id="20628" name="object_20629"/>
            <p:cNvSpPr/>
            <p:nvPr/>
          </p:nvSpPr>
          <p:spPr>
            <a:xfrm>
              <a:off x="43800" y="144400"/>
              <a:ext cx="61200" cy="61200"/>
            </a:xfrm>
            <a:prstGeom prst="ellipse">
              <a:avLst/>
            </a:prstGeom>
            <a:solidFill>
              <a:srgbClr val="707274"/>
            </a:solidFill>
            <a:ln>
              <a:noFill/>
            </a:ln>
          </p:spPr>
        </p:sp>
        <p:sp>
          <p:nvSpPr>
            <p:cNvPr id="20630" name="object_20631"/>
            <p:cNvSpPr/>
            <p:nvPr/>
          </p:nvSpPr>
          <p:spPr>
            <a:xfrm>
              <a:off x="288800" y="144400"/>
              <a:ext cx="61200" cy="61200"/>
            </a:xfrm>
            <a:prstGeom prst="ellipse">
              <a:avLst/>
            </a:prstGeom>
            <a:solidFill>
              <a:srgbClr val="707274"/>
            </a:solidFill>
            <a:ln>
              <a:noFill/>
            </a:ln>
          </p:spPr>
        </p:sp>
        <p:sp>
          <p:nvSpPr>
            <p:cNvPr id="20632" name="object_20633"/>
            <p:cNvSpPr/>
            <p:nvPr/>
          </p:nvSpPr>
          <p:spPr>
            <a:xfrm>
              <a:off x="175000" y="144400"/>
              <a:ext cx="61200" cy="61200"/>
            </a:xfrm>
            <a:prstGeom prst="ellipse">
              <a:avLst/>
            </a:prstGeom>
            <a:solidFill>
              <a:srgbClr val="707274"/>
            </a:solidFill>
            <a:ln>
              <a:noFill/>
            </a:ln>
          </p:spPr>
        </p:sp>
        <p:sp>
          <p:nvSpPr>
            <p:cNvPr id="20634" name="object_20635"/>
            <p:cNvSpPr/>
            <p:nvPr/>
          </p:nvSpPr>
          <p:spPr>
            <a:xfrm>
              <a:off x="30600" y="261067"/>
              <a:ext cx="78800" cy="61200"/>
            </a:xfrm>
            <a:prstGeom prst="rect">
              <a:avLst/>
            </a:prstGeom>
            <a:solidFill>
              <a:srgbClr val="707274"/>
            </a:solidFill>
            <a:ln>
              <a:noFill/>
            </a:ln>
          </p:spPr>
        </p:sp>
        <p:sp>
          <p:nvSpPr>
            <p:cNvPr id="20636" name="object_20637"/>
            <p:cNvSpPr/>
            <p:nvPr/>
          </p:nvSpPr>
          <p:spPr>
            <a:xfrm>
              <a:off x="240600" y="261067"/>
              <a:ext cx="78800" cy="61200"/>
            </a:xfrm>
            <a:prstGeom prst="rect">
              <a:avLst/>
            </a:prstGeom>
            <a:solidFill>
              <a:srgbClr val="707274"/>
            </a:solidFill>
            <a:ln>
              <a:noFill/>
            </a:ln>
          </p:spPr>
        </p:sp>
        <p:sp>
          <p:nvSpPr>
            <p:cNvPr id="20638" name="object_20639"/>
            <p:cNvSpPr/>
            <p:nvPr/>
          </p:nvSpPr>
          <p:spPr>
            <a:xfrm>
              <a:off x="0" y="261067"/>
              <a:ext cx="61200" cy="61200"/>
            </a:xfrm>
            <a:prstGeom prst="ellipse">
              <a:avLst/>
            </a:prstGeom>
            <a:solidFill>
              <a:srgbClr val="707274"/>
            </a:solidFill>
            <a:ln>
              <a:noFill/>
            </a:ln>
          </p:spPr>
        </p:sp>
        <p:sp>
          <p:nvSpPr>
            <p:cNvPr id="20640" name="object_20641"/>
            <p:cNvSpPr/>
            <p:nvPr/>
          </p:nvSpPr>
          <p:spPr>
            <a:xfrm>
              <a:off x="78800" y="261067"/>
              <a:ext cx="61200" cy="61200"/>
            </a:xfrm>
            <a:prstGeom prst="ellipse">
              <a:avLst/>
            </a:prstGeom>
            <a:solidFill>
              <a:srgbClr val="707274"/>
            </a:solidFill>
            <a:ln>
              <a:noFill/>
            </a:ln>
          </p:spPr>
        </p:sp>
        <p:sp>
          <p:nvSpPr>
            <p:cNvPr id="20642" name="object_20643"/>
            <p:cNvSpPr/>
            <p:nvPr/>
          </p:nvSpPr>
          <p:spPr>
            <a:xfrm>
              <a:off x="288800" y="261067"/>
              <a:ext cx="61200" cy="61200"/>
            </a:xfrm>
            <a:prstGeom prst="ellipse">
              <a:avLst/>
            </a:prstGeom>
            <a:solidFill>
              <a:srgbClr val="707274"/>
            </a:solidFill>
            <a:ln>
              <a:noFill/>
            </a:ln>
          </p:spPr>
        </p:sp>
        <p:sp>
          <p:nvSpPr>
            <p:cNvPr id="20644" name="object_20645"/>
            <p:cNvSpPr/>
            <p:nvPr/>
          </p:nvSpPr>
          <p:spPr>
            <a:xfrm>
              <a:off x="210000" y="261067"/>
              <a:ext cx="61200" cy="61200"/>
            </a:xfrm>
            <a:prstGeom prst="ellipse">
              <a:avLst/>
            </a:prstGeom>
            <a:solidFill>
              <a:srgbClr val="707274"/>
            </a:solidFill>
            <a:ln>
              <a:noFill/>
            </a:ln>
          </p:spPr>
        </p:sp>
        <p:sp>
          <p:nvSpPr>
            <p:cNvPr id="20646" name="2064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648" name="object_20649">
            <a:hlinkClick r:id="rId8" action="ppaction://hlinksldjump" tooltip="Portfolio of Action"/>
          </p:cNvPr>
          <p:cNvGrpSpPr/>
          <p:nvPr/>
        </p:nvGrpSpPr>
        <p:grpSpPr>
          <a:xfrm>
            <a:off x="19403940" y="887211"/>
            <a:ext cx="350000" cy="350000"/>
            <a:chOff x="0" y="0"/>
            <a:chExt cx="0" cy="0"/>
          </a:xfrm>
        </p:grpSpPr>
        <p:sp>
          <p:nvSpPr>
            <p:cNvPr id="20652" name="object_20653"/>
            <p:cNvSpPr/>
            <p:nvPr/>
          </p:nvSpPr>
          <p:spPr>
            <a:xfrm>
              <a:off x="11900" y="79800"/>
              <a:ext cx="51110" cy="51110"/>
            </a:xfrm>
            <a:prstGeom prst="ellipse">
              <a:avLst/>
            </a:prstGeom>
            <a:solidFill>
              <a:srgbClr val="707274"/>
            </a:solidFill>
          </p:spPr>
        </p:sp>
        <p:sp>
          <p:nvSpPr>
            <p:cNvPr id="20654" name="object_20655"/>
            <p:cNvSpPr/>
            <p:nvPr/>
          </p:nvSpPr>
          <p:spPr>
            <a:xfrm>
              <a:off x="121800" y="124250"/>
              <a:ext cx="51110" cy="51110"/>
            </a:xfrm>
            <a:prstGeom prst="ellipse">
              <a:avLst/>
            </a:prstGeom>
            <a:solidFill>
              <a:srgbClr val="707274"/>
            </a:solidFill>
          </p:spPr>
        </p:sp>
        <p:sp>
          <p:nvSpPr>
            <p:cNvPr id="20656" name="object_20657"/>
            <p:cNvSpPr/>
            <p:nvPr/>
          </p:nvSpPr>
          <p:spPr>
            <a:xfrm>
              <a:off x="244650" y="42700"/>
              <a:ext cx="51110" cy="51110"/>
            </a:xfrm>
            <a:prstGeom prst="ellipse">
              <a:avLst/>
            </a:prstGeom>
            <a:solidFill>
              <a:srgbClr val="707274"/>
            </a:solidFill>
          </p:spPr>
        </p:sp>
        <p:sp>
          <p:nvSpPr>
            <p:cNvPr id="20658" name="object_20659"/>
            <p:cNvSpPr/>
            <p:nvPr/>
          </p:nvSpPr>
          <p:spPr>
            <a:xfrm>
              <a:off x="282800" y="229250"/>
              <a:ext cx="51110" cy="51110"/>
            </a:xfrm>
            <a:prstGeom prst="ellipse">
              <a:avLst/>
            </a:prstGeom>
            <a:solidFill>
              <a:srgbClr val="707274"/>
            </a:solidFill>
          </p:spPr>
        </p:sp>
        <p:sp>
          <p:nvSpPr>
            <p:cNvPr id="20660" name="object_20661"/>
            <p:cNvSpPr/>
            <p:nvPr/>
          </p:nvSpPr>
          <p:spPr>
            <a:xfrm>
              <a:off x="79800" y="234500"/>
              <a:ext cx="51110" cy="51110"/>
            </a:xfrm>
            <a:prstGeom prst="ellipse">
              <a:avLst/>
            </a:prstGeom>
            <a:solidFill>
              <a:srgbClr val="707274"/>
            </a:solidFill>
          </p:spPr>
        </p:sp>
        <p:sp>
          <p:nvSpPr>
            <p:cNvPr id="20662" name="object_20663"/>
            <p:cNvSpPr/>
            <p:nvPr/>
          </p:nvSpPr>
          <p:spPr>
            <a:xfrm>
              <a:off x="105350" y="23800"/>
              <a:ext cx="51110" cy="51110"/>
            </a:xfrm>
            <a:prstGeom prst="ellipse">
              <a:avLst/>
            </a:prstGeom>
            <a:solidFill>
              <a:srgbClr val="707274"/>
            </a:solidFill>
          </p:spPr>
        </p:sp>
        <p:sp>
          <p:nvSpPr>
            <p:cNvPr id="20664" name="object_20665"/>
            <p:cNvSpPr/>
            <p:nvPr/>
          </p:nvSpPr>
          <p:spPr>
            <a:xfrm>
              <a:off x="232050" y="149450"/>
              <a:ext cx="51110" cy="51110"/>
            </a:xfrm>
            <a:prstGeom prst="ellipse">
              <a:avLst/>
            </a:prstGeom>
            <a:solidFill>
              <a:srgbClr val="707274"/>
            </a:solidFill>
          </p:spPr>
        </p:sp>
        <p:sp>
          <p:nvSpPr>
            <p:cNvPr id="20666" name="object_20667"/>
            <p:cNvSpPr/>
            <p:nvPr/>
          </p:nvSpPr>
          <p:spPr>
            <a:xfrm>
              <a:off x="0" y="175000"/>
              <a:ext cx="350000" cy="0"/>
            </a:xfrm>
            <a:prstGeom prst="rect">
              <a:avLst/>
            </a:prstGeom>
            <a:noFill/>
            <a:ln w="10470">
              <a:solidFill>
                <a:srgbClr val="707274"/>
              </a:solidFill>
            </a:ln>
          </p:spPr>
        </p:sp>
        <p:sp>
          <p:nvSpPr>
            <p:cNvPr id="20668" name="object_20669"/>
            <p:cNvSpPr/>
            <p:nvPr/>
          </p:nvSpPr>
          <p:spPr>
            <a:xfrm>
              <a:off x="175000" y="0"/>
              <a:ext cx="0" cy="350000"/>
            </a:xfrm>
            <a:prstGeom prst="rect">
              <a:avLst/>
            </a:prstGeom>
            <a:noFill/>
            <a:ln w="10470">
              <a:solidFill>
                <a:srgbClr val="707274"/>
              </a:solidFill>
            </a:ln>
          </p:spPr>
        </p:sp>
        <p:sp>
          <p:nvSpPr>
            <p:cNvPr id="20670" name="2067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672" name="20673">
            <a:hlinkClick r:id="rId9" action="ppaction://hlinksldjump" tooltip="Semantic Differential"/>
          </p:cNvPr>
          <p:cNvGrpSpPr/>
          <p:nvPr/>
        </p:nvGrpSpPr>
        <p:grpSpPr>
          <a:xfrm>
            <a:off x="18380322" y="887211"/>
            <a:ext cx="561600" cy="648000"/>
            <a:chOff x="0" y="0"/>
            <a:chExt cx="0" cy="0"/>
          </a:xfrm>
        </p:grpSpPr>
        <p:sp>
          <p:nvSpPr>
            <p:cNvPr id="20674" name="20675"/>
            <p:cNvSpPr/>
            <p:nvPr/>
          </p:nvSpPr>
          <p:spPr>
            <a:xfrm>
              <a:off x="0" y="0"/>
              <a:ext cx="350000" cy="350000"/>
            </a:xfrm>
            <a:prstGeom prst="rect">
              <a:avLst/>
            </a:prstGeom>
            <a:noFill/>
            <a:ln w="30000" cap="flat" cmpd="sng" algn="ctr">
              <a:solidFill>
                <a:srgbClr val="707274"/>
              </a:solidFill>
            </a:ln>
          </p:spPr>
        </p:sp>
        <p:cxnSp>
          <p:nvCxnSpPr>
            <p:cNvPr id="20676" name="object_2067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0678" name="object_2067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0680" name="2068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682" name="20683">
            <a:hlinkClick r:id="rId10" action="ppaction://hlinksldjump"/>
          </p:cNvPr>
          <p:cNvGrpSpPr/>
          <p:nvPr/>
        </p:nvGrpSpPr>
        <p:grpSpPr>
          <a:xfrm>
            <a:off x="17356704" y="887211"/>
            <a:ext cx="561600" cy="648000"/>
            <a:chOff x="0" y="0"/>
            <a:chExt cx="0" cy="0"/>
          </a:xfrm>
        </p:grpSpPr>
        <p:sp>
          <p:nvSpPr>
            <p:cNvPr id="20684" name="20685"/>
            <p:cNvSpPr/>
            <p:nvPr/>
          </p:nvSpPr>
          <p:spPr>
            <a:xfrm>
              <a:off x="0" y="0"/>
              <a:ext cx="350000" cy="350000"/>
            </a:xfrm>
            <a:prstGeom prst="rect">
              <a:avLst/>
            </a:prstGeom>
            <a:noFill/>
            <a:ln w="30000" cap="flat" cmpd="sng" algn="ctr">
              <a:solidFill>
                <a:srgbClr val="707274"/>
              </a:solidFill>
            </a:ln>
          </p:spPr>
        </p:sp>
        <p:sp>
          <p:nvSpPr>
            <p:cNvPr id="20686" name="object_2068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0688" name="object_20689"/>
            <p:cNvSpPr/>
            <p:nvPr/>
          </p:nvSpPr>
          <p:spPr>
            <a:xfrm>
              <a:off x="136856" y="41051"/>
              <a:ext cx="54000" cy="59400"/>
            </a:xfrm>
            <a:prstGeom prst="rect">
              <a:avLst/>
            </a:prstGeom>
            <a:solidFill>
              <a:srgbClr val="707274"/>
            </a:solidFill>
          </p:spPr>
        </p:sp>
        <p:sp>
          <p:nvSpPr>
            <p:cNvPr id="20690" name="object_20691"/>
            <p:cNvSpPr/>
            <p:nvPr/>
          </p:nvSpPr>
          <p:spPr>
            <a:xfrm>
              <a:off x="180596" y="70751"/>
              <a:ext cx="55300" cy="0"/>
            </a:xfrm>
            <a:prstGeom prst="line">
              <a:avLst/>
            </a:prstGeom>
            <a:solidFill>
              <a:srgbClr val="000000"/>
            </a:solidFill>
            <a:ln w="11000" cap="flat" cmpd="sng" algn="ctr">
              <a:solidFill>
                <a:srgbClr val="707274"/>
              </a:solidFill>
            </a:ln>
          </p:spPr>
        </p:sp>
        <p:sp>
          <p:nvSpPr>
            <p:cNvPr id="20692" name="object_20693"/>
            <p:cNvSpPr/>
            <p:nvPr/>
          </p:nvSpPr>
          <p:spPr>
            <a:xfrm>
              <a:off x="245893" y="41051"/>
              <a:ext cx="54000" cy="59400"/>
            </a:xfrm>
            <a:prstGeom prst="ellipse">
              <a:avLst/>
            </a:prstGeom>
            <a:solidFill>
              <a:srgbClr val="707274"/>
            </a:solidFill>
          </p:spPr>
        </p:sp>
        <p:sp>
          <p:nvSpPr>
            <p:cNvPr id="20694" name="object_20695"/>
            <p:cNvSpPr/>
            <p:nvPr/>
          </p:nvSpPr>
          <p:spPr>
            <a:xfrm>
              <a:off x="136856" y="143142"/>
              <a:ext cx="54000" cy="59400"/>
            </a:xfrm>
            <a:prstGeom prst="rect">
              <a:avLst/>
            </a:prstGeom>
            <a:solidFill>
              <a:srgbClr val="707274"/>
            </a:solidFill>
          </p:spPr>
        </p:sp>
        <p:sp>
          <p:nvSpPr>
            <p:cNvPr id="20696" name="object_20697"/>
            <p:cNvSpPr/>
            <p:nvPr/>
          </p:nvSpPr>
          <p:spPr>
            <a:xfrm>
              <a:off x="180596" y="172842"/>
              <a:ext cx="55300" cy="0"/>
            </a:xfrm>
            <a:prstGeom prst="line">
              <a:avLst/>
            </a:prstGeom>
            <a:solidFill>
              <a:srgbClr val="000000"/>
            </a:solidFill>
            <a:ln w="11000" cap="flat" cmpd="sng" algn="ctr">
              <a:solidFill>
                <a:srgbClr val="707274"/>
              </a:solidFill>
            </a:ln>
          </p:spPr>
        </p:sp>
        <p:sp>
          <p:nvSpPr>
            <p:cNvPr id="20698" name="object_20699"/>
            <p:cNvSpPr/>
            <p:nvPr/>
          </p:nvSpPr>
          <p:spPr>
            <a:xfrm>
              <a:off x="245893" y="143142"/>
              <a:ext cx="54000" cy="59400"/>
            </a:xfrm>
            <a:prstGeom prst="ellipse">
              <a:avLst/>
            </a:prstGeom>
            <a:solidFill>
              <a:srgbClr val="707274"/>
            </a:solidFill>
          </p:spPr>
        </p:sp>
        <p:sp>
          <p:nvSpPr>
            <p:cNvPr id="20700" name="object_20701"/>
            <p:cNvSpPr/>
            <p:nvPr/>
          </p:nvSpPr>
          <p:spPr>
            <a:xfrm>
              <a:off x="136856" y="237985"/>
              <a:ext cx="54000" cy="59400"/>
            </a:xfrm>
            <a:prstGeom prst="rect">
              <a:avLst/>
            </a:prstGeom>
            <a:solidFill>
              <a:srgbClr val="707274"/>
            </a:solidFill>
          </p:spPr>
        </p:sp>
        <p:sp>
          <p:nvSpPr>
            <p:cNvPr id="20702" name="object_20703"/>
            <p:cNvSpPr/>
            <p:nvPr/>
          </p:nvSpPr>
          <p:spPr>
            <a:xfrm>
              <a:off x="180596" y="267685"/>
              <a:ext cx="55300" cy="0"/>
            </a:xfrm>
            <a:prstGeom prst="line">
              <a:avLst/>
            </a:prstGeom>
            <a:solidFill>
              <a:srgbClr val="000000"/>
            </a:solidFill>
            <a:ln w="11000" cap="flat" cmpd="sng" algn="ctr">
              <a:solidFill>
                <a:srgbClr val="707274"/>
              </a:solidFill>
            </a:ln>
          </p:spPr>
        </p:sp>
        <p:sp>
          <p:nvSpPr>
            <p:cNvPr id="20704" name="object_20705"/>
            <p:cNvSpPr/>
            <p:nvPr/>
          </p:nvSpPr>
          <p:spPr>
            <a:xfrm>
              <a:off x="245893" y="237985"/>
              <a:ext cx="54000" cy="59400"/>
            </a:xfrm>
            <a:prstGeom prst="ellipse">
              <a:avLst/>
            </a:prstGeom>
            <a:solidFill>
              <a:srgbClr val="707274"/>
            </a:solidFill>
          </p:spPr>
        </p:sp>
        <p:sp>
          <p:nvSpPr>
            <p:cNvPr id="20706" name="2070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708" name="20709">
            <a:hlinkClick r:id="rId11" action="ppaction://hlinksldjump" tooltip="Aspektkarte"/>
          </p:cNvPr>
          <p:cNvGrpSpPr/>
          <p:nvPr/>
        </p:nvGrpSpPr>
        <p:grpSpPr>
          <a:xfrm>
            <a:off x="16333086" y="887211"/>
            <a:ext cx="350000" cy="350000"/>
            <a:chOff x="0" y="0"/>
            <a:chExt cx="0" cy="0"/>
          </a:xfrm>
        </p:grpSpPr>
        <p:sp>
          <p:nvSpPr>
            <p:cNvPr id="20710" name="20711"/>
            <p:cNvSpPr/>
            <p:nvPr/>
          </p:nvSpPr>
          <p:spPr>
            <a:xfrm>
              <a:off x="0" y="0"/>
              <a:ext cx="350000" cy="350000"/>
            </a:xfrm>
            <a:prstGeom prst="rect">
              <a:avLst/>
            </a:prstGeom>
            <a:noFill/>
            <a:ln w="30000" cap="flat" cmpd="sng" algn="ctr">
              <a:solidFill>
                <a:srgbClr val="707274"/>
              </a:solidFill>
            </a:ln>
          </p:spPr>
        </p:sp>
        <p:sp>
          <p:nvSpPr>
            <p:cNvPr id="20712" name="20713"/>
            <p:cNvSpPr/>
            <p:nvPr/>
          </p:nvSpPr>
          <p:spPr>
            <a:xfrm>
              <a:off x="70000" y="0"/>
              <a:ext cx="210000" cy="0"/>
            </a:xfrm>
            <a:prstGeom prst="line">
              <a:avLst/>
            </a:prstGeom>
            <a:solidFill>
              <a:srgbClr val="000000"/>
            </a:solidFill>
            <a:ln w="11000" cap="flat" cmpd="sng" algn="ctr">
              <a:solidFill>
                <a:srgbClr val="707274"/>
              </a:solidFill>
            </a:ln>
          </p:spPr>
        </p:sp>
        <p:sp>
          <p:nvSpPr>
            <p:cNvPr id="20714" name="20715"/>
            <p:cNvSpPr/>
            <p:nvPr/>
          </p:nvSpPr>
          <p:spPr>
            <a:xfrm>
              <a:off x="70000" y="58333"/>
              <a:ext cx="210000" cy="0"/>
            </a:xfrm>
            <a:prstGeom prst="line">
              <a:avLst/>
            </a:prstGeom>
            <a:solidFill>
              <a:srgbClr val="000000"/>
            </a:solidFill>
            <a:ln w="11000" cap="flat" cmpd="sng" algn="ctr">
              <a:solidFill>
                <a:srgbClr val="707274"/>
              </a:solidFill>
            </a:ln>
          </p:spPr>
        </p:sp>
        <p:sp>
          <p:nvSpPr>
            <p:cNvPr id="20716" name="20717"/>
            <p:cNvSpPr/>
            <p:nvPr/>
          </p:nvSpPr>
          <p:spPr>
            <a:xfrm>
              <a:off x="70000" y="116667"/>
              <a:ext cx="210000" cy="0"/>
            </a:xfrm>
            <a:prstGeom prst="line">
              <a:avLst/>
            </a:prstGeom>
            <a:solidFill>
              <a:srgbClr val="000000"/>
            </a:solidFill>
            <a:ln w="11000" cap="flat" cmpd="sng" algn="ctr">
              <a:solidFill>
                <a:srgbClr val="707274"/>
              </a:solidFill>
            </a:ln>
          </p:spPr>
        </p:sp>
        <p:sp>
          <p:nvSpPr>
            <p:cNvPr id="20718" name="20719"/>
            <p:cNvSpPr/>
            <p:nvPr/>
          </p:nvSpPr>
          <p:spPr>
            <a:xfrm>
              <a:off x="70000" y="175000"/>
              <a:ext cx="210000" cy="0"/>
            </a:xfrm>
            <a:prstGeom prst="line">
              <a:avLst/>
            </a:prstGeom>
            <a:solidFill>
              <a:srgbClr val="000000"/>
            </a:solidFill>
            <a:ln w="11000" cap="flat" cmpd="sng" algn="ctr">
              <a:solidFill>
                <a:srgbClr val="707274"/>
              </a:solidFill>
            </a:ln>
          </p:spPr>
        </p:sp>
        <p:sp>
          <p:nvSpPr>
            <p:cNvPr id="20720" name="20721"/>
            <p:cNvSpPr/>
            <p:nvPr/>
          </p:nvSpPr>
          <p:spPr>
            <a:xfrm>
              <a:off x="70000" y="233333"/>
              <a:ext cx="210000" cy="0"/>
            </a:xfrm>
            <a:prstGeom prst="line">
              <a:avLst/>
            </a:prstGeom>
            <a:solidFill>
              <a:srgbClr val="000000"/>
            </a:solidFill>
            <a:ln w="11000" cap="flat" cmpd="sng" algn="ctr">
              <a:solidFill>
                <a:srgbClr val="707274"/>
              </a:solidFill>
            </a:ln>
          </p:spPr>
        </p:sp>
        <p:sp>
          <p:nvSpPr>
            <p:cNvPr id="20722" name="20723"/>
            <p:cNvSpPr/>
            <p:nvPr/>
          </p:nvSpPr>
          <p:spPr>
            <a:xfrm>
              <a:off x="70000" y="291667"/>
              <a:ext cx="210000" cy="0"/>
            </a:xfrm>
            <a:prstGeom prst="line">
              <a:avLst/>
            </a:prstGeom>
            <a:solidFill>
              <a:srgbClr val="000000"/>
            </a:solidFill>
            <a:ln w="11000" cap="flat" cmpd="sng" algn="ctr">
              <a:solidFill>
                <a:srgbClr val="707274"/>
              </a:solidFill>
            </a:ln>
          </p:spPr>
        </p:sp>
        <p:sp>
          <p:nvSpPr>
            <p:cNvPr id="20724" name="20725"/>
            <p:cNvSpPr/>
            <p:nvPr/>
          </p:nvSpPr>
          <p:spPr>
            <a:xfrm>
              <a:off x="70000" y="350000"/>
              <a:ext cx="210000" cy="0"/>
            </a:xfrm>
            <a:prstGeom prst="line">
              <a:avLst/>
            </a:prstGeom>
            <a:solidFill>
              <a:srgbClr val="000000"/>
            </a:solidFill>
            <a:ln w="11000" cap="flat" cmpd="sng" algn="ctr">
              <a:solidFill>
                <a:srgbClr val="707274"/>
              </a:solidFill>
            </a:ln>
          </p:spPr>
        </p:sp>
        <p:sp>
          <p:nvSpPr>
            <p:cNvPr id="20726" name="20727">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728" name="object_20729">
            <a:hlinkClick r:id="rId12" action="ppaction://hlinksldjump" tooltip="Tabellenband Demoskopie"/>
          </p:cNvPr>
          <p:cNvGrpSpPr/>
          <p:nvPr/>
        </p:nvGrpSpPr>
        <p:grpSpPr>
          <a:xfrm>
            <a:off x="15309468" y="887211"/>
            <a:ext cx="350000" cy="350000"/>
            <a:chOff x="0" y="0"/>
            <a:chExt cx="0" cy="0"/>
          </a:xfrm>
        </p:grpSpPr>
        <p:sp>
          <p:nvSpPr>
            <p:cNvPr id="20732" name="object_20733"/>
            <p:cNvSpPr/>
            <p:nvPr/>
          </p:nvSpPr>
          <p:spPr>
            <a:xfrm>
              <a:off x="30600" y="27733"/>
              <a:ext cx="222300" cy="61200"/>
            </a:xfrm>
            <a:prstGeom prst="rect">
              <a:avLst/>
            </a:prstGeom>
            <a:solidFill>
              <a:srgbClr val="707274"/>
            </a:solidFill>
            <a:ln>
              <a:noFill/>
            </a:ln>
          </p:spPr>
        </p:sp>
        <p:sp>
          <p:nvSpPr>
            <p:cNvPr id="20734" name="object_20735"/>
            <p:cNvSpPr/>
            <p:nvPr/>
          </p:nvSpPr>
          <p:spPr>
            <a:xfrm>
              <a:off x="0" y="27733"/>
              <a:ext cx="61200" cy="61200"/>
            </a:xfrm>
            <a:prstGeom prst="ellipse">
              <a:avLst/>
            </a:prstGeom>
            <a:solidFill>
              <a:srgbClr val="707274"/>
            </a:solidFill>
            <a:ln>
              <a:noFill/>
            </a:ln>
          </p:spPr>
        </p:sp>
        <p:sp>
          <p:nvSpPr>
            <p:cNvPr id="20736" name="object_20737"/>
            <p:cNvSpPr/>
            <p:nvPr/>
          </p:nvSpPr>
          <p:spPr>
            <a:xfrm>
              <a:off x="222300" y="27733"/>
              <a:ext cx="61200" cy="61200"/>
            </a:xfrm>
            <a:prstGeom prst="ellipse">
              <a:avLst/>
            </a:prstGeom>
            <a:solidFill>
              <a:srgbClr val="707274"/>
            </a:solidFill>
            <a:ln>
              <a:noFill/>
            </a:ln>
          </p:spPr>
        </p:sp>
        <p:sp>
          <p:nvSpPr>
            <p:cNvPr id="20738" name="object_20739"/>
            <p:cNvSpPr/>
            <p:nvPr/>
          </p:nvSpPr>
          <p:spPr>
            <a:xfrm>
              <a:off x="30600" y="144400"/>
              <a:ext cx="141800" cy="61200"/>
            </a:xfrm>
            <a:prstGeom prst="rect">
              <a:avLst/>
            </a:prstGeom>
            <a:solidFill>
              <a:srgbClr val="707274"/>
            </a:solidFill>
            <a:ln>
              <a:noFill/>
            </a:ln>
          </p:spPr>
        </p:sp>
        <p:sp>
          <p:nvSpPr>
            <p:cNvPr id="20740" name="object_20741"/>
            <p:cNvSpPr/>
            <p:nvPr/>
          </p:nvSpPr>
          <p:spPr>
            <a:xfrm>
              <a:off x="0" y="144400"/>
              <a:ext cx="61200" cy="61200"/>
            </a:xfrm>
            <a:prstGeom prst="ellipse">
              <a:avLst/>
            </a:prstGeom>
            <a:solidFill>
              <a:srgbClr val="707274"/>
            </a:solidFill>
            <a:ln>
              <a:noFill/>
            </a:ln>
          </p:spPr>
        </p:sp>
        <p:sp>
          <p:nvSpPr>
            <p:cNvPr id="20742" name="object_20743"/>
            <p:cNvSpPr/>
            <p:nvPr/>
          </p:nvSpPr>
          <p:spPr>
            <a:xfrm>
              <a:off x="141800" y="144400"/>
              <a:ext cx="61200" cy="61200"/>
            </a:xfrm>
            <a:prstGeom prst="ellipse">
              <a:avLst/>
            </a:prstGeom>
            <a:solidFill>
              <a:srgbClr val="707274"/>
            </a:solidFill>
            <a:ln>
              <a:noFill/>
            </a:ln>
          </p:spPr>
        </p:sp>
        <p:sp>
          <p:nvSpPr>
            <p:cNvPr id="20744" name="object_20745"/>
            <p:cNvSpPr/>
            <p:nvPr/>
          </p:nvSpPr>
          <p:spPr>
            <a:xfrm>
              <a:off x="30600" y="261067"/>
              <a:ext cx="288800" cy="61200"/>
            </a:xfrm>
            <a:prstGeom prst="rect">
              <a:avLst/>
            </a:prstGeom>
            <a:solidFill>
              <a:srgbClr val="707274"/>
            </a:solidFill>
            <a:ln>
              <a:noFill/>
            </a:ln>
          </p:spPr>
        </p:sp>
        <p:sp>
          <p:nvSpPr>
            <p:cNvPr id="20746" name="object_20747"/>
            <p:cNvSpPr/>
            <p:nvPr/>
          </p:nvSpPr>
          <p:spPr>
            <a:xfrm>
              <a:off x="0" y="261067"/>
              <a:ext cx="61200" cy="61200"/>
            </a:xfrm>
            <a:prstGeom prst="ellipse">
              <a:avLst/>
            </a:prstGeom>
            <a:solidFill>
              <a:srgbClr val="707274"/>
            </a:solidFill>
            <a:ln>
              <a:noFill/>
            </a:ln>
          </p:spPr>
        </p:sp>
        <p:sp>
          <p:nvSpPr>
            <p:cNvPr id="20748" name="object_20749"/>
            <p:cNvSpPr/>
            <p:nvPr/>
          </p:nvSpPr>
          <p:spPr>
            <a:xfrm>
              <a:off x="288800" y="261067"/>
              <a:ext cx="61200" cy="61200"/>
            </a:xfrm>
            <a:prstGeom prst="ellipse">
              <a:avLst/>
            </a:prstGeom>
            <a:solidFill>
              <a:srgbClr val="707274"/>
            </a:solidFill>
            <a:ln>
              <a:noFill/>
            </a:ln>
          </p:spPr>
        </p:sp>
        <p:sp>
          <p:nvSpPr>
            <p:cNvPr id="20750" name="object_20751"/>
            <p:cNvSpPr/>
            <p:nvPr/>
          </p:nvSpPr>
          <p:spPr>
            <a:xfrm>
              <a:off x="263500" y="58333"/>
              <a:ext cx="0" cy="233333"/>
            </a:xfrm>
            <a:prstGeom prst="rect">
              <a:avLst/>
            </a:prstGeom>
            <a:noFill/>
            <a:ln w="10470">
              <a:solidFill>
                <a:srgbClr val="707274"/>
              </a:solidFill>
            </a:ln>
          </p:spPr>
        </p:sp>
        <p:sp>
          <p:nvSpPr>
            <p:cNvPr id="20752" name="2075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0754" name="object_20755"/>
          <p:cNvSpPr/>
          <p:nvPr/>
        </p:nvSpPr>
        <p:spPr>
          <a:xfrm>
            <a:off x="16376529" y="2577826"/>
            <a:ext cx="921600" cy="921600"/>
          </a:xfrm>
          <a:prstGeom prst="rect">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2.7</a:t>
            </a:r>
          </a:p>
        </p:txBody>
      </p:sp>
      <p:sp>
        <p:nvSpPr>
          <p:cNvPr id="20756" name="object_20757"/>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0758" name="object_20759"/>
          <p:cNvSpPr/>
          <p:nvPr/>
        </p:nvSpPr>
        <p:spPr>
          <a:xfrm>
            <a:off x="7345326" y="3599878"/>
            <a:ext cx="0" cy="6368604"/>
          </a:xfrm>
          <a:prstGeom prst="rect">
            <a:avLst/>
          </a:prstGeom>
          <a:ln w="5235">
            <a:solidFill>
              <a:srgbClr val="000000"/>
            </a:solidFill>
          </a:ln>
        </p:spPr>
      </p:sp>
      <p:sp>
        <p:nvSpPr>
          <p:cNvPr id="20760" name="object_20761"/>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0762" name="object_20763"/>
          <p:cNvSpPr/>
          <p:nvPr/>
        </p:nvSpPr>
        <p:spPr>
          <a:xfrm>
            <a:off x="9026775" y="3599878"/>
            <a:ext cx="0" cy="6368604"/>
          </a:xfrm>
          <a:prstGeom prst="rect">
            <a:avLst/>
          </a:prstGeom>
          <a:ln w="5235">
            <a:solidFill>
              <a:srgbClr val="767A7C"/>
            </a:solidFill>
          </a:ln>
        </p:spPr>
      </p:sp>
      <p:sp>
        <p:nvSpPr>
          <p:cNvPr id="20764" name="object_20765"/>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0766" name="object_20767"/>
          <p:cNvSpPr/>
          <p:nvPr/>
        </p:nvSpPr>
        <p:spPr>
          <a:xfrm>
            <a:off x="10708225" y="3599878"/>
            <a:ext cx="0" cy="6368604"/>
          </a:xfrm>
          <a:prstGeom prst="rect">
            <a:avLst/>
          </a:prstGeom>
          <a:ln w="5235">
            <a:solidFill>
              <a:srgbClr val="767A7C"/>
            </a:solidFill>
          </a:ln>
        </p:spPr>
      </p:sp>
      <p:sp>
        <p:nvSpPr>
          <p:cNvPr id="20768" name="object_20769"/>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0770" name="object_20771"/>
          <p:cNvSpPr/>
          <p:nvPr/>
        </p:nvSpPr>
        <p:spPr>
          <a:xfrm>
            <a:off x="12389674" y="3599878"/>
            <a:ext cx="0" cy="6368604"/>
          </a:xfrm>
          <a:prstGeom prst="rect">
            <a:avLst/>
          </a:prstGeom>
          <a:ln w="5235">
            <a:solidFill>
              <a:srgbClr val="767A7C"/>
            </a:solidFill>
          </a:ln>
        </p:spPr>
      </p:sp>
      <p:sp>
        <p:nvSpPr>
          <p:cNvPr id="20772" name="object_20773"/>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0774" name="object_20775"/>
          <p:cNvSpPr/>
          <p:nvPr/>
        </p:nvSpPr>
        <p:spPr>
          <a:xfrm>
            <a:off x="14071124" y="3599878"/>
            <a:ext cx="0" cy="6368604"/>
          </a:xfrm>
          <a:prstGeom prst="rect">
            <a:avLst/>
          </a:prstGeom>
          <a:ln w="5235">
            <a:solidFill>
              <a:srgbClr val="767A7C"/>
            </a:solidFill>
          </a:ln>
        </p:spPr>
      </p:sp>
      <p:sp>
        <p:nvSpPr>
          <p:cNvPr id="20776" name="object_20777"/>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0778" name="object_20779"/>
          <p:cNvSpPr/>
          <p:nvPr/>
        </p:nvSpPr>
        <p:spPr>
          <a:xfrm>
            <a:off x="15752573" y="3599878"/>
            <a:ext cx="0" cy="6368604"/>
          </a:xfrm>
          <a:prstGeom prst="rect">
            <a:avLst/>
          </a:prstGeom>
          <a:ln w="5235">
            <a:solidFill>
              <a:srgbClr val="000000"/>
            </a:solidFill>
          </a:ln>
        </p:spPr>
      </p:sp>
      <p:sp>
        <p:nvSpPr>
          <p:cNvPr id="20544" name="object_20545"/>
          <p:cNvSpPr/>
          <p:nvPr/>
        </p:nvSpPr>
        <p:spPr>
          <a:xfrm>
            <a:off x="7345326" y="3442398"/>
            <a:ext cx="5128421" cy="157480"/>
          </a:xfrm>
          <a:prstGeom prst="rect">
            <a:avLst/>
          </a:prstGeom>
          <a:solidFill>
            <a:srgbClr val="DB2D3C"/>
          </a:solidFill>
        </p:spPr>
      </p:sp>
      <p:sp>
        <p:nvSpPr>
          <p:cNvPr id="20546" name="object_20547"/>
          <p:cNvSpPr/>
          <p:nvPr/>
        </p:nvSpPr>
        <p:spPr>
          <a:xfrm>
            <a:off x="12473747" y="3442398"/>
            <a:ext cx="1008870" cy="157480"/>
          </a:xfrm>
          <a:prstGeom prst="rect">
            <a:avLst/>
          </a:prstGeom>
          <a:solidFill>
            <a:srgbClr val="FABC46"/>
          </a:solidFill>
        </p:spPr>
      </p:sp>
      <p:sp>
        <p:nvSpPr>
          <p:cNvPr id="20548" name="object_20549"/>
          <p:cNvSpPr/>
          <p:nvPr/>
        </p:nvSpPr>
        <p:spPr>
          <a:xfrm>
            <a:off x="13482617" y="3442398"/>
            <a:ext cx="2269957" cy="157480"/>
          </a:xfrm>
          <a:prstGeom prst="rect">
            <a:avLst/>
          </a:prstGeom>
          <a:solidFill>
            <a:srgbClr val="35B77C"/>
          </a:solidFill>
        </p:spPr>
      </p:sp>
      <p:sp>
        <p:nvSpPr>
          <p:cNvPr id="20780" name="object_20781"/>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0782" name="object_20783"/>
          <p:cNvSpPr txBox="1"/>
          <p:nvPr/>
        </p:nvSpPr>
        <p:spPr>
          <a:xfrm>
            <a:off x="15900000" y="3599878"/>
            <a:ext cx="4167513" cy="530717"/>
          </a:xfrm>
          <a:prstGeom prst="rect">
            <a:avLst/>
          </a:prstGeom>
        </p:spPr>
        <p:txBody>
          <a:bodyPr vert="horz" wrap="square" lIns="0" tIns="15240" rIns="0" bIns="0" rtlCol="0" anchor="ctr" anchorCtr="0">
            <a:normAutofit/>
          </a:bodyPr>
          <a:lstStyle/>
          <a:p>
            <a:endParaRPr/>
          </a:p>
        </p:txBody>
      </p:sp>
      <p:sp>
        <p:nvSpPr>
          <p:cNvPr id="20784" name="object_20785"/>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 I=17%</a:t>
            </a:r>
          </a:p>
        </p:txBody>
      </p:sp>
      <p:sp>
        <p:nvSpPr>
          <p:cNvPr id="20786" name="object_20787"/>
          <p:cNvSpPr/>
          <p:nvPr/>
        </p:nvSpPr>
        <p:spPr>
          <a:xfrm>
            <a:off x="7345326" y="3759093"/>
            <a:ext cx="5531551" cy="212287"/>
          </a:xfrm>
          <a:prstGeom prst="rect">
            <a:avLst/>
          </a:prstGeom>
          <a:solidFill>
            <a:srgbClr val="49C0B6"/>
          </a:solidFill>
        </p:spPr>
      </p:sp>
      <p:sp>
        <p:nvSpPr>
          <p:cNvPr id="20788" name="object_20789"/>
          <p:cNvSpPr/>
          <p:nvPr/>
        </p:nvSpPr>
        <p:spPr>
          <a:xfrm>
            <a:off x="12876877" y="3599878"/>
            <a:ext cx="0" cy="6368604"/>
          </a:xfrm>
          <a:prstGeom prst="rect">
            <a:avLst/>
          </a:prstGeom>
          <a:ln w="21000">
            <a:solidFill>
              <a:srgbClr val="49C0B6"/>
            </a:solidFill>
          </a:ln>
        </p:spPr>
      </p:sp>
      <p:sp>
        <p:nvSpPr>
          <p:cNvPr id="20790" name="object_20791"/>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0792" name="object_20793"/>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0794" name="object_20795"/>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0796" name="object_20797"/>
          <p:cNvSpPr txBox="1"/>
          <p:nvPr/>
        </p:nvSpPr>
        <p:spPr>
          <a:xfrm>
            <a:off x="15900000" y="4661312"/>
            <a:ext cx="4167513" cy="530717"/>
          </a:xfrm>
          <a:prstGeom prst="rect">
            <a:avLst/>
          </a:prstGeom>
        </p:spPr>
        <p:txBody>
          <a:bodyPr vert="horz" wrap="square" lIns="0" tIns="15240" rIns="0" bIns="0" rtlCol="0" anchor="ctr" anchorCtr="0">
            <a:normAutofit/>
          </a:bodyPr>
          <a:lstStyle/>
          <a:p>
            <a:endParaRPr/>
          </a:p>
        </p:txBody>
      </p:sp>
      <p:sp>
        <p:nvSpPr>
          <p:cNvPr id="20798" name="object_20799"/>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I=20%</a:t>
            </a:r>
          </a:p>
        </p:txBody>
      </p:sp>
      <p:sp>
        <p:nvSpPr>
          <p:cNvPr id="20800" name="object_20801"/>
          <p:cNvSpPr/>
          <p:nvPr/>
        </p:nvSpPr>
        <p:spPr>
          <a:xfrm>
            <a:off x="7345326" y="4820527"/>
            <a:ext cx="5410696" cy="212287"/>
          </a:xfrm>
          <a:prstGeom prst="rect">
            <a:avLst/>
          </a:prstGeom>
          <a:solidFill>
            <a:srgbClr val="49C0B6"/>
          </a:solidFill>
        </p:spPr>
      </p:sp>
      <p:sp>
        <p:nvSpPr>
          <p:cNvPr id="20802" name="object_20803"/>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0804" name="object_20805"/>
          <p:cNvSpPr txBox="1"/>
          <p:nvPr/>
        </p:nvSpPr>
        <p:spPr>
          <a:xfrm>
            <a:off x="15900000" y="5192029"/>
            <a:ext cx="4167513" cy="530717"/>
          </a:xfrm>
          <a:prstGeom prst="rect">
            <a:avLst/>
          </a:prstGeom>
        </p:spPr>
        <p:txBody>
          <a:bodyPr vert="horz" wrap="square" lIns="0" tIns="15240" rIns="0" bIns="0" rtlCol="0" anchor="ctr" anchorCtr="0">
            <a:normAutofit/>
          </a:bodyPr>
          <a:lstStyle/>
          <a:p>
            <a:endParaRPr/>
          </a:p>
        </p:txBody>
      </p:sp>
      <p:sp>
        <p:nvSpPr>
          <p:cNvPr id="20806" name="object_20807"/>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 I=19%</a:t>
            </a:r>
          </a:p>
        </p:txBody>
      </p:sp>
      <p:sp>
        <p:nvSpPr>
          <p:cNvPr id="20808" name="object_20809"/>
          <p:cNvSpPr/>
          <p:nvPr/>
        </p:nvSpPr>
        <p:spPr>
          <a:xfrm>
            <a:off x="7345326" y="5351244"/>
            <a:ext cx="5583370" cy="212287"/>
          </a:xfrm>
          <a:prstGeom prst="rect">
            <a:avLst/>
          </a:prstGeom>
          <a:solidFill>
            <a:srgbClr val="49C0B6"/>
          </a:solidFill>
        </p:spPr>
      </p:sp>
      <p:sp>
        <p:nvSpPr>
          <p:cNvPr id="20810" name="object_20811"/>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0812" name="object_20813"/>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0814" name="object_20815"/>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816" name="object_20817"/>
          <p:cNvSpPr txBox="1"/>
          <p:nvPr/>
        </p:nvSpPr>
        <p:spPr>
          <a:xfrm>
            <a:off x="15900000" y="6253463"/>
            <a:ext cx="4167513" cy="530717"/>
          </a:xfrm>
          <a:prstGeom prst="rect">
            <a:avLst/>
          </a:prstGeom>
        </p:spPr>
        <p:txBody>
          <a:bodyPr vert="horz" wrap="square" lIns="0" tIns="15240" rIns="0" bIns="0" rtlCol="0" anchor="ctr" anchorCtr="0">
            <a:normAutofit/>
          </a:bodyPr>
          <a:lstStyle/>
          <a:p>
            <a:endParaRPr/>
          </a:p>
        </p:txBody>
      </p:sp>
      <p:sp>
        <p:nvSpPr>
          <p:cNvPr id="20818" name="object_20819"/>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I=17%</a:t>
            </a:r>
          </a:p>
        </p:txBody>
      </p:sp>
      <p:sp>
        <p:nvSpPr>
          <p:cNvPr id="20820" name="object_20821"/>
          <p:cNvSpPr/>
          <p:nvPr/>
        </p:nvSpPr>
        <p:spPr>
          <a:xfrm>
            <a:off x="7345326" y="6412678"/>
            <a:ext cx="5986158" cy="212287"/>
          </a:xfrm>
          <a:prstGeom prst="rect">
            <a:avLst/>
          </a:prstGeom>
          <a:solidFill>
            <a:srgbClr val="49C0B6"/>
          </a:solidFill>
        </p:spPr>
      </p:sp>
      <p:sp>
        <p:nvSpPr>
          <p:cNvPr id="20822" name="object_20823"/>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824" name="object_20825"/>
          <p:cNvSpPr txBox="1"/>
          <p:nvPr/>
        </p:nvSpPr>
        <p:spPr>
          <a:xfrm>
            <a:off x="15900000" y="6784180"/>
            <a:ext cx="4167513" cy="530717"/>
          </a:xfrm>
          <a:prstGeom prst="rect">
            <a:avLst/>
          </a:prstGeom>
        </p:spPr>
        <p:txBody>
          <a:bodyPr vert="horz" wrap="square" lIns="0" tIns="15240" rIns="0" bIns="0" rtlCol="0" anchor="ctr" anchorCtr="0">
            <a:normAutofit/>
          </a:bodyPr>
          <a:lstStyle/>
          <a:p>
            <a:endParaRPr/>
          </a:p>
        </p:txBody>
      </p:sp>
      <p:sp>
        <p:nvSpPr>
          <p:cNvPr id="20826" name="object_20827"/>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I=14%</a:t>
            </a:r>
          </a:p>
        </p:txBody>
      </p:sp>
      <p:sp>
        <p:nvSpPr>
          <p:cNvPr id="20828" name="object_20829"/>
          <p:cNvSpPr/>
          <p:nvPr/>
        </p:nvSpPr>
        <p:spPr>
          <a:xfrm>
            <a:off x="7345326" y="6943395"/>
            <a:ext cx="5272503" cy="212287"/>
          </a:xfrm>
          <a:prstGeom prst="rect">
            <a:avLst/>
          </a:prstGeom>
          <a:solidFill>
            <a:srgbClr val="49C0B6"/>
          </a:solidFill>
        </p:spPr>
      </p:sp>
      <p:sp>
        <p:nvSpPr>
          <p:cNvPr id="20830" name="object_20831"/>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832" name="object_20833"/>
          <p:cNvSpPr txBox="1"/>
          <p:nvPr/>
        </p:nvSpPr>
        <p:spPr>
          <a:xfrm>
            <a:off x="15900000" y="7314897"/>
            <a:ext cx="4167513" cy="530717"/>
          </a:xfrm>
          <a:prstGeom prst="rect">
            <a:avLst/>
          </a:prstGeom>
        </p:spPr>
        <p:txBody>
          <a:bodyPr vert="horz" wrap="square" lIns="0" tIns="15240" rIns="0" bIns="0" rtlCol="0" anchor="ctr" anchorCtr="0">
            <a:normAutofit/>
          </a:bodyPr>
          <a:lstStyle/>
          <a:p>
            <a:endParaRPr/>
          </a:p>
        </p:txBody>
      </p:sp>
      <p:sp>
        <p:nvSpPr>
          <p:cNvPr id="20834" name="object_20835"/>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I=24%</a:t>
            </a:r>
          </a:p>
        </p:txBody>
      </p:sp>
      <p:sp>
        <p:nvSpPr>
          <p:cNvPr id="20836" name="object_20837"/>
          <p:cNvSpPr/>
          <p:nvPr/>
        </p:nvSpPr>
        <p:spPr>
          <a:xfrm>
            <a:off x="7345326" y="7474112"/>
            <a:ext cx="5685660" cy="212287"/>
          </a:xfrm>
          <a:prstGeom prst="rect">
            <a:avLst/>
          </a:prstGeom>
          <a:solidFill>
            <a:srgbClr val="49C0B6"/>
          </a:solidFill>
        </p:spPr>
      </p:sp>
      <p:sp>
        <p:nvSpPr>
          <p:cNvPr id="20838" name="object_20839"/>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0840" name="object_20841"/>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0842" name="object_20843"/>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844" name="object_20845"/>
          <p:cNvSpPr txBox="1"/>
          <p:nvPr/>
        </p:nvSpPr>
        <p:spPr>
          <a:xfrm>
            <a:off x="15900000" y="8376331"/>
            <a:ext cx="4167513" cy="530717"/>
          </a:xfrm>
          <a:prstGeom prst="rect">
            <a:avLst/>
          </a:prstGeom>
        </p:spPr>
        <p:txBody>
          <a:bodyPr vert="horz" wrap="square" lIns="0" tIns="15240" rIns="0" bIns="0" rtlCol="0" anchor="ctr" anchorCtr="0">
            <a:normAutofit/>
          </a:bodyPr>
          <a:lstStyle/>
          <a:p>
            <a:endParaRPr/>
          </a:p>
        </p:txBody>
      </p:sp>
      <p:sp>
        <p:nvSpPr>
          <p:cNvPr id="20846" name="object_20847"/>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I=0%</a:t>
            </a:r>
          </a:p>
        </p:txBody>
      </p:sp>
      <p:sp>
        <p:nvSpPr>
          <p:cNvPr id="20848" name="object_20849"/>
          <p:cNvSpPr/>
          <p:nvPr/>
        </p:nvSpPr>
        <p:spPr>
          <a:xfrm>
            <a:off x="7345326" y="8535546"/>
            <a:ext cx="5716928" cy="212287"/>
          </a:xfrm>
          <a:prstGeom prst="rect">
            <a:avLst/>
          </a:prstGeom>
          <a:solidFill>
            <a:srgbClr val="49C0B6"/>
          </a:solidFill>
        </p:spPr>
      </p:sp>
      <p:sp>
        <p:nvSpPr>
          <p:cNvPr id="20850" name="object_20851"/>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852" name="object_20853"/>
          <p:cNvSpPr txBox="1"/>
          <p:nvPr/>
        </p:nvSpPr>
        <p:spPr>
          <a:xfrm>
            <a:off x="15900000" y="8907048"/>
            <a:ext cx="4167513" cy="530717"/>
          </a:xfrm>
          <a:prstGeom prst="rect">
            <a:avLst/>
          </a:prstGeom>
        </p:spPr>
        <p:txBody>
          <a:bodyPr vert="horz" wrap="square" lIns="0" tIns="15240" rIns="0" bIns="0" rtlCol="0" anchor="ctr" anchorCtr="0">
            <a:normAutofit/>
          </a:bodyPr>
          <a:lstStyle/>
          <a:p>
            <a:endParaRPr/>
          </a:p>
        </p:txBody>
      </p:sp>
      <p:sp>
        <p:nvSpPr>
          <p:cNvPr id="20854" name="object_20855"/>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 I=19%</a:t>
            </a:r>
          </a:p>
        </p:txBody>
      </p:sp>
      <p:sp>
        <p:nvSpPr>
          <p:cNvPr id="20856" name="object_20857"/>
          <p:cNvSpPr/>
          <p:nvPr/>
        </p:nvSpPr>
        <p:spPr>
          <a:xfrm>
            <a:off x="7345326" y="9066263"/>
            <a:ext cx="5525991" cy="212287"/>
          </a:xfrm>
          <a:prstGeom prst="rect">
            <a:avLst/>
          </a:prstGeom>
          <a:solidFill>
            <a:srgbClr val="49C0B6"/>
          </a:solidFill>
        </p:spPr>
      </p:sp>
      <p:sp>
        <p:nvSpPr>
          <p:cNvPr id="20858" name="object_20859"/>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0860" name="object_20861"/>
          <p:cNvSpPr txBox="1"/>
          <p:nvPr/>
        </p:nvSpPr>
        <p:spPr>
          <a:xfrm>
            <a:off x="15900000" y="9437765"/>
            <a:ext cx="4167513" cy="530717"/>
          </a:xfrm>
          <a:prstGeom prst="rect">
            <a:avLst/>
          </a:prstGeom>
        </p:spPr>
        <p:txBody>
          <a:bodyPr vert="horz" wrap="square" lIns="0" tIns="15240" rIns="0" bIns="0" rtlCol="0" anchor="ctr" anchorCtr="0">
            <a:normAutofit/>
          </a:bodyPr>
          <a:lstStyle/>
          <a:p>
            <a:endParaRPr/>
          </a:p>
        </p:txBody>
      </p:sp>
      <p:sp>
        <p:nvSpPr>
          <p:cNvPr id="20862" name="object_20863"/>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I=25%</a:t>
            </a:r>
          </a:p>
        </p:txBody>
      </p:sp>
      <p:sp>
        <p:nvSpPr>
          <p:cNvPr id="20864" name="object_20865"/>
          <p:cNvSpPr/>
          <p:nvPr/>
        </p:nvSpPr>
        <p:spPr>
          <a:xfrm>
            <a:off x="7345326" y="9596980"/>
            <a:ext cx="5671446" cy="212287"/>
          </a:xfrm>
          <a:prstGeom prst="rect">
            <a:avLst/>
          </a:prstGeom>
          <a:solidFill>
            <a:srgbClr val="49C0B6"/>
          </a:solidFill>
        </p:spPr>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74" name="object_20875"/>
          <p:cNvSpPr>
            <a:spLocks noGrp="1"/>
          </p:cNvSpPr>
          <p:nvPr/>
        </p:nvSpPr>
        <p:spPr>
          <a:xfrm>
            <a:off x="663156" y="586369"/>
            <a:ext cx="922019" cy="922019"/>
          </a:xfrm>
          <a:prstGeom prst="ellipse">
            <a:avLst/>
          </a:prstGeom>
          <a:solidFill>
            <a:srgbClr val="5C5AA7"/>
          </a:solidFill>
        </p:spPr>
        <p:txBody>
          <a:bodyPr wrap="square" lIns="0" tIns="0" rIns="0" bIns="0" rtlCol="0" anchor="ctr"/>
          <a:lstStyle/>
          <a:p>
            <a:pPr algn="ctr"/>
            <a:r>
              <a:rPr sz="2950" b="1" dirty="0">
                <a:solidFill>
                  <a:srgbClr val="FFFFFF"/>
                </a:solidFill>
                <a:latin typeface="Arial"/>
                <a:ea typeface="Arial"/>
              </a:rPr>
              <a:t>11</a:t>
            </a:r>
            <a:endParaRPr sz="2950" b="1" dirty="0"/>
          </a:p>
        </p:txBody>
      </p:sp>
      <p:sp>
        <p:nvSpPr>
          <p:cNvPr id="20876" name="object_2087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security in the supply chain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0878" name="20879">
            <a:hlinkClick r:id="rId3" action="ppaction://hlinksldjump" tooltip="Content"/>
          </p:cNvPr>
          <p:cNvGrpSpPr/>
          <p:nvPr/>
        </p:nvGrpSpPr>
        <p:grpSpPr>
          <a:xfrm>
            <a:off x="19403940" y="295737"/>
            <a:ext cx="350000" cy="350000"/>
            <a:chOff x="0" y="0"/>
            <a:chExt cx="0" cy="0"/>
          </a:xfrm>
        </p:grpSpPr>
        <p:sp>
          <p:nvSpPr>
            <p:cNvPr id="20880" name="20881"/>
            <p:cNvSpPr/>
            <p:nvPr/>
          </p:nvSpPr>
          <p:spPr>
            <a:xfrm>
              <a:off x="0" y="0"/>
              <a:ext cx="350000" cy="350000"/>
            </a:xfrm>
            <a:prstGeom prst="rect">
              <a:avLst/>
            </a:prstGeom>
            <a:noFill/>
            <a:ln w="30000" cap="flat" cmpd="sng" algn="ctr">
              <a:solidFill>
                <a:srgbClr val="707274"/>
              </a:solidFill>
            </a:ln>
          </p:spPr>
        </p:sp>
        <p:sp>
          <p:nvSpPr>
            <p:cNvPr id="20882" name="20883">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0884" name="20885">
            <a:hlinkClick r:id="rId4" action="ppaction://hlinksldjump" tooltip="Project overview"/>
          </p:cNvPr>
          <p:cNvGrpSpPr/>
          <p:nvPr/>
        </p:nvGrpSpPr>
        <p:grpSpPr>
          <a:xfrm>
            <a:off x="18380322" y="295737"/>
            <a:ext cx="350000" cy="350000"/>
            <a:chOff x="0" y="0"/>
            <a:chExt cx="0" cy="0"/>
          </a:xfrm>
        </p:grpSpPr>
        <p:sp>
          <p:nvSpPr>
            <p:cNvPr id="20886" name="20887"/>
            <p:cNvSpPr/>
            <p:nvPr/>
          </p:nvSpPr>
          <p:spPr>
            <a:xfrm>
              <a:off x="0" y="0"/>
              <a:ext cx="350000" cy="350000"/>
            </a:xfrm>
            <a:prstGeom prst="rect">
              <a:avLst/>
            </a:prstGeom>
            <a:noFill/>
            <a:ln w="30000" cap="flat" cmpd="sng" algn="ctr">
              <a:solidFill>
                <a:srgbClr val="707274"/>
              </a:solidFill>
            </a:ln>
          </p:spPr>
        </p:sp>
        <p:sp>
          <p:nvSpPr>
            <p:cNvPr id="20888" name="20889"/>
            <p:cNvSpPr/>
            <p:nvPr/>
          </p:nvSpPr>
          <p:spPr>
            <a:xfrm>
              <a:off x="0" y="280000"/>
              <a:ext cx="350000" cy="0"/>
            </a:xfrm>
            <a:prstGeom prst="line">
              <a:avLst/>
            </a:prstGeom>
            <a:solidFill>
              <a:srgbClr val="000000"/>
            </a:solidFill>
            <a:ln w="11000" cap="flat" cmpd="sng" algn="ctr">
              <a:solidFill>
                <a:srgbClr val="707274"/>
              </a:solidFill>
            </a:ln>
          </p:spPr>
        </p:sp>
        <p:sp>
          <p:nvSpPr>
            <p:cNvPr id="20890" name="20891"/>
            <p:cNvSpPr/>
            <p:nvPr/>
          </p:nvSpPr>
          <p:spPr>
            <a:xfrm>
              <a:off x="175000" y="280000"/>
              <a:ext cx="0" cy="70000"/>
            </a:xfrm>
            <a:prstGeom prst="line">
              <a:avLst/>
            </a:prstGeom>
            <a:solidFill>
              <a:srgbClr val="000000"/>
            </a:solidFill>
            <a:ln w="11000" cap="flat" cmpd="sng" algn="ctr">
              <a:solidFill>
                <a:srgbClr val="707274"/>
              </a:solidFill>
            </a:ln>
          </p:spPr>
        </p:sp>
        <p:sp>
          <p:nvSpPr>
            <p:cNvPr id="20892" name="object_20893"/>
            <p:cNvSpPr/>
            <p:nvPr/>
          </p:nvSpPr>
          <p:spPr>
            <a:xfrm>
              <a:off x="50000" y="87500"/>
              <a:ext cx="75000" cy="75000"/>
            </a:xfrm>
            <a:prstGeom prst="ellipse">
              <a:avLst/>
            </a:prstGeom>
            <a:solidFill>
              <a:srgbClr val="707274"/>
            </a:solidFill>
          </p:spPr>
        </p:sp>
        <p:sp>
          <p:nvSpPr>
            <p:cNvPr id="20894" name="object_20895"/>
            <p:cNvSpPr/>
            <p:nvPr/>
          </p:nvSpPr>
          <p:spPr>
            <a:xfrm>
              <a:off x="137500" y="87500"/>
              <a:ext cx="75000" cy="75000"/>
            </a:xfrm>
            <a:prstGeom prst="ellipse">
              <a:avLst/>
            </a:prstGeom>
            <a:solidFill>
              <a:srgbClr val="707274"/>
            </a:solidFill>
          </p:spPr>
        </p:sp>
        <p:sp>
          <p:nvSpPr>
            <p:cNvPr id="20896" name="object_20897"/>
            <p:cNvSpPr/>
            <p:nvPr/>
          </p:nvSpPr>
          <p:spPr>
            <a:xfrm>
              <a:off x="225000" y="87500"/>
              <a:ext cx="75000" cy="75000"/>
            </a:xfrm>
            <a:prstGeom prst="ellipse">
              <a:avLst/>
            </a:prstGeom>
            <a:solidFill>
              <a:srgbClr val="707274"/>
            </a:solidFill>
          </p:spPr>
        </p:sp>
        <p:sp>
          <p:nvSpPr>
            <p:cNvPr id="20898" name="20899"/>
            <p:cNvSpPr/>
            <p:nvPr/>
          </p:nvSpPr>
          <p:spPr>
            <a:xfrm>
              <a:off x="105000" y="233333"/>
              <a:ext cx="140000" cy="0"/>
            </a:xfrm>
            <a:prstGeom prst="rect">
              <a:avLst/>
            </a:prstGeom>
            <a:noFill/>
            <a:ln w="30000" cap="flat" cmpd="sng" algn="ctr">
              <a:solidFill>
                <a:srgbClr val="707274"/>
              </a:solidFill>
            </a:ln>
          </p:spPr>
        </p:sp>
        <p:sp>
          <p:nvSpPr>
            <p:cNvPr id="20900" name="20901">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902" name="20903">
            <a:hlinkClick r:id="rId5" action="ppaction://hlinksldjump" tooltip="Response-Rate"/>
          </p:cNvPr>
          <p:cNvGrpSpPr/>
          <p:nvPr/>
        </p:nvGrpSpPr>
        <p:grpSpPr>
          <a:xfrm>
            <a:off x="17356704" y="295737"/>
            <a:ext cx="350000" cy="350000"/>
            <a:chOff x="0" y="0"/>
            <a:chExt cx="0" cy="0"/>
          </a:xfrm>
        </p:grpSpPr>
        <p:sp>
          <p:nvSpPr>
            <p:cNvPr id="20904" name="20905"/>
            <p:cNvSpPr/>
            <p:nvPr/>
          </p:nvSpPr>
          <p:spPr>
            <a:xfrm>
              <a:off x="0" y="0"/>
              <a:ext cx="350000" cy="350000"/>
            </a:xfrm>
            <a:prstGeom prst="rect">
              <a:avLst/>
            </a:prstGeom>
            <a:noFill/>
            <a:ln w="30000" cap="flat" cmpd="sng" algn="ctr">
              <a:solidFill>
                <a:srgbClr val="707274"/>
              </a:solidFill>
            </a:ln>
          </p:spPr>
        </p:sp>
        <p:sp>
          <p:nvSpPr>
            <p:cNvPr id="20906" name="20907">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0908" name="object_20909">
            <a:hlinkClick r:id="rId6" action="ppaction://hlinksldjump" tooltip="Index overview"/>
          </p:cNvPr>
          <p:cNvGrpSpPr/>
          <p:nvPr/>
        </p:nvGrpSpPr>
        <p:grpSpPr>
          <a:xfrm>
            <a:off x="16333086" y="295737"/>
            <a:ext cx="511198" cy="515004"/>
            <a:chOff x="17809255" y="706508"/>
            <a:chExt cx="711198" cy="715004"/>
          </a:xfrm>
        </p:grpSpPr>
        <p:sp>
          <p:nvSpPr>
            <p:cNvPr id="20910" name="object_20911"/>
            <p:cNvSpPr/>
            <p:nvPr/>
          </p:nvSpPr>
          <p:spPr>
            <a:xfrm>
              <a:off x="17809255" y="706508"/>
              <a:ext cx="711198" cy="715004"/>
            </a:xfrm>
            <a:prstGeom prst="rect">
              <a:avLst/>
            </a:prstGeom>
            <a:solidFill>
              <a:srgbClr val="FFFFFF">
                <a:alpha val="500"/>
              </a:srgbClr>
            </a:solidFill>
            <a:ln>
              <a:noFill/>
            </a:ln>
          </p:spPr>
        </p:sp>
        <p:sp>
          <p:nvSpPr>
            <p:cNvPr id="20912" name="object_2091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0914" name="object_2091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0916" name="object_2091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0918" name="object_2091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0920" name="object_2092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0922" name="object_2092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0924" name="object_2092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0926" name="object_2092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0928" name="object_2092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0930" name="object_20931">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0932" name="object_20933">
            <a:hlinkClick r:id="rId7" action="ppaction://hlinksldjump" tooltip="Dimensions"/>
          </p:cNvPr>
          <p:cNvGrpSpPr/>
          <p:nvPr/>
        </p:nvGrpSpPr>
        <p:grpSpPr>
          <a:xfrm>
            <a:off x="15309468" y="295737"/>
            <a:ext cx="350000" cy="350000"/>
            <a:chOff x="0" y="0"/>
            <a:chExt cx="0" cy="0"/>
          </a:xfrm>
        </p:grpSpPr>
        <p:sp>
          <p:nvSpPr>
            <p:cNvPr id="20934" name="object_20935"/>
            <p:cNvSpPr/>
            <p:nvPr/>
          </p:nvSpPr>
          <p:spPr>
            <a:xfrm>
              <a:off x="30600" y="27733"/>
              <a:ext cx="113800" cy="61200"/>
            </a:xfrm>
            <a:prstGeom prst="rect">
              <a:avLst/>
            </a:prstGeom>
            <a:solidFill>
              <a:srgbClr val="707274"/>
            </a:solidFill>
            <a:ln>
              <a:noFill/>
            </a:ln>
          </p:spPr>
        </p:sp>
        <p:sp>
          <p:nvSpPr>
            <p:cNvPr id="20936" name="object_20937"/>
            <p:cNvSpPr/>
            <p:nvPr/>
          </p:nvSpPr>
          <p:spPr>
            <a:xfrm>
              <a:off x="275600" y="27733"/>
              <a:ext cx="43800" cy="61200"/>
            </a:xfrm>
            <a:prstGeom prst="rect">
              <a:avLst/>
            </a:prstGeom>
            <a:solidFill>
              <a:srgbClr val="707274"/>
            </a:solidFill>
            <a:ln>
              <a:noFill/>
            </a:ln>
          </p:spPr>
        </p:sp>
        <p:sp>
          <p:nvSpPr>
            <p:cNvPr id="20938" name="object_20939"/>
            <p:cNvSpPr/>
            <p:nvPr/>
          </p:nvSpPr>
          <p:spPr>
            <a:xfrm>
              <a:off x="0" y="27733"/>
              <a:ext cx="61200" cy="61200"/>
            </a:xfrm>
            <a:prstGeom prst="ellipse">
              <a:avLst/>
            </a:prstGeom>
            <a:solidFill>
              <a:srgbClr val="707274"/>
            </a:solidFill>
            <a:ln>
              <a:noFill/>
            </a:ln>
          </p:spPr>
        </p:sp>
        <p:sp>
          <p:nvSpPr>
            <p:cNvPr id="20940" name="object_20941"/>
            <p:cNvSpPr/>
            <p:nvPr/>
          </p:nvSpPr>
          <p:spPr>
            <a:xfrm>
              <a:off x="113800" y="27733"/>
              <a:ext cx="61200" cy="61200"/>
            </a:xfrm>
            <a:prstGeom prst="ellipse">
              <a:avLst/>
            </a:prstGeom>
            <a:solidFill>
              <a:srgbClr val="707274"/>
            </a:solidFill>
            <a:ln>
              <a:noFill/>
            </a:ln>
          </p:spPr>
        </p:sp>
        <p:sp>
          <p:nvSpPr>
            <p:cNvPr id="20942" name="object_20943"/>
            <p:cNvSpPr/>
            <p:nvPr/>
          </p:nvSpPr>
          <p:spPr>
            <a:xfrm>
              <a:off x="288800" y="27733"/>
              <a:ext cx="61200" cy="61200"/>
            </a:xfrm>
            <a:prstGeom prst="ellipse">
              <a:avLst/>
            </a:prstGeom>
            <a:solidFill>
              <a:srgbClr val="707274"/>
            </a:solidFill>
            <a:ln>
              <a:noFill/>
            </a:ln>
          </p:spPr>
        </p:sp>
        <p:sp>
          <p:nvSpPr>
            <p:cNvPr id="20944" name="object_20945"/>
            <p:cNvSpPr/>
            <p:nvPr/>
          </p:nvSpPr>
          <p:spPr>
            <a:xfrm>
              <a:off x="245000" y="27733"/>
              <a:ext cx="61200" cy="61200"/>
            </a:xfrm>
            <a:prstGeom prst="ellipse">
              <a:avLst/>
            </a:prstGeom>
            <a:solidFill>
              <a:srgbClr val="707274"/>
            </a:solidFill>
            <a:ln>
              <a:noFill/>
            </a:ln>
          </p:spPr>
        </p:sp>
        <p:sp>
          <p:nvSpPr>
            <p:cNvPr id="20946" name="object_20947"/>
            <p:cNvSpPr/>
            <p:nvPr/>
          </p:nvSpPr>
          <p:spPr>
            <a:xfrm>
              <a:off x="30600" y="144400"/>
              <a:ext cx="43800" cy="61200"/>
            </a:xfrm>
            <a:prstGeom prst="rect">
              <a:avLst/>
            </a:prstGeom>
            <a:solidFill>
              <a:srgbClr val="707274"/>
            </a:solidFill>
            <a:ln>
              <a:noFill/>
            </a:ln>
          </p:spPr>
        </p:sp>
        <p:sp>
          <p:nvSpPr>
            <p:cNvPr id="20948" name="object_20949"/>
            <p:cNvSpPr/>
            <p:nvPr/>
          </p:nvSpPr>
          <p:spPr>
            <a:xfrm>
              <a:off x="205600" y="144400"/>
              <a:ext cx="113800" cy="61200"/>
            </a:xfrm>
            <a:prstGeom prst="rect">
              <a:avLst/>
            </a:prstGeom>
            <a:solidFill>
              <a:srgbClr val="707274"/>
            </a:solidFill>
            <a:ln>
              <a:noFill/>
            </a:ln>
          </p:spPr>
        </p:sp>
        <p:sp>
          <p:nvSpPr>
            <p:cNvPr id="20950" name="object_20951"/>
            <p:cNvSpPr/>
            <p:nvPr/>
          </p:nvSpPr>
          <p:spPr>
            <a:xfrm>
              <a:off x="0" y="144400"/>
              <a:ext cx="61200" cy="61200"/>
            </a:xfrm>
            <a:prstGeom prst="ellipse">
              <a:avLst/>
            </a:prstGeom>
            <a:solidFill>
              <a:srgbClr val="707274"/>
            </a:solidFill>
            <a:ln>
              <a:noFill/>
            </a:ln>
          </p:spPr>
        </p:sp>
        <p:sp>
          <p:nvSpPr>
            <p:cNvPr id="20952" name="object_20953"/>
            <p:cNvSpPr/>
            <p:nvPr/>
          </p:nvSpPr>
          <p:spPr>
            <a:xfrm>
              <a:off x="43800" y="144400"/>
              <a:ext cx="61200" cy="61200"/>
            </a:xfrm>
            <a:prstGeom prst="ellipse">
              <a:avLst/>
            </a:prstGeom>
            <a:solidFill>
              <a:srgbClr val="707274"/>
            </a:solidFill>
            <a:ln>
              <a:noFill/>
            </a:ln>
          </p:spPr>
        </p:sp>
        <p:sp>
          <p:nvSpPr>
            <p:cNvPr id="20954" name="object_20955"/>
            <p:cNvSpPr/>
            <p:nvPr/>
          </p:nvSpPr>
          <p:spPr>
            <a:xfrm>
              <a:off x="288800" y="144400"/>
              <a:ext cx="61200" cy="61200"/>
            </a:xfrm>
            <a:prstGeom prst="ellipse">
              <a:avLst/>
            </a:prstGeom>
            <a:solidFill>
              <a:srgbClr val="707274"/>
            </a:solidFill>
            <a:ln>
              <a:noFill/>
            </a:ln>
          </p:spPr>
        </p:sp>
        <p:sp>
          <p:nvSpPr>
            <p:cNvPr id="20956" name="object_20957"/>
            <p:cNvSpPr/>
            <p:nvPr/>
          </p:nvSpPr>
          <p:spPr>
            <a:xfrm>
              <a:off x="175000" y="144400"/>
              <a:ext cx="61200" cy="61200"/>
            </a:xfrm>
            <a:prstGeom prst="ellipse">
              <a:avLst/>
            </a:prstGeom>
            <a:solidFill>
              <a:srgbClr val="707274"/>
            </a:solidFill>
            <a:ln>
              <a:noFill/>
            </a:ln>
          </p:spPr>
        </p:sp>
        <p:sp>
          <p:nvSpPr>
            <p:cNvPr id="20958" name="object_20959"/>
            <p:cNvSpPr/>
            <p:nvPr/>
          </p:nvSpPr>
          <p:spPr>
            <a:xfrm>
              <a:off x="30600" y="261067"/>
              <a:ext cx="78800" cy="61200"/>
            </a:xfrm>
            <a:prstGeom prst="rect">
              <a:avLst/>
            </a:prstGeom>
            <a:solidFill>
              <a:srgbClr val="707274"/>
            </a:solidFill>
            <a:ln>
              <a:noFill/>
            </a:ln>
          </p:spPr>
        </p:sp>
        <p:sp>
          <p:nvSpPr>
            <p:cNvPr id="20960" name="object_20961"/>
            <p:cNvSpPr/>
            <p:nvPr/>
          </p:nvSpPr>
          <p:spPr>
            <a:xfrm>
              <a:off x="240600" y="261067"/>
              <a:ext cx="78800" cy="61200"/>
            </a:xfrm>
            <a:prstGeom prst="rect">
              <a:avLst/>
            </a:prstGeom>
            <a:solidFill>
              <a:srgbClr val="707274"/>
            </a:solidFill>
            <a:ln>
              <a:noFill/>
            </a:ln>
          </p:spPr>
        </p:sp>
        <p:sp>
          <p:nvSpPr>
            <p:cNvPr id="20962" name="object_20963"/>
            <p:cNvSpPr/>
            <p:nvPr/>
          </p:nvSpPr>
          <p:spPr>
            <a:xfrm>
              <a:off x="0" y="261067"/>
              <a:ext cx="61200" cy="61200"/>
            </a:xfrm>
            <a:prstGeom prst="ellipse">
              <a:avLst/>
            </a:prstGeom>
            <a:solidFill>
              <a:srgbClr val="707274"/>
            </a:solidFill>
            <a:ln>
              <a:noFill/>
            </a:ln>
          </p:spPr>
        </p:sp>
        <p:sp>
          <p:nvSpPr>
            <p:cNvPr id="20964" name="object_20965"/>
            <p:cNvSpPr/>
            <p:nvPr/>
          </p:nvSpPr>
          <p:spPr>
            <a:xfrm>
              <a:off x="78800" y="261067"/>
              <a:ext cx="61200" cy="61200"/>
            </a:xfrm>
            <a:prstGeom prst="ellipse">
              <a:avLst/>
            </a:prstGeom>
            <a:solidFill>
              <a:srgbClr val="707274"/>
            </a:solidFill>
            <a:ln>
              <a:noFill/>
            </a:ln>
          </p:spPr>
        </p:sp>
        <p:sp>
          <p:nvSpPr>
            <p:cNvPr id="20966" name="object_20967"/>
            <p:cNvSpPr/>
            <p:nvPr/>
          </p:nvSpPr>
          <p:spPr>
            <a:xfrm>
              <a:off x="288800" y="261067"/>
              <a:ext cx="61200" cy="61200"/>
            </a:xfrm>
            <a:prstGeom prst="ellipse">
              <a:avLst/>
            </a:prstGeom>
            <a:solidFill>
              <a:srgbClr val="707274"/>
            </a:solidFill>
            <a:ln>
              <a:noFill/>
            </a:ln>
          </p:spPr>
        </p:sp>
        <p:sp>
          <p:nvSpPr>
            <p:cNvPr id="20968" name="object_20969"/>
            <p:cNvSpPr/>
            <p:nvPr/>
          </p:nvSpPr>
          <p:spPr>
            <a:xfrm>
              <a:off x="210000" y="261067"/>
              <a:ext cx="61200" cy="61200"/>
            </a:xfrm>
            <a:prstGeom prst="ellipse">
              <a:avLst/>
            </a:prstGeom>
            <a:solidFill>
              <a:srgbClr val="707274"/>
            </a:solidFill>
            <a:ln>
              <a:noFill/>
            </a:ln>
          </p:spPr>
        </p:sp>
        <p:sp>
          <p:nvSpPr>
            <p:cNvPr id="20970" name="20971">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972" name="object_20973">
            <a:hlinkClick r:id="rId8" action="ppaction://hlinksldjump" tooltip="Portfolio of Action"/>
          </p:cNvPr>
          <p:cNvGrpSpPr/>
          <p:nvPr/>
        </p:nvGrpSpPr>
        <p:grpSpPr>
          <a:xfrm>
            <a:off x="19403940" y="887211"/>
            <a:ext cx="350000" cy="350000"/>
            <a:chOff x="0" y="0"/>
            <a:chExt cx="0" cy="0"/>
          </a:xfrm>
        </p:grpSpPr>
        <p:sp>
          <p:nvSpPr>
            <p:cNvPr id="20976" name="object_20977"/>
            <p:cNvSpPr/>
            <p:nvPr/>
          </p:nvSpPr>
          <p:spPr>
            <a:xfrm>
              <a:off x="11900" y="79800"/>
              <a:ext cx="51110" cy="51110"/>
            </a:xfrm>
            <a:prstGeom prst="ellipse">
              <a:avLst/>
            </a:prstGeom>
            <a:solidFill>
              <a:srgbClr val="707274"/>
            </a:solidFill>
          </p:spPr>
        </p:sp>
        <p:sp>
          <p:nvSpPr>
            <p:cNvPr id="20978" name="object_20979"/>
            <p:cNvSpPr/>
            <p:nvPr/>
          </p:nvSpPr>
          <p:spPr>
            <a:xfrm>
              <a:off x="121800" y="124250"/>
              <a:ext cx="51110" cy="51110"/>
            </a:xfrm>
            <a:prstGeom prst="ellipse">
              <a:avLst/>
            </a:prstGeom>
            <a:solidFill>
              <a:srgbClr val="707274"/>
            </a:solidFill>
          </p:spPr>
        </p:sp>
        <p:sp>
          <p:nvSpPr>
            <p:cNvPr id="20980" name="object_20981"/>
            <p:cNvSpPr/>
            <p:nvPr/>
          </p:nvSpPr>
          <p:spPr>
            <a:xfrm>
              <a:off x="244650" y="42700"/>
              <a:ext cx="51110" cy="51110"/>
            </a:xfrm>
            <a:prstGeom prst="ellipse">
              <a:avLst/>
            </a:prstGeom>
            <a:solidFill>
              <a:srgbClr val="707274"/>
            </a:solidFill>
          </p:spPr>
        </p:sp>
        <p:sp>
          <p:nvSpPr>
            <p:cNvPr id="20982" name="object_20983"/>
            <p:cNvSpPr/>
            <p:nvPr/>
          </p:nvSpPr>
          <p:spPr>
            <a:xfrm>
              <a:off x="282800" y="229250"/>
              <a:ext cx="51110" cy="51110"/>
            </a:xfrm>
            <a:prstGeom prst="ellipse">
              <a:avLst/>
            </a:prstGeom>
            <a:solidFill>
              <a:srgbClr val="707274"/>
            </a:solidFill>
          </p:spPr>
        </p:sp>
        <p:sp>
          <p:nvSpPr>
            <p:cNvPr id="20984" name="object_20985"/>
            <p:cNvSpPr/>
            <p:nvPr/>
          </p:nvSpPr>
          <p:spPr>
            <a:xfrm>
              <a:off x="79800" y="234500"/>
              <a:ext cx="51110" cy="51110"/>
            </a:xfrm>
            <a:prstGeom prst="ellipse">
              <a:avLst/>
            </a:prstGeom>
            <a:solidFill>
              <a:srgbClr val="707274"/>
            </a:solidFill>
          </p:spPr>
        </p:sp>
        <p:sp>
          <p:nvSpPr>
            <p:cNvPr id="20986" name="object_20987"/>
            <p:cNvSpPr/>
            <p:nvPr/>
          </p:nvSpPr>
          <p:spPr>
            <a:xfrm>
              <a:off x="105350" y="23800"/>
              <a:ext cx="51110" cy="51110"/>
            </a:xfrm>
            <a:prstGeom prst="ellipse">
              <a:avLst/>
            </a:prstGeom>
            <a:solidFill>
              <a:srgbClr val="707274"/>
            </a:solidFill>
          </p:spPr>
        </p:sp>
        <p:sp>
          <p:nvSpPr>
            <p:cNvPr id="20988" name="object_20989"/>
            <p:cNvSpPr/>
            <p:nvPr/>
          </p:nvSpPr>
          <p:spPr>
            <a:xfrm>
              <a:off x="232050" y="149450"/>
              <a:ext cx="51110" cy="51110"/>
            </a:xfrm>
            <a:prstGeom prst="ellipse">
              <a:avLst/>
            </a:prstGeom>
            <a:solidFill>
              <a:srgbClr val="707274"/>
            </a:solidFill>
          </p:spPr>
        </p:sp>
        <p:sp>
          <p:nvSpPr>
            <p:cNvPr id="20990" name="object_20991"/>
            <p:cNvSpPr/>
            <p:nvPr/>
          </p:nvSpPr>
          <p:spPr>
            <a:xfrm>
              <a:off x="0" y="175000"/>
              <a:ext cx="350000" cy="0"/>
            </a:xfrm>
            <a:prstGeom prst="rect">
              <a:avLst/>
            </a:prstGeom>
            <a:noFill/>
            <a:ln w="10470">
              <a:solidFill>
                <a:srgbClr val="707274"/>
              </a:solidFill>
            </a:ln>
          </p:spPr>
        </p:sp>
        <p:sp>
          <p:nvSpPr>
            <p:cNvPr id="20992" name="object_20993"/>
            <p:cNvSpPr/>
            <p:nvPr/>
          </p:nvSpPr>
          <p:spPr>
            <a:xfrm>
              <a:off x="175000" y="0"/>
              <a:ext cx="0" cy="350000"/>
            </a:xfrm>
            <a:prstGeom prst="rect">
              <a:avLst/>
            </a:prstGeom>
            <a:noFill/>
            <a:ln w="10470">
              <a:solidFill>
                <a:srgbClr val="707274"/>
              </a:solidFill>
            </a:ln>
          </p:spPr>
        </p:sp>
        <p:sp>
          <p:nvSpPr>
            <p:cNvPr id="20994" name="20995">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0996" name="20997">
            <a:hlinkClick r:id="rId9" action="ppaction://hlinksldjump" tooltip="Semantic Differential"/>
          </p:cNvPr>
          <p:cNvGrpSpPr/>
          <p:nvPr/>
        </p:nvGrpSpPr>
        <p:grpSpPr>
          <a:xfrm>
            <a:off x="18380322" y="887211"/>
            <a:ext cx="561600" cy="648000"/>
            <a:chOff x="0" y="0"/>
            <a:chExt cx="0" cy="0"/>
          </a:xfrm>
        </p:grpSpPr>
        <p:sp>
          <p:nvSpPr>
            <p:cNvPr id="20998" name="20999"/>
            <p:cNvSpPr/>
            <p:nvPr/>
          </p:nvSpPr>
          <p:spPr>
            <a:xfrm>
              <a:off x="0" y="0"/>
              <a:ext cx="350000" cy="350000"/>
            </a:xfrm>
            <a:prstGeom prst="rect">
              <a:avLst/>
            </a:prstGeom>
            <a:noFill/>
            <a:ln w="30000" cap="flat" cmpd="sng" algn="ctr">
              <a:solidFill>
                <a:srgbClr val="707274"/>
              </a:solidFill>
            </a:ln>
          </p:spPr>
        </p:sp>
        <p:cxnSp>
          <p:nvCxnSpPr>
            <p:cNvPr id="21000" name="object_2100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1002" name="object_2100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1004" name="21005">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006" name="21007">
            <a:hlinkClick r:id="rId10" action="ppaction://hlinksldjump"/>
          </p:cNvPr>
          <p:cNvGrpSpPr/>
          <p:nvPr/>
        </p:nvGrpSpPr>
        <p:grpSpPr>
          <a:xfrm>
            <a:off x="17356704" y="887211"/>
            <a:ext cx="561600" cy="648000"/>
            <a:chOff x="0" y="0"/>
            <a:chExt cx="0" cy="0"/>
          </a:xfrm>
        </p:grpSpPr>
        <p:sp>
          <p:nvSpPr>
            <p:cNvPr id="21008" name="21009"/>
            <p:cNvSpPr/>
            <p:nvPr/>
          </p:nvSpPr>
          <p:spPr>
            <a:xfrm>
              <a:off x="0" y="0"/>
              <a:ext cx="350000" cy="350000"/>
            </a:xfrm>
            <a:prstGeom prst="rect">
              <a:avLst/>
            </a:prstGeom>
            <a:noFill/>
            <a:ln w="30000" cap="flat" cmpd="sng" algn="ctr">
              <a:solidFill>
                <a:srgbClr val="707274"/>
              </a:solidFill>
            </a:ln>
          </p:spPr>
        </p:sp>
        <p:sp>
          <p:nvSpPr>
            <p:cNvPr id="21010" name="object_2101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1012" name="object_21013"/>
            <p:cNvSpPr/>
            <p:nvPr/>
          </p:nvSpPr>
          <p:spPr>
            <a:xfrm>
              <a:off x="136856" y="41051"/>
              <a:ext cx="54000" cy="59400"/>
            </a:xfrm>
            <a:prstGeom prst="rect">
              <a:avLst/>
            </a:prstGeom>
            <a:solidFill>
              <a:srgbClr val="707274"/>
            </a:solidFill>
          </p:spPr>
        </p:sp>
        <p:sp>
          <p:nvSpPr>
            <p:cNvPr id="21014" name="object_21015"/>
            <p:cNvSpPr/>
            <p:nvPr/>
          </p:nvSpPr>
          <p:spPr>
            <a:xfrm>
              <a:off x="180596" y="70751"/>
              <a:ext cx="55300" cy="0"/>
            </a:xfrm>
            <a:prstGeom prst="line">
              <a:avLst/>
            </a:prstGeom>
            <a:solidFill>
              <a:srgbClr val="000000"/>
            </a:solidFill>
            <a:ln w="11000" cap="flat" cmpd="sng" algn="ctr">
              <a:solidFill>
                <a:srgbClr val="707274"/>
              </a:solidFill>
            </a:ln>
          </p:spPr>
        </p:sp>
        <p:sp>
          <p:nvSpPr>
            <p:cNvPr id="21016" name="object_21017"/>
            <p:cNvSpPr/>
            <p:nvPr/>
          </p:nvSpPr>
          <p:spPr>
            <a:xfrm>
              <a:off x="245893" y="41051"/>
              <a:ext cx="54000" cy="59400"/>
            </a:xfrm>
            <a:prstGeom prst="ellipse">
              <a:avLst/>
            </a:prstGeom>
            <a:solidFill>
              <a:srgbClr val="707274"/>
            </a:solidFill>
          </p:spPr>
        </p:sp>
        <p:sp>
          <p:nvSpPr>
            <p:cNvPr id="21018" name="object_21019"/>
            <p:cNvSpPr/>
            <p:nvPr/>
          </p:nvSpPr>
          <p:spPr>
            <a:xfrm>
              <a:off x="136856" y="143142"/>
              <a:ext cx="54000" cy="59400"/>
            </a:xfrm>
            <a:prstGeom prst="rect">
              <a:avLst/>
            </a:prstGeom>
            <a:solidFill>
              <a:srgbClr val="707274"/>
            </a:solidFill>
          </p:spPr>
        </p:sp>
        <p:sp>
          <p:nvSpPr>
            <p:cNvPr id="21020" name="object_21021"/>
            <p:cNvSpPr/>
            <p:nvPr/>
          </p:nvSpPr>
          <p:spPr>
            <a:xfrm>
              <a:off x="180596" y="172842"/>
              <a:ext cx="55300" cy="0"/>
            </a:xfrm>
            <a:prstGeom prst="line">
              <a:avLst/>
            </a:prstGeom>
            <a:solidFill>
              <a:srgbClr val="000000"/>
            </a:solidFill>
            <a:ln w="11000" cap="flat" cmpd="sng" algn="ctr">
              <a:solidFill>
                <a:srgbClr val="707274"/>
              </a:solidFill>
            </a:ln>
          </p:spPr>
        </p:sp>
        <p:sp>
          <p:nvSpPr>
            <p:cNvPr id="21022" name="object_21023"/>
            <p:cNvSpPr/>
            <p:nvPr/>
          </p:nvSpPr>
          <p:spPr>
            <a:xfrm>
              <a:off x="245893" y="143142"/>
              <a:ext cx="54000" cy="59400"/>
            </a:xfrm>
            <a:prstGeom prst="ellipse">
              <a:avLst/>
            </a:prstGeom>
            <a:solidFill>
              <a:srgbClr val="707274"/>
            </a:solidFill>
          </p:spPr>
        </p:sp>
        <p:sp>
          <p:nvSpPr>
            <p:cNvPr id="21024" name="object_21025"/>
            <p:cNvSpPr/>
            <p:nvPr/>
          </p:nvSpPr>
          <p:spPr>
            <a:xfrm>
              <a:off x="136856" y="237985"/>
              <a:ext cx="54000" cy="59400"/>
            </a:xfrm>
            <a:prstGeom prst="rect">
              <a:avLst/>
            </a:prstGeom>
            <a:solidFill>
              <a:srgbClr val="707274"/>
            </a:solidFill>
          </p:spPr>
        </p:sp>
        <p:sp>
          <p:nvSpPr>
            <p:cNvPr id="21026" name="object_21027"/>
            <p:cNvSpPr/>
            <p:nvPr/>
          </p:nvSpPr>
          <p:spPr>
            <a:xfrm>
              <a:off x="180596" y="267685"/>
              <a:ext cx="55300" cy="0"/>
            </a:xfrm>
            <a:prstGeom prst="line">
              <a:avLst/>
            </a:prstGeom>
            <a:solidFill>
              <a:srgbClr val="000000"/>
            </a:solidFill>
            <a:ln w="11000" cap="flat" cmpd="sng" algn="ctr">
              <a:solidFill>
                <a:srgbClr val="707274"/>
              </a:solidFill>
            </a:ln>
          </p:spPr>
        </p:sp>
        <p:sp>
          <p:nvSpPr>
            <p:cNvPr id="21028" name="object_21029"/>
            <p:cNvSpPr/>
            <p:nvPr/>
          </p:nvSpPr>
          <p:spPr>
            <a:xfrm>
              <a:off x="245893" y="237985"/>
              <a:ext cx="54000" cy="59400"/>
            </a:xfrm>
            <a:prstGeom prst="ellipse">
              <a:avLst/>
            </a:prstGeom>
            <a:solidFill>
              <a:srgbClr val="707274"/>
            </a:solidFill>
          </p:spPr>
        </p:sp>
        <p:sp>
          <p:nvSpPr>
            <p:cNvPr id="21030" name="21031">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032" name="21033">
            <a:hlinkClick r:id="rId11" action="ppaction://hlinksldjump" tooltip="Aspektkarte"/>
          </p:cNvPr>
          <p:cNvGrpSpPr/>
          <p:nvPr/>
        </p:nvGrpSpPr>
        <p:grpSpPr>
          <a:xfrm>
            <a:off x="16333086" y="887211"/>
            <a:ext cx="350000" cy="350000"/>
            <a:chOff x="0" y="0"/>
            <a:chExt cx="0" cy="0"/>
          </a:xfrm>
        </p:grpSpPr>
        <p:sp>
          <p:nvSpPr>
            <p:cNvPr id="21034" name="21035"/>
            <p:cNvSpPr/>
            <p:nvPr/>
          </p:nvSpPr>
          <p:spPr>
            <a:xfrm>
              <a:off x="0" y="0"/>
              <a:ext cx="350000" cy="350000"/>
            </a:xfrm>
            <a:prstGeom prst="rect">
              <a:avLst/>
            </a:prstGeom>
            <a:noFill/>
            <a:ln w="30000" cap="flat" cmpd="sng" algn="ctr">
              <a:solidFill>
                <a:srgbClr val="707274"/>
              </a:solidFill>
            </a:ln>
          </p:spPr>
        </p:sp>
        <p:sp>
          <p:nvSpPr>
            <p:cNvPr id="21036" name="21037"/>
            <p:cNvSpPr/>
            <p:nvPr/>
          </p:nvSpPr>
          <p:spPr>
            <a:xfrm>
              <a:off x="70000" y="0"/>
              <a:ext cx="210000" cy="0"/>
            </a:xfrm>
            <a:prstGeom prst="line">
              <a:avLst/>
            </a:prstGeom>
            <a:solidFill>
              <a:srgbClr val="000000"/>
            </a:solidFill>
            <a:ln w="11000" cap="flat" cmpd="sng" algn="ctr">
              <a:solidFill>
                <a:srgbClr val="707274"/>
              </a:solidFill>
            </a:ln>
          </p:spPr>
        </p:sp>
        <p:sp>
          <p:nvSpPr>
            <p:cNvPr id="21038" name="21039"/>
            <p:cNvSpPr/>
            <p:nvPr/>
          </p:nvSpPr>
          <p:spPr>
            <a:xfrm>
              <a:off x="70000" y="58333"/>
              <a:ext cx="210000" cy="0"/>
            </a:xfrm>
            <a:prstGeom prst="line">
              <a:avLst/>
            </a:prstGeom>
            <a:solidFill>
              <a:srgbClr val="000000"/>
            </a:solidFill>
            <a:ln w="11000" cap="flat" cmpd="sng" algn="ctr">
              <a:solidFill>
                <a:srgbClr val="707274"/>
              </a:solidFill>
            </a:ln>
          </p:spPr>
        </p:sp>
        <p:sp>
          <p:nvSpPr>
            <p:cNvPr id="21040" name="21041"/>
            <p:cNvSpPr/>
            <p:nvPr/>
          </p:nvSpPr>
          <p:spPr>
            <a:xfrm>
              <a:off x="70000" y="116667"/>
              <a:ext cx="210000" cy="0"/>
            </a:xfrm>
            <a:prstGeom prst="line">
              <a:avLst/>
            </a:prstGeom>
            <a:solidFill>
              <a:srgbClr val="000000"/>
            </a:solidFill>
            <a:ln w="11000" cap="flat" cmpd="sng" algn="ctr">
              <a:solidFill>
                <a:srgbClr val="707274"/>
              </a:solidFill>
            </a:ln>
          </p:spPr>
        </p:sp>
        <p:sp>
          <p:nvSpPr>
            <p:cNvPr id="21042" name="21043"/>
            <p:cNvSpPr/>
            <p:nvPr/>
          </p:nvSpPr>
          <p:spPr>
            <a:xfrm>
              <a:off x="70000" y="175000"/>
              <a:ext cx="210000" cy="0"/>
            </a:xfrm>
            <a:prstGeom prst="line">
              <a:avLst/>
            </a:prstGeom>
            <a:solidFill>
              <a:srgbClr val="000000"/>
            </a:solidFill>
            <a:ln w="11000" cap="flat" cmpd="sng" algn="ctr">
              <a:solidFill>
                <a:srgbClr val="707274"/>
              </a:solidFill>
            </a:ln>
          </p:spPr>
        </p:sp>
        <p:sp>
          <p:nvSpPr>
            <p:cNvPr id="21044" name="21045"/>
            <p:cNvSpPr/>
            <p:nvPr/>
          </p:nvSpPr>
          <p:spPr>
            <a:xfrm>
              <a:off x="70000" y="233333"/>
              <a:ext cx="210000" cy="0"/>
            </a:xfrm>
            <a:prstGeom prst="line">
              <a:avLst/>
            </a:prstGeom>
            <a:solidFill>
              <a:srgbClr val="000000"/>
            </a:solidFill>
            <a:ln w="11000" cap="flat" cmpd="sng" algn="ctr">
              <a:solidFill>
                <a:srgbClr val="707274"/>
              </a:solidFill>
            </a:ln>
          </p:spPr>
        </p:sp>
        <p:sp>
          <p:nvSpPr>
            <p:cNvPr id="21046" name="21047"/>
            <p:cNvSpPr/>
            <p:nvPr/>
          </p:nvSpPr>
          <p:spPr>
            <a:xfrm>
              <a:off x="70000" y="291667"/>
              <a:ext cx="210000" cy="0"/>
            </a:xfrm>
            <a:prstGeom prst="line">
              <a:avLst/>
            </a:prstGeom>
            <a:solidFill>
              <a:srgbClr val="000000"/>
            </a:solidFill>
            <a:ln w="11000" cap="flat" cmpd="sng" algn="ctr">
              <a:solidFill>
                <a:srgbClr val="707274"/>
              </a:solidFill>
            </a:ln>
          </p:spPr>
        </p:sp>
        <p:sp>
          <p:nvSpPr>
            <p:cNvPr id="21048" name="21049"/>
            <p:cNvSpPr/>
            <p:nvPr/>
          </p:nvSpPr>
          <p:spPr>
            <a:xfrm>
              <a:off x="70000" y="350000"/>
              <a:ext cx="210000" cy="0"/>
            </a:xfrm>
            <a:prstGeom prst="line">
              <a:avLst/>
            </a:prstGeom>
            <a:solidFill>
              <a:srgbClr val="000000"/>
            </a:solidFill>
            <a:ln w="11000" cap="flat" cmpd="sng" algn="ctr">
              <a:solidFill>
                <a:srgbClr val="707274"/>
              </a:solidFill>
            </a:ln>
          </p:spPr>
        </p:sp>
        <p:sp>
          <p:nvSpPr>
            <p:cNvPr id="21050" name="21051">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052" name="object_21053">
            <a:hlinkClick r:id="rId12" action="ppaction://hlinksldjump" tooltip="Tabellenband Demoskopie"/>
          </p:cNvPr>
          <p:cNvGrpSpPr/>
          <p:nvPr/>
        </p:nvGrpSpPr>
        <p:grpSpPr>
          <a:xfrm>
            <a:off x="15309468" y="887211"/>
            <a:ext cx="350000" cy="350000"/>
            <a:chOff x="0" y="0"/>
            <a:chExt cx="0" cy="0"/>
          </a:xfrm>
        </p:grpSpPr>
        <p:sp>
          <p:nvSpPr>
            <p:cNvPr id="21056" name="object_21057"/>
            <p:cNvSpPr/>
            <p:nvPr/>
          </p:nvSpPr>
          <p:spPr>
            <a:xfrm>
              <a:off x="30600" y="27733"/>
              <a:ext cx="222300" cy="61200"/>
            </a:xfrm>
            <a:prstGeom prst="rect">
              <a:avLst/>
            </a:prstGeom>
            <a:solidFill>
              <a:srgbClr val="707274"/>
            </a:solidFill>
            <a:ln>
              <a:noFill/>
            </a:ln>
          </p:spPr>
        </p:sp>
        <p:sp>
          <p:nvSpPr>
            <p:cNvPr id="21058" name="object_21059"/>
            <p:cNvSpPr/>
            <p:nvPr/>
          </p:nvSpPr>
          <p:spPr>
            <a:xfrm>
              <a:off x="0" y="27733"/>
              <a:ext cx="61200" cy="61200"/>
            </a:xfrm>
            <a:prstGeom prst="ellipse">
              <a:avLst/>
            </a:prstGeom>
            <a:solidFill>
              <a:srgbClr val="707274"/>
            </a:solidFill>
            <a:ln>
              <a:noFill/>
            </a:ln>
          </p:spPr>
        </p:sp>
        <p:sp>
          <p:nvSpPr>
            <p:cNvPr id="21060" name="object_21061"/>
            <p:cNvSpPr/>
            <p:nvPr/>
          </p:nvSpPr>
          <p:spPr>
            <a:xfrm>
              <a:off x="222300" y="27733"/>
              <a:ext cx="61200" cy="61200"/>
            </a:xfrm>
            <a:prstGeom prst="ellipse">
              <a:avLst/>
            </a:prstGeom>
            <a:solidFill>
              <a:srgbClr val="707274"/>
            </a:solidFill>
            <a:ln>
              <a:noFill/>
            </a:ln>
          </p:spPr>
        </p:sp>
        <p:sp>
          <p:nvSpPr>
            <p:cNvPr id="21062" name="object_21063"/>
            <p:cNvSpPr/>
            <p:nvPr/>
          </p:nvSpPr>
          <p:spPr>
            <a:xfrm>
              <a:off x="30600" y="144400"/>
              <a:ext cx="141800" cy="61200"/>
            </a:xfrm>
            <a:prstGeom prst="rect">
              <a:avLst/>
            </a:prstGeom>
            <a:solidFill>
              <a:srgbClr val="707274"/>
            </a:solidFill>
            <a:ln>
              <a:noFill/>
            </a:ln>
          </p:spPr>
        </p:sp>
        <p:sp>
          <p:nvSpPr>
            <p:cNvPr id="21064" name="object_21065"/>
            <p:cNvSpPr/>
            <p:nvPr/>
          </p:nvSpPr>
          <p:spPr>
            <a:xfrm>
              <a:off x="0" y="144400"/>
              <a:ext cx="61200" cy="61200"/>
            </a:xfrm>
            <a:prstGeom prst="ellipse">
              <a:avLst/>
            </a:prstGeom>
            <a:solidFill>
              <a:srgbClr val="707274"/>
            </a:solidFill>
            <a:ln>
              <a:noFill/>
            </a:ln>
          </p:spPr>
        </p:sp>
        <p:sp>
          <p:nvSpPr>
            <p:cNvPr id="21066" name="object_21067"/>
            <p:cNvSpPr/>
            <p:nvPr/>
          </p:nvSpPr>
          <p:spPr>
            <a:xfrm>
              <a:off x="141800" y="144400"/>
              <a:ext cx="61200" cy="61200"/>
            </a:xfrm>
            <a:prstGeom prst="ellipse">
              <a:avLst/>
            </a:prstGeom>
            <a:solidFill>
              <a:srgbClr val="707274"/>
            </a:solidFill>
            <a:ln>
              <a:noFill/>
            </a:ln>
          </p:spPr>
        </p:sp>
        <p:sp>
          <p:nvSpPr>
            <p:cNvPr id="21068" name="object_21069"/>
            <p:cNvSpPr/>
            <p:nvPr/>
          </p:nvSpPr>
          <p:spPr>
            <a:xfrm>
              <a:off x="30600" y="261067"/>
              <a:ext cx="288800" cy="61200"/>
            </a:xfrm>
            <a:prstGeom prst="rect">
              <a:avLst/>
            </a:prstGeom>
            <a:solidFill>
              <a:srgbClr val="707274"/>
            </a:solidFill>
            <a:ln>
              <a:noFill/>
            </a:ln>
          </p:spPr>
        </p:sp>
        <p:sp>
          <p:nvSpPr>
            <p:cNvPr id="21070" name="object_21071"/>
            <p:cNvSpPr/>
            <p:nvPr/>
          </p:nvSpPr>
          <p:spPr>
            <a:xfrm>
              <a:off x="0" y="261067"/>
              <a:ext cx="61200" cy="61200"/>
            </a:xfrm>
            <a:prstGeom prst="ellipse">
              <a:avLst/>
            </a:prstGeom>
            <a:solidFill>
              <a:srgbClr val="707274"/>
            </a:solidFill>
            <a:ln>
              <a:noFill/>
            </a:ln>
          </p:spPr>
        </p:sp>
        <p:sp>
          <p:nvSpPr>
            <p:cNvPr id="21072" name="object_21073"/>
            <p:cNvSpPr/>
            <p:nvPr/>
          </p:nvSpPr>
          <p:spPr>
            <a:xfrm>
              <a:off x="288800" y="261067"/>
              <a:ext cx="61200" cy="61200"/>
            </a:xfrm>
            <a:prstGeom prst="ellipse">
              <a:avLst/>
            </a:prstGeom>
            <a:solidFill>
              <a:srgbClr val="707274"/>
            </a:solidFill>
            <a:ln>
              <a:noFill/>
            </a:ln>
          </p:spPr>
        </p:sp>
        <p:sp>
          <p:nvSpPr>
            <p:cNvPr id="21074" name="object_21075"/>
            <p:cNvSpPr/>
            <p:nvPr/>
          </p:nvSpPr>
          <p:spPr>
            <a:xfrm>
              <a:off x="263500" y="58333"/>
              <a:ext cx="0" cy="233333"/>
            </a:xfrm>
            <a:prstGeom prst="rect">
              <a:avLst/>
            </a:prstGeom>
            <a:noFill/>
            <a:ln w="10470">
              <a:solidFill>
                <a:srgbClr val="707274"/>
              </a:solidFill>
            </a:ln>
          </p:spPr>
        </p:sp>
        <p:sp>
          <p:nvSpPr>
            <p:cNvPr id="21076" name="2107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1078" name="object_21079"/>
          <p:cNvSpPr/>
          <p:nvPr/>
        </p:nvSpPr>
        <p:spPr>
          <a:xfrm>
            <a:off x="16376529" y="257782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3.3</a:t>
            </a:r>
          </a:p>
        </p:txBody>
      </p:sp>
      <p:sp>
        <p:nvSpPr>
          <p:cNvPr id="21080" name="object_21081"/>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is always able to obtain required services and products from suppliers in a timely manner.</a:t>
            </a:r>
            <a:endParaRPr sz="2450" dirty="0">
              <a:latin typeface="Arial"/>
              <a:cs typeface="Arial"/>
            </a:endParaRPr>
          </a:p>
        </p:txBody>
      </p:sp>
      <p:sp>
        <p:nvSpPr>
          <p:cNvPr id="21082" name="object_21083"/>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1084" name="object_21085"/>
          <p:cNvSpPr/>
          <p:nvPr/>
        </p:nvSpPr>
        <p:spPr>
          <a:xfrm>
            <a:off x="7345326" y="3599878"/>
            <a:ext cx="0" cy="6368604"/>
          </a:xfrm>
          <a:prstGeom prst="rect">
            <a:avLst/>
          </a:prstGeom>
          <a:ln w="5235">
            <a:solidFill>
              <a:srgbClr val="000000"/>
            </a:solidFill>
          </a:ln>
        </p:spPr>
      </p:sp>
      <p:sp>
        <p:nvSpPr>
          <p:cNvPr id="21086" name="object_21087"/>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1088" name="object_21089"/>
          <p:cNvSpPr/>
          <p:nvPr/>
        </p:nvSpPr>
        <p:spPr>
          <a:xfrm>
            <a:off x="9026775" y="3599878"/>
            <a:ext cx="0" cy="6368604"/>
          </a:xfrm>
          <a:prstGeom prst="rect">
            <a:avLst/>
          </a:prstGeom>
          <a:ln w="5235">
            <a:solidFill>
              <a:srgbClr val="767A7C"/>
            </a:solidFill>
          </a:ln>
        </p:spPr>
      </p:sp>
      <p:sp>
        <p:nvSpPr>
          <p:cNvPr id="21090" name="object_21091"/>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1092" name="object_21093"/>
          <p:cNvSpPr/>
          <p:nvPr/>
        </p:nvSpPr>
        <p:spPr>
          <a:xfrm>
            <a:off x="10708225" y="3599878"/>
            <a:ext cx="0" cy="6368604"/>
          </a:xfrm>
          <a:prstGeom prst="rect">
            <a:avLst/>
          </a:prstGeom>
          <a:ln w="5235">
            <a:solidFill>
              <a:srgbClr val="767A7C"/>
            </a:solidFill>
          </a:ln>
        </p:spPr>
      </p:sp>
      <p:sp>
        <p:nvSpPr>
          <p:cNvPr id="21094" name="object_21095"/>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1096" name="object_21097"/>
          <p:cNvSpPr/>
          <p:nvPr/>
        </p:nvSpPr>
        <p:spPr>
          <a:xfrm>
            <a:off x="12389674" y="3599878"/>
            <a:ext cx="0" cy="6368604"/>
          </a:xfrm>
          <a:prstGeom prst="rect">
            <a:avLst/>
          </a:prstGeom>
          <a:ln w="5235">
            <a:solidFill>
              <a:srgbClr val="767A7C"/>
            </a:solidFill>
          </a:ln>
        </p:spPr>
      </p:sp>
      <p:sp>
        <p:nvSpPr>
          <p:cNvPr id="21098" name="object_21099"/>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1100" name="object_21101"/>
          <p:cNvSpPr/>
          <p:nvPr/>
        </p:nvSpPr>
        <p:spPr>
          <a:xfrm>
            <a:off x="14071124" y="3599878"/>
            <a:ext cx="0" cy="6368604"/>
          </a:xfrm>
          <a:prstGeom prst="rect">
            <a:avLst/>
          </a:prstGeom>
          <a:ln w="5235">
            <a:solidFill>
              <a:srgbClr val="767A7C"/>
            </a:solidFill>
          </a:ln>
        </p:spPr>
      </p:sp>
      <p:sp>
        <p:nvSpPr>
          <p:cNvPr id="21102" name="object_21103"/>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1104" name="object_21105"/>
          <p:cNvSpPr/>
          <p:nvPr/>
        </p:nvSpPr>
        <p:spPr>
          <a:xfrm>
            <a:off x="15752573" y="3599878"/>
            <a:ext cx="0" cy="6368604"/>
          </a:xfrm>
          <a:prstGeom prst="rect">
            <a:avLst/>
          </a:prstGeom>
          <a:ln w="5235">
            <a:solidFill>
              <a:srgbClr val="000000"/>
            </a:solidFill>
          </a:ln>
        </p:spPr>
      </p:sp>
      <p:sp>
        <p:nvSpPr>
          <p:cNvPr id="20868" name="object_20869"/>
          <p:cNvSpPr/>
          <p:nvPr/>
        </p:nvSpPr>
        <p:spPr>
          <a:xfrm>
            <a:off x="7345326" y="3442398"/>
            <a:ext cx="5128421" cy="157480"/>
          </a:xfrm>
          <a:prstGeom prst="rect">
            <a:avLst/>
          </a:prstGeom>
          <a:solidFill>
            <a:srgbClr val="DB2D3C"/>
          </a:solidFill>
        </p:spPr>
      </p:sp>
      <p:sp>
        <p:nvSpPr>
          <p:cNvPr id="20870" name="object_20871"/>
          <p:cNvSpPr/>
          <p:nvPr/>
        </p:nvSpPr>
        <p:spPr>
          <a:xfrm>
            <a:off x="12473747" y="3442398"/>
            <a:ext cx="1008870" cy="157480"/>
          </a:xfrm>
          <a:prstGeom prst="rect">
            <a:avLst/>
          </a:prstGeom>
          <a:solidFill>
            <a:srgbClr val="FABC46"/>
          </a:solidFill>
        </p:spPr>
      </p:sp>
      <p:sp>
        <p:nvSpPr>
          <p:cNvPr id="20872" name="object_20873"/>
          <p:cNvSpPr/>
          <p:nvPr/>
        </p:nvSpPr>
        <p:spPr>
          <a:xfrm>
            <a:off x="13482617" y="3442398"/>
            <a:ext cx="2269957" cy="157480"/>
          </a:xfrm>
          <a:prstGeom prst="rect">
            <a:avLst/>
          </a:prstGeom>
          <a:solidFill>
            <a:srgbClr val="35B77C"/>
          </a:solidFill>
        </p:spPr>
      </p:sp>
      <p:sp>
        <p:nvSpPr>
          <p:cNvPr id="21106" name="object_21107"/>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1108" name="object_21109"/>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729</a:t>
            </a:r>
          </a:p>
        </p:txBody>
      </p:sp>
      <p:sp>
        <p:nvSpPr>
          <p:cNvPr id="21110" name="object_21111"/>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A=3.3 | I=55%</a:t>
            </a:r>
          </a:p>
        </p:txBody>
      </p:sp>
      <p:sp>
        <p:nvSpPr>
          <p:cNvPr id="21112" name="object_21113"/>
          <p:cNvSpPr/>
          <p:nvPr/>
        </p:nvSpPr>
        <p:spPr>
          <a:xfrm>
            <a:off x="7345326" y="3759093"/>
            <a:ext cx="4555367" cy="212287"/>
          </a:xfrm>
          <a:prstGeom prst="rect">
            <a:avLst/>
          </a:prstGeom>
          <a:solidFill>
            <a:srgbClr val="49C0B6"/>
          </a:solidFill>
        </p:spPr>
      </p:sp>
      <p:sp>
        <p:nvSpPr>
          <p:cNvPr id="21114" name="object_21115"/>
          <p:cNvSpPr/>
          <p:nvPr/>
        </p:nvSpPr>
        <p:spPr>
          <a:xfrm>
            <a:off x="11900693" y="3599878"/>
            <a:ext cx="0" cy="6368604"/>
          </a:xfrm>
          <a:prstGeom prst="rect">
            <a:avLst/>
          </a:prstGeom>
          <a:ln w="21000">
            <a:solidFill>
              <a:srgbClr val="49C0B6"/>
            </a:solidFill>
          </a:ln>
        </p:spPr>
      </p:sp>
      <p:sp>
        <p:nvSpPr>
          <p:cNvPr id="21116" name="object_21117"/>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1118" name="object_21119"/>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1120" name="object_21121"/>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1122" name="object_21123"/>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94</a:t>
            </a:r>
          </a:p>
        </p:txBody>
      </p:sp>
      <p:sp>
        <p:nvSpPr>
          <p:cNvPr id="21124" name="object_21125"/>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A=3.4 | I=69%</a:t>
            </a:r>
          </a:p>
        </p:txBody>
      </p:sp>
      <p:sp>
        <p:nvSpPr>
          <p:cNvPr id="21126" name="object_21127"/>
          <p:cNvSpPr/>
          <p:nvPr/>
        </p:nvSpPr>
        <p:spPr>
          <a:xfrm>
            <a:off x="7345326" y="4820527"/>
            <a:ext cx="4382501" cy="212287"/>
          </a:xfrm>
          <a:prstGeom prst="rect">
            <a:avLst/>
          </a:prstGeom>
          <a:solidFill>
            <a:srgbClr val="49C0B6"/>
          </a:solidFill>
        </p:spPr>
      </p:sp>
      <p:sp>
        <p:nvSpPr>
          <p:cNvPr id="21128" name="object_21129"/>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1130" name="object_21131"/>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218</a:t>
            </a:r>
          </a:p>
        </p:txBody>
      </p:sp>
      <p:sp>
        <p:nvSpPr>
          <p:cNvPr id="21132" name="object_21133"/>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A=3.4 | I=61%</a:t>
            </a:r>
          </a:p>
        </p:txBody>
      </p:sp>
      <p:sp>
        <p:nvSpPr>
          <p:cNvPr id="21134" name="object_21135"/>
          <p:cNvSpPr/>
          <p:nvPr/>
        </p:nvSpPr>
        <p:spPr>
          <a:xfrm>
            <a:off x="7345326" y="5351244"/>
            <a:ext cx="4381024" cy="212287"/>
          </a:xfrm>
          <a:prstGeom prst="rect">
            <a:avLst/>
          </a:prstGeom>
          <a:solidFill>
            <a:srgbClr val="49C0B6"/>
          </a:solidFill>
        </p:spPr>
      </p:sp>
      <p:sp>
        <p:nvSpPr>
          <p:cNvPr id="21136" name="object_21137"/>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1138" name="object_21139"/>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1140" name="object_21141"/>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142" name="object_21143"/>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29</a:t>
            </a:r>
          </a:p>
        </p:txBody>
      </p:sp>
      <p:sp>
        <p:nvSpPr>
          <p:cNvPr id="21144" name="object_21145"/>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A=3.0 | I=43%</a:t>
            </a:r>
          </a:p>
        </p:txBody>
      </p:sp>
      <p:sp>
        <p:nvSpPr>
          <p:cNvPr id="21146" name="object_21147"/>
          <p:cNvSpPr/>
          <p:nvPr/>
        </p:nvSpPr>
        <p:spPr>
          <a:xfrm>
            <a:off x="7345326" y="6412678"/>
            <a:ext cx="5044348" cy="212287"/>
          </a:xfrm>
          <a:prstGeom prst="rect">
            <a:avLst/>
          </a:prstGeom>
          <a:solidFill>
            <a:srgbClr val="49C0B6"/>
          </a:solidFill>
        </p:spPr>
      </p:sp>
      <p:sp>
        <p:nvSpPr>
          <p:cNvPr id="21148" name="object_21149"/>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150" name="object_21151"/>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109</a:t>
            </a:r>
          </a:p>
        </p:txBody>
      </p:sp>
      <p:sp>
        <p:nvSpPr>
          <p:cNvPr id="21152" name="object_21153"/>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A=3.6 | I=42%</a:t>
            </a:r>
          </a:p>
        </p:txBody>
      </p:sp>
      <p:sp>
        <p:nvSpPr>
          <p:cNvPr id="21154" name="object_21155"/>
          <p:cNvSpPr/>
          <p:nvPr/>
        </p:nvSpPr>
        <p:spPr>
          <a:xfrm>
            <a:off x="7345326" y="6943395"/>
            <a:ext cx="4072501" cy="212287"/>
          </a:xfrm>
          <a:prstGeom prst="rect">
            <a:avLst/>
          </a:prstGeom>
          <a:solidFill>
            <a:srgbClr val="49C0B6"/>
          </a:solidFill>
        </p:spPr>
      </p:sp>
      <p:sp>
        <p:nvSpPr>
          <p:cNvPr id="21156" name="object_21157"/>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158" name="object_21159"/>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169</a:t>
            </a:r>
          </a:p>
        </p:txBody>
      </p:sp>
      <p:sp>
        <p:nvSpPr>
          <p:cNvPr id="21160" name="object_21161"/>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A=3.2 | I=84%</a:t>
            </a:r>
          </a:p>
        </p:txBody>
      </p:sp>
      <p:sp>
        <p:nvSpPr>
          <p:cNvPr id="21162" name="object_21163"/>
          <p:cNvSpPr/>
          <p:nvPr/>
        </p:nvSpPr>
        <p:spPr>
          <a:xfrm>
            <a:off x="7345326" y="7474112"/>
            <a:ext cx="4656321" cy="212287"/>
          </a:xfrm>
          <a:prstGeom prst="rect">
            <a:avLst/>
          </a:prstGeom>
          <a:solidFill>
            <a:srgbClr val="49C0B6"/>
          </a:solidFill>
        </p:spPr>
      </p:sp>
      <p:sp>
        <p:nvSpPr>
          <p:cNvPr id="21164" name="object_21165"/>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1166" name="object_21167"/>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1168" name="object_21169"/>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170" name="object_21171"/>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a:t>
            </a:r>
          </a:p>
        </p:txBody>
      </p:sp>
      <p:sp>
        <p:nvSpPr>
          <p:cNvPr id="21172" name="object_21173"/>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A=4.0 | I=0%</a:t>
            </a:r>
          </a:p>
        </p:txBody>
      </p:sp>
      <p:sp>
        <p:nvSpPr>
          <p:cNvPr id="21174" name="object_21175"/>
          <p:cNvSpPr/>
          <p:nvPr/>
        </p:nvSpPr>
        <p:spPr>
          <a:xfrm>
            <a:off x="7345326" y="8535546"/>
            <a:ext cx="3362899" cy="212287"/>
          </a:xfrm>
          <a:prstGeom prst="rect">
            <a:avLst/>
          </a:prstGeom>
          <a:solidFill>
            <a:srgbClr val="49C0B6"/>
          </a:solidFill>
        </p:spPr>
      </p:sp>
      <p:sp>
        <p:nvSpPr>
          <p:cNvPr id="21176" name="object_21177"/>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178" name="object_21179"/>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187</a:t>
            </a:r>
          </a:p>
        </p:txBody>
      </p:sp>
      <p:sp>
        <p:nvSpPr>
          <p:cNvPr id="21180" name="object_21181"/>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A=3.4 | I=61%</a:t>
            </a:r>
          </a:p>
        </p:txBody>
      </p:sp>
      <p:sp>
        <p:nvSpPr>
          <p:cNvPr id="21182" name="object_21183"/>
          <p:cNvSpPr/>
          <p:nvPr/>
        </p:nvSpPr>
        <p:spPr>
          <a:xfrm>
            <a:off x="7345326" y="9066263"/>
            <a:ext cx="4378962" cy="212287"/>
          </a:xfrm>
          <a:prstGeom prst="rect">
            <a:avLst/>
          </a:prstGeom>
          <a:solidFill>
            <a:srgbClr val="49C0B6"/>
          </a:solidFill>
        </p:spPr>
      </p:sp>
      <p:sp>
        <p:nvSpPr>
          <p:cNvPr id="21184" name="object_21185"/>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186" name="object_21187"/>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102</a:t>
            </a:r>
          </a:p>
        </p:txBody>
      </p:sp>
      <p:sp>
        <p:nvSpPr>
          <p:cNvPr id="21188" name="object_21189"/>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A=3.0 | I=82%</a:t>
            </a:r>
          </a:p>
        </p:txBody>
      </p:sp>
      <p:sp>
        <p:nvSpPr>
          <p:cNvPr id="21190" name="object_21191"/>
          <p:cNvSpPr/>
          <p:nvPr/>
        </p:nvSpPr>
        <p:spPr>
          <a:xfrm>
            <a:off x="7345326" y="9596980"/>
            <a:ext cx="4961924" cy="212287"/>
          </a:xfrm>
          <a:prstGeom prst="rect">
            <a:avLst/>
          </a:prstGeom>
          <a:solidFill>
            <a:srgbClr val="49C0B6"/>
          </a:solidFill>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72" name="object_2473"/>
          <p:cNvPicPr>
            <a:picLocks noChangeAspect="1"/>
          </p:cNvPicPr>
          <p:nvPr/>
        </p:nvPicPr>
        <p:blipFill>
          <a:blip r:embed="rId3"/>
          <a:stretch>
            <a:fillRect/>
          </a:stretch>
        </p:blipFill>
        <p:spPr>
          <a:xfrm>
            <a:off x="603250" y="519041"/>
            <a:ext cx="1098413" cy="1098413"/>
          </a:xfrm>
          <a:prstGeom prst="rect">
            <a:avLst/>
          </a:prstGeom>
        </p:spPr>
      </p:pic>
      <p:sp>
        <p:nvSpPr>
          <p:cNvPr id="2474" name="object_247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Content</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476" name="2477">
            <a:hlinkClick r:id="rId4" action="ppaction://hlinksldjump" tooltip="Project overview"/>
          </p:cNvPr>
          <p:cNvGrpSpPr/>
          <p:nvPr/>
        </p:nvGrpSpPr>
        <p:grpSpPr>
          <a:xfrm>
            <a:off x="1009451" y="2682875"/>
            <a:ext cx="350000" cy="350000"/>
            <a:chOff x="0" y="0"/>
            <a:chExt cx="0" cy="0"/>
          </a:xfrm>
        </p:grpSpPr>
        <p:sp>
          <p:nvSpPr>
            <p:cNvPr id="2478" name="2479"/>
            <p:cNvSpPr/>
            <p:nvPr/>
          </p:nvSpPr>
          <p:spPr>
            <a:xfrm>
              <a:off x="0" y="0"/>
              <a:ext cx="350000" cy="350000"/>
            </a:xfrm>
            <a:prstGeom prst="rect">
              <a:avLst/>
            </a:prstGeom>
            <a:noFill/>
            <a:ln w="30000" cap="flat" cmpd="sng" algn="ctr">
              <a:solidFill>
                <a:srgbClr val="707274"/>
              </a:solidFill>
            </a:ln>
          </p:spPr>
        </p:sp>
        <p:sp>
          <p:nvSpPr>
            <p:cNvPr id="2480" name="2481"/>
            <p:cNvSpPr/>
            <p:nvPr/>
          </p:nvSpPr>
          <p:spPr>
            <a:xfrm>
              <a:off x="0" y="280000"/>
              <a:ext cx="350000" cy="0"/>
            </a:xfrm>
            <a:prstGeom prst="line">
              <a:avLst/>
            </a:prstGeom>
            <a:solidFill>
              <a:srgbClr val="000000"/>
            </a:solidFill>
            <a:ln w="11000" cap="flat" cmpd="sng" algn="ctr">
              <a:solidFill>
                <a:srgbClr val="707274"/>
              </a:solidFill>
            </a:ln>
          </p:spPr>
        </p:sp>
        <p:sp>
          <p:nvSpPr>
            <p:cNvPr id="2482" name="2483"/>
            <p:cNvSpPr/>
            <p:nvPr/>
          </p:nvSpPr>
          <p:spPr>
            <a:xfrm>
              <a:off x="175000" y="280000"/>
              <a:ext cx="0" cy="70000"/>
            </a:xfrm>
            <a:prstGeom prst="line">
              <a:avLst/>
            </a:prstGeom>
            <a:solidFill>
              <a:srgbClr val="000000"/>
            </a:solidFill>
            <a:ln w="11000" cap="flat" cmpd="sng" algn="ctr">
              <a:solidFill>
                <a:srgbClr val="707274"/>
              </a:solidFill>
            </a:ln>
          </p:spPr>
        </p:sp>
        <p:sp>
          <p:nvSpPr>
            <p:cNvPr id="2484" name="object_2485"/>
            <p:cNvSpPr/>
            <p:nvPr/>
          </p:nvSpPr>
          <p:spPr>
            <a:xfrm>
              <a:off x="50000" y="87500"/>
              <a:ext cx="75000" cy="75000"/>
            </a:xfrm>
            <a:prstGeom prst="ellipse">
              <a:avLst/>
            </a:prstGeom>
            <a:solidFill>
              <a:srgbClr val="707274"/>
            </a:solidFill>
          </p:spPr>
        </p:sp>
        <p:sp>
          <p:nvSpPr>
            <p:cNvPr id="2486" name="object_2487"/>
            <p:cNvSpPr/>
            <p:nvPr/>
          </p:nvSpPr>
          <p:spPr>
            <a:xfrm>
              <a:off x="137500" y="87500"/>
              <a:ext cx="75000" cy="75000"/>
            </a:xfrm>
            <a:prstGeom prst="ellipse">
              <a:avLst/>
            </a:prstGeom>
            <a:solidFill>
              <a:srgbClr val="707274"/>
            </a:solidFill>
          </p:spPr>
        </p:sp>
        <p:sp>
          <p:nvSpPr>
            <p:cNvPr id="2488" name="object_2489"/>
            <p:cNvSpPr/>
            <p:nvPr/>
          </p:nvSpPr>
          <p:spPr>
            <a:xfrm>
              <a:off x="225000" y="87500"/>
              <a:ext cx="75000" cy="75000"/>
            </a:xfrm>
            <a:prstGeom prst="ellipse">
              <a:avLst/>
            </a:prstGeom>
            <a:solidFill>
              <a:srgbClr val="707274"/>
            </a:solidFill>
          </p:spPr>
        </p:sp>
        <p:sp>
          <p:nvSpPr>
            <p:cNvPr id="2490" name="2491"/>
            <p:cNvSpPr/>
            <p:nvPr/>
          </p:nvSpPr>
          <p:spPr>
            <a:xfrm>
              <a:off x="105000" y="233333"/>
              <a:ext cx="140000" cy="0"/>
            </a:xfrm>
            <a:prstGeom prst="rect">
              <a:avLst/>
            </a:prstGeom>
            <a:noFill/>
            <a:ln w="30000" cap="flat" cmpd="sng" algn="ctr">
              <a:solidFill>
                <a:srgbClr val="707274"/>
              </a:solidFill>
            </a:ln>
          </p:spPr>
        </p:sp>
        <p:sp>
          <p:nvSpPr>
            <p:cNvPr id="2492" name="249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494" name="2495"/>
          <p:cNvSpPr>
            <a:spLocks noGrp="1"/>
          </p:cNvSpPr>
          <p:nvPr>
            <p:ph type="body" idx="1"/>
          </p:nvPr>
        </p:nvSpPr>
        <p:spPr>
          <a:xfrm>
            <a:off x="1822450" y="2602875"/>
            <a:ext cx="8546845" cy="492443"/>
          </a:xfrm>
        </p:spPr>
        <p:txBody>
          <a:bodyPr/>
          <a:lstStyle/>
          <a:p>
            <a:r>
              <a:rPr sz="3200">
                <a:solidFill>
                  <a:srgbClr val="515455"/>
                </a:solidFill>
                <a:latin typeface="Arial"/>
                <a:ea typeface="Arial"/>
                <a:hlinkClick r:id="rId4" action="ppaction://hlinksldjump"/>
              </a:rPr>
              <a:t>1) Project overview</a:t>
            </a:r>
          </a:p>
        </p:txBody>
      </p:sp>
      <p:grpSp>
        <p:nvGrpSpPr>
          <p:cNvPr id="2496" name="2497">
            <a:hlinkClick r:id="rId5" action="ppaction://hlinksldjump" tooltip="Response-Rate"/>
          </p:cNvPr>
          <p:cNvGrpSpPr/>
          <p:nvPr/>
        </p:nvGrpSpPr>
        <p:grpSpPr>
          <a:xfrm>
            <a:off x="1009451" y="3395682"/>
            <a:ext cx="350000" cy="350000"/>
            <a:chOff x="0" y="0"/>
            <a:chExt cx="0" cy="0"/>
          </a:xfrm>
        </p:grpSpPr>
        <p:sp>
          <p:nvSpPr>
            <p:cNvPr id="2498" name="2499"/>
            <p:cNvSpPr/>
            <p:nvPr/>
          </p:nvSpPr>
          <p:spPr>
            <a:xfrm>
              <a:off x="0" y="0"/>
              <a:ext cx="350000" cy="350000"/>
            </a:xfrm>
            <a:prstGeom prst="rect">
              <a:avLst/>
            </a:prstGeom>
            <a:noFill/>
            <a:ln w="30000" cap="flat" cmpd="sng" algn="ctr">
              <a:solidFill>
                <a:srgbClr val="707274"/>
              </a:solidFill>
            </a:ln>
          </p:spPr>
        </p:sp>
        <p:sp>
          <p:nvSpPr>
            <p:cNvPr id="2500" name="250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sp>
        <p:nvSpPr>
          <p:cNvPr id="2502" name="2503"/>
          <p:cNvSpPr>
            <a:spLocks noGrp="1"/>
          </p:cNvSpPr>
          <p:nvPr>
            <p:ph type="body" idx="1"/>
          </p:nvPr>
        </p:nvSpPr>
        <p:spPr>
          <a:xfrm>
            <a:off x="1822450" y="3315682"/>
            <a:ext cx="8546845" cy="492443"/>
          </a:xfrm>
        </p:spPr>
        <p:txBody>
          <a:bodyPr/>
          <a:lstStyle/>
          <a:p>
            <a:r>
              <a:rPr sz="3200">
                <a:solidFill>
                  <a:srgbClr val="515455"/>
                </a:solidFill>
                <a:latin typeface="Arial"/>
                <a:ea typeface="Arial"/>
                <a:hlinkClick r:id="rId5" action="ppaction://hlinksldjump"/>
              </a:rPr>
              <a:t>2) Response-Rate</a:t>
            </a:r>
          </a:p>
        </p:txBody>
      </p:sp>
      <p:grpSp>
        <p:nvGrpSpPr>
          <p:cNvPr id="2504" name="object_2505">
            <a:hlinkClick r:id="rId6" action="ppaction://hlinksldjump" tooltip="Index overview"/>
          </p:cNvPr>
          <p:cNvGrpSpPr/>
          <p:nvPr/>
        </p:nvGrpSpPr>
        <p:grpSpPr>
          <a:xfrm>
            <a:off x="1009451" y="4108489"/>
            <a:ext cx="511198" cy="515004"/>
            <a:chOff x="17809255" y="706508"/>
            <a:chExt cx="711198" cy="715004"/>
          </a:xfrm>
        </p:grpSpPr>
        <p:sp>
          <p:nvSpPr>
            <p:cNvPr id="2506" name="object_2507"/>
            <p:cNvSpPr/>
            <p:nvPr/>
          </p:nvSpPr>
          <p:spPr>
            <a:xfrm>
              <a:off x="17809255" y="706508"/>
              <a:ext cx="711198" cy="715004"/>
            </a:xfrm>
            <a:prstGeom prst="rect">
              <a:avLst/>
            </a:prstGeom>
            <a:solidFill>
              <a:srgbClr val="FFFFFF">
                <a:alpha val="500"/>
              </a:srgbClr>
            </a:solidFill>
            <a:ln>
              <a:noFill/>
            </a:ln>
          </p:spPr>
        </p:sp>
        <p:sp>
          <p:nvSpPr>
            <p:cNvPr id="2508" name="object_250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510" name="object_251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512" name="object_251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514" name="object_251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516" name="object_251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518" name="object_251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520" name="object_252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522" name="object_252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524" name="object_252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526" name="object_252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sp>
        <p:nvSpPr>
          <p:cNvPr id="2528" name="2529"/>
          <p:cNvSpPr>
            <a:spLocks noGrp="1"/>
          </p:cNvSpPr>
          <p:nvPr>
            <p:ph type="body" idx="1"/>
          </p:nvPr>
        </p:nvSpPr>
        <p:spPr>
          <a:xfrm>
            <a:off x="1822450" y="4028489"/>
            <a:ext cx="8546845" cy="492443"/>
          </a:xfrm>
        </p:spPr>
        <p:txBody>
          <a:bodyPr/>
          <a:lstStyle/>
          <a:p>
            <a:r>
              <a:rPr sz="3200">
                <a:solidFill>
                  <a:srgbClr val="515455"/>
                </a:solidFill>
                <a:latin typeface="Arial"/>
                <a:ea typeface="Arial"/>
                <a:hlinkClick r:id="rId6" action="ppaction://hlinksldjump"/>
              </a:rPr>
              <a:t>3) Index overview</a:t>
            </a:r>
          </a:p>
        </p:txBody>
      </p:sp>
      <p:grpSp>
        <p:nvGrpSpPr>
          <p:cNvPr id="2530" name="object_2531">
            <a:hlinkClick r:id="rId7" action="ppaction://hlinksldjump" tooltip="Dimensions"/>
          </p:cNvPr>
          <p:cNvGrpSpPr/>
          <p:nvPr/>
        </p:nvGrpSpPr>
        <p:grpSpPr>
          <a:xfrm>
            <a:off x="1009451" y="4821296"/>
            <a:ext cx="350000" cy="350000"/>
            <a:chOff x="0" y="0"/>
            <a:chExt cx="0" cy="0"/>
          </a:xfrm>
        </p:grpSpPr>
        <p:sp>
          <p:nvSpPr>
            <p:cNvPr id="2532" name="object_2533"/>
            <p:cNvSpPr/>
            <p:nvPr/>
          </p:nvSpPr>
          <p:spPr>
            <a:xfrm>
              <a:off x="30600" y="27733"/>
              <a:ext cx="113800" cy="61200"/>
            </a:xfrm>
            <a:prstGeom prst="rect">
              <a:avLst/>
            </a:prstGeom>
            <a:solidFill>
              <a:srgbClr val="707274"/>
            </a:solidFill>
            <a:ln>
              <a:noFill/>
            </a:ln>
          </p:spPr>
        </p:sp>
        <p:sp>
          <p:nvSpPr>
            <p:cNvPr id="2534" name="object_2535"/>
            <p:cNvSpPr/>
            <p:nvPr/>
          </p:nvSpPr>
          <p:spPr>
            <a:xfrm>
              <a:off x="275600" y="27733"/>
              <a:ext cx="43800" cy="61200"/>
            </a:xfrm>
            <a:prstGeom prst="rect">
              <a:avLst/>
            </a:prstGeom>
            <a:solidFill>
              <a:srgbClr val="707274"/>
            </a:solidFill>
            <a:ln>
              <a:noFill/>
            </a:ln>
          </p:spPr>
        </p:sp>
        <p:sp>
          <p:nvSpPr>
            <p:cNvPr id="2536" name="object_2537"/>
            <p:cNvSpPr/>
            <p:nvPr/>
          </p:nvSpPr>
          <p:spPr>
            <a:xfrm>
              <a:off x="0" y="27733"/>
              <a:ext cx="61200" cy="61200"/>
            </a:xfrm>
            <a:prstGeom prst="ellipse">
              <a:avLst/>
            </a:prstGeom>
            <a:solidFill>
              <a:srgbClr val="707274"/>
            </a:solidFill>
            <a:ln>
              <a:noFill/>
            </a:ln>
          </p:spPr>
        </p:sp>
        <p:sp>
          <p:nvSpPr>
            <p:cNvPr id="2538" name="object_2539"/>
            <p:cNvSpPr/>
            <p:nvPr/>
          </p:nvSpPr>
          <p:spPr>
            <a:xfrm>
              <a:off x="113800" y="27733"/>
              <a:ext cx="61200" cy="61200"/>
            </a:xfrm>
            <a:prstGeom prst="ellipse">
              <a:avLst/>
            </a:prstGeom>
            <a:solidFill>
              <a:srgbClr val="707274"/>
            </a:solidFill>
            <a:ln>
              <a:noFill/>
            </a:ln>
          </p:spPr>
        </p:sp>
        <p:sp>
          <p:nvSpPr>
            <p:cNvPr id="2540" name="object_2541"/>
            <p:cNvSpPr/>
            <p:nvPr/>
          </p:nvSpPr>
          <p:spPr>
            <a:xfrm>
              <a:off x="288800" y="27733"/>
              <a:ext cx="61200" cy="61200"/>
            </a:xfrm>
            <a:prstGeom prst="ellipse">
              <a:avLst/>
            </a:prstGeom>
            <a:solidFill>
              <a:srgbClr val="707274"/>
            </a:solidFill>
            <a:ln>
              <a:noFill/>
            </a:ln>
          </p:spPr>
        </p:sp>
        <p:sp>
          <p:nvSpPr>
            <p:cNvPr id="2542" name="object_2543"/>
            <p:cNvSpPr/>
            <p:nvPr/>
          </p:nvSpPr>
          <p:spPr>
            <a:xfrm>
              <a:off x="245000" y="27733"/>
              <a:ext cx="61200" cy="61200"/>
            </a:xfrm>
            <a:prstGeom prst="ellipse">
              <a:avLst/>
            </a:prstGeom>
            <a:solidFill>
              <a:srgbClr val="707274"/>
            </a:solidFill>
            <a:ln>
              <a:noFill/>
            </a:ln>
          </p:spPr>
        </p:sp>
        <p:sp>
          <p:nvSpPr>
            <p:cNvPr id="2544" name="object_2545"/>
            <p:cNvSpPr/>
            <p:nvPr/>
          </p:nvSpPr>
          <p:spPr>
            <a:xfrm>
              <a:off x="30600" y="144400"/>
              <a:ext cx="43800" cy="61200"/>
            </a:xfrm>
            <a:prstGeom prst="rect">
              <a:avLst/>
            </a:prstGeom>
            <a:solidFill>
              <a:srgbClr val="707274"/>
            </a:solidFill>
            <a:ln>
              <a:noFill/>
            </a:ln>
          </p:spPr>
        </p:sp>
        <p:sp>
          <p:nvSpPr>
            <p:cNvPr id="2546" name="object_2547"/>
            <p:cNvSpPr/>
            <p:nvPr/>
          </p:nvSpPr>
          <p:spPr>
            <a:xfrm>
              <a:off x="205600" y="144400"/>
              <a:ext cx="113800" cy="61200"/>
            </a:xfrm>
            <a:prstGeom prst="rect">
              <a:avLst/>
            </a:prstGeom>
            <a:solidFill>
              <a:srgbClr val="707274"/>
            </a:solidFill>
            <a:ln>
              <a:noFill/>
            </a:ln>
          </p:spPr>
        </p:sp>
        <p:sp>
          <p:nvSpPr>
            <p:cNvPr id="2548" name="object_2549"/>
            <p:cNvSpPr/>
            <p:nvPr/>
          </p:nvSpPr>
          <p:spPr>
            <a:xfrm>
              <a:off x="0" y="144400"/>
              <a:ext cx="61200" cy="61200"/>
            </a:xfrm>
            <a:prstGeom prst="ellipse">
              <a:avLst/>
            </a:prstGeom>
            <a:solidFill>
              <a:srgbClr val="707274"/>
            </a:solidFill>
            <a:ln>
              <a:noFill/>
            </a:ln>
          </p:spPr>
        </p:sp>
        <p:sp>
          <p:nvSpPr>
            <p:cNvPr id="2550" name="object_2551"/>
            <p:cNvSpPr/>
            <p:nvPr/>
          </p:nvSpPr>
          <p:spPr>
            <a:xfrm>
              <a:off x="43800" y="144400"/>
              <a:ext cx="61200" cy="61200"/>
            </a:xfrm>
            <a:prstGeom prst="ellipse">
              <a:avLst/>
            </a:prstGeom>
            <a:solidFill>
              <a:srgbClr val="707274"/>
            </a:solidFill>
            <a:ln>
              <a:noFill/>
            </a:ln>
          </p:spPr>
        </p:sp>
        <p:sp>
          <p:nvSpPr>
            <p:cNvPr id="2552" name="object_2553"/>
            <p:cNvSpPr/>
            <p:nvPr/>
          </p:nvSpPr>
          <p:spPr>
            <a:xfrm>
              <a:off x="288800" y="144400"/>
              <a:ext cx="61200" cy="61200"/>
            </a:xfrm>
            <a:prstGeom prst="ellipse">
              <a:avLst/>
            </a:prstGeom>
            <a:solidFill>
              <a:srgbClr val="707274"/>
            </a:solidFill>
            <a:ln>
              <a:noFill/>
            </a:ln>
          </p:spPr>
        </p:sp>
        <p:sp>
          <p:nvSpPr>
            <p:cNvPr id="2554" name="object_2555"/>
            <p:cNvSpPr/>
            <p:nvPr/>
          </p:nvSpPr>
          <p:spPr>
            <a:xfrm>
              <a:off x="175000" y="144400"/>
              <a:ext cx="61200" cy="61200"/>
            </a:xfrm>
            <a:prstGeom prst="ellipse">
              <a:avLst/>
            </a:prstGeom>
            <a:solidFill>
              <a:srgbClr val="707274"/>
            </a:solidFill>
            <a:ln>
              <a:noFill/>
            </a:ln>
          </p:spPr>
        </p:sp>
        <p:sp>
          <p:nvSpPr>
            <p:cNvPr id="2556" name="object_2557"/>
            <p:cNvSpPr/>
            <p:nvPr/>
          </p:nvSpPr>
          <p:spPr>
            <a:xfrm>
              <a:off x="30600" y="261067"/>
              <a:ext cx="78800" cy="61200"/>
            </a:xfrm>
            <a:prstGeom prst="rect">
              <a:avLst/>
            </a:prstGeom>
            <a:solidFill>
              <a:srgbClr val="707274"/>
            </a:solidFill>
            <a:ln>
              <a:noFill/>
            </a:ln>
          </p:spPr>
        </p:sp>
        <p:sp>
          <p:nvSpPr>
            <p:cNvPr id="2558" name="object_2559"/>
            <p:cNvSpPr/>
            <p:nvPr/>
          </p:nvSpPr>
          <p:spPr>
            <a:xfrm>
              <a:off x="240600" y="261067"/>
              <a:ext cx="78800" cy="61200"/>
            </a:xfrm>
            <a:prstGeom prst="rect">
              <a:avLst/>
            </a:prstGeom>
            <a:solidFill>
              <a:srgbClr val="707274"/>
            </a:solidFill>
            <a:ln>
              <a:noFill/>
            </a:ln>
          </p:spPr>
        </p:sp>
        <p:sp>
          <p:nvSpPr>
            <p:cNvPr id="2560" name="object_2561"/>
            <p:cNvSpPr/>
            <p:nvPr/>
          </p:nvSpPr>
          <p:spPr>
            <a:xfrm>
              <a:off x="0" y="261067"/>
              <a:ext cx="61200" cy="61200"/>
            </a:xfrm>
            <a:prstGeom prst="ellipse">
              <a:avLst/>
            </a:prstGeom>
            <a:solidFill>
              <a:srgbClr val="707274"/>
            </a:solidFill>
            <a:ln>
              <a:noFill/>
            </a:ln>
          </p:spPr>
        </p:sp>
        <p:sp>
          <p:nvSpPr>
            <p:cNvPr id="2562" name="object_2563"/>
            <p:cNvSpPr/>
            <p:nvPr/>
          </p:nvSpPr>
          <p:spPr>
            <a:xfrm>
              <a:off x="78800" y="261067"/>
              <a:ext cx="61200" cy="61200"/>
            </a:xfrm>
            <a:prstGeom prst="ellipse">
              <a:avLst/>
            </a:prstGeom>
            <a:solidFill>
              <a:srgbClr val="707274"/>
            </a:solidFill>
            <a:ln>
              <a:noFill/>
            </a:ln>
          </p:spPr>
        </p:sp>
        <p:sp>
          <p:nvSpPr>
            <p:cNvPr id="2564" name="object_2565"/>
            <p:cNvSpPr/>
            <p:nvPr/>
          </p:nvSpPr>
          <p:spPr>
            <a:xfrm>
              <a:off x="288800" y="261067"/>
              <a:ext cx="61200" cy="61200"/>
            </a:xfrm>
            <a:prstGeom prst="ellipse">
              <a:avLst/>
            </a:prstGeom>
            <a:solidFill>
              <a:srgbClr val="707274"/>
            </a:solidFill>
            <a:ln>
              <a:noFill/>
            </a:ln>
          </p:spPr>
        </p:sp>
        <p:sp>
          <p:nvSpPr>
            <p:cNvPr id="2566" name="object_2567"/>
            <p:cNvSpPr/>
            <p:nvPr/>
          </p:nvSpPr>
          <p:spPr>
            <a:xfrm>
              <a:off x="210000" y="261067"/>
              <a:ext cx="61200" cy="61200"/>
            </a:xfrm>
            <a:prstGeom prst="ellipse">
              <a:avLst/>
            </a:prstGeom>
            <a:solidFill>
              <a:srgbClr val="707274"/>
            </a:solidFill>
            <a:ln>
              <a:noFill/>
            </a:ln>
          </p:spPr>
        </p:sp>
        <p:sp>
          <p:nvSpPr>
            <p:cNvPr id="2568" name="256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570" name="2571"/>
          <p:cNvSpPr>
            <a:spLocks noGrp="1"/>
          </p:cNvSpPr>
          <p:nvPr>
            <p:ph type="body" idx="1"/>
          </p:nvPr>
        </p:nvSpPr>
        <p:spPr>
          <a:xfrm>
            <a:off x="1822450" y="4741296"/>
            <a:ext cx="8546845" cy="492443"/>
          </a:xfrm>
        </p:spPr>
        <p:txBody>
          <a:bodyPr/>
          <a:lstStyle/>
          <a:p>
            <a:r>
              <a:rPr sz="3200">
                <a:solidFill>
                  <a:srgbClr val="515455"/>
                </a:solidFill>
                <a:latin typeface="Arial"/>
                <a:ea typeface="Arial"/>
                <a:hlinkClick r:id="rId7" action="ppaction://hlinksldjump"/>
              </a:rPr>
              <a:t>4) Dimensions</a:t>
            </a:r>
          </a:p>
        </p:txBody>
      </p:sp>
      <p:grpSp>
        <p:nvGrpSpPr>
          <p:cNvPr id="2572" name="object_2573">
            <a:hlinkClick r:id="rId8" action="ppaction://hlinksldjump" tooltip="Portfolio of Action"/>
          </p:cNvPr>
          <p:cNvGrpSpPr/>
          <p:nvPr/>
        </p:nvGrpSpPr>
        <p:grpSpPr>
          <a:xfrm>
            <a:off x="1009451" y="5534103"/>
            <a:ext cx="350000" cy="350000"/>
            <a:chOff x="0" y="0"/>
            <a:chExt cx="0" cy="0"/>
          </a:xfrm>
        </p:grpSpPr>
        <p:sp>
          <p:nvSpPr>
            <p:cNvPr id="2576" name="object_2577"/>
            <p:cNvSpPr/>
            <p:nvPr/>
          </p:nvSpPr>
          <p:spPr>
            <a:xfrm>
              <a:off x="11900" y="79800"/>
              <a:ext cx="51110" cy="51110"/>
            </a:xfrm>
            <a:prstGeom prst="ellipse">
              <a:avLst/>
            </a:prstGeom>
            <a:solidFill>
              <a:srgbClr val="707274"/>
            </a:solidFill>
          </p:spPr>
        </p:sp>
        <p:sp>
          <p:nvSpPr>
            <p:cNvPr id="2578" name="object_2579"/>
            <p:cNvSpPr/>
            <p:nvPr/>
          </p:nvSpPr>
          <p:spPr>
            <a:xfrm>
              <a:off x="121800" y="124250"/>
              <a:ext cx="51110" cy="51110"/>
            </a:xfrm>
            <a:prstGeom prst="ellipse">
              <a:avLst/>
            </a:prstGeom>
            <a:solidFill>
              <a:srgbClr val="707274"/>
            </a:solidFill>
          </p:spPr>
        </p:sp>
        <p:sp>
          <p:nvSpPr>
            <p:cNvPr id="2580" name="object_2581"/>
            <p:cNvSpPr/>
            <p:nvPr/>
          </p:nvSpPr>
          <p:spPr>
            <a:xfrm>
              <a:off x="244650" y="42700"/>
              <a:ext cx="51110" cy="51110"/>
            </a:xfrm>
            <a:prstGeom prst="ellipse">
              <a:avLst/>
            </a:prstGeom>
            <a:solidFill>
              <a:srgbClr val="707274"/>
            </a:solidFill>
          </p:spPr>
        </p:sp>
        <p:sp>
          <p:nvSpPr>
            <p:cNvPr id="2582" name="object_2583"/>
            <p:cNvSpPr/>
            <p:nvPr/>
          </p:nvSpPr>
          <p:spPr>
            <a:xfrm>
              <a:off x="282800" y="229250"/>
              <a:ext cx="51110" cy="51110"/>
            </a:xfrm>
            <a:prstGeom prst="ellipse">
              <a:avLst/>
            </a:prstGeom>
            <a:solidFill>
              <a:srgbClr val="707274"/>
            </a:solidFill>
          </p:spPr>
        </p:sp>
        <p:sp>
          <p:nvSpPr>
            <p:cNvPr id="2584" name="object_2585"/>
            <p:cNvSpPr/>
            <p:nvPr/>
          </p:nvSpPr>
          <p:spPr>
            <a:xfrm>
              <a:off x="79800" y="234500"/>
              <a:ext cx="51110" cy="51110"/>
            </a:xfrm>
            <a:prstGeom prst="ellipse">
              <a:avLst/>
            </a:prstGeom>
            <a:solidFill>
              <a:srgbClr val="707274"/>
            </a:solidFill>
          </p:spPr>
        </p:sp>
        <p:sp>
          <p:nvSpPr>
            <p:cNvPr id="2586" name="object_2587"/>
            <p:cNvSpPr/>
            <p:nvPr/>
          </p:nvSpPr>
          <p:spPr>
            <a:xfrm>
              <a:off x="105350" y="23800"/>
              <a:ext cx="51110" cy="51110"/>
            </a:xfrm>
            <a:prstGeom prst="ellipse">
              <a:avLst/>
            </a:prstGeom>
            <a:solidFill>
              <a:srgbClr val="707274"/>
            </a:solidFill>
          </p:spPr>
        </p:sp>
        <p:sp>
          <p:nvSpPr>
            <p:cNvPr id="2588" name="object_2589"/>
            <p:cNvSpPr/>
            <p:nvPr/>
          </p:nvSpPr>
          <p:spPr>
            <a:xfrm>
              <a:off x="232050" y="149450"/>
              <a:ext cx="51110" cy="51110"/>
            </a:xfrm>
            <a:prstGeom prst="ellipse">
              <a:avLst/>
            </a:prstGeom>
            <a:solidFill>
              <a:srgbClr val="707274"/>
            </a:solidFill>
          </p:spPr>
        </p:sp>
        <p:sp>
          <p:nvSpPr>
            <p:cNvPr id="2590" name="object_2591"/>
            <p:cNvSpPr/>
            <p:nvPr/>
          </p:nvSpPr>
          <p:spPr>
            <a:xfrm>
              <a:off x="0" y="175000"/>
              <a:ext cx="350000" cy="0"/>
            </a:xfrm>
            <a:prstGeom prst="rect">
              <a:avLst/>
            </a:prstGeom>
            <a:noFill/>
            <a:ln w="10470">
              <a:solidFill>
                <a:srgbClr val="707274"/>
              </a:solidFill>
            </a:ln>
          </p:spPr>
        </p:sp>
        <p:sp>
          <p:nvSpPr>
            <p:cNvPr id="2592" name="object_2593"/>
            <p:cNvSpPr/>
            <p:nvPr/>
          </p:nvSpPr>
          <p:spPr>
            <a:xfrm>
              <a:off x="175000" y="0"/>
              <a:ext cx="0" cy="350000"/>
            </a:xfrm>
            <a:prstGeom prst="rect">
              <a:avLst/>
            </a:prstGeom>
            <a:noFill/>
            <a:ln w="10470">
              <a:solidFill>
                <a:srgbClr val="707274"/>
              </a:solidFill>
            </a:ln>
          </p:spPr>
        </p:sp>
        <p:sp>
          <p:nvSpPr>
            <p:cNvPr id="2594" name="2595">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596" name="2597"/>
          <p:cNvSpPr>
            <a:spLocks noGrp="1"/>
          </p:cNvSpPr>
          <p:nvPr>
            <p:ph type="body" idx="1"/>
          </p:nvPr>
        </p:nvSpPr>
        <p:spPr>
          <a:xfrm>
            <a:off x="1822450" y="5454103"/>
            <a:ext cx="8546845" cy="492443"/>
          </a:xfrm>
        </p:spPr>
        <p:txBody>
          <a:bodyPr/>
          <a:lstStyle/>
          <a:p>
            <a:r>
              <a:rPr sz="3200">
                <a:solidFill>
                  <a:srgbClr val="515455"/>
                </a:solidFill>
                <a:latin typeface="Arial"/>
                <a:ea typeface="Arial"/>
                <a:hlinkClick r:id="rId8" action="ppaction://hlinksldjump"/>
              </a:rPr>
              <a:t>5) Portfolio of Action</a:t>
            </a:r>
          </a:p>
        </p:txBody>
      </p:sp>
      <p:grpSp>
        <p:nvGrpSpPr>
          <p:cNvPr id="2598" name="2599">
            <a:hlinkClick r:id="rId9" action="ppaction://hlinksldjump" tooltip="Semantic Differential"/>
          </p:cNvPr>
          <p:cNvGrpSpPr/>
          <p:nvPr/>
        </p:nvGrpSpPr>
        <p:grpSpPr>
          <a:xfrm>
            <a:off x="1009451" y="6246910"/>
            <a:ext cx="561600" cy="648000"/>
            <a:chOff x="0" y="0"/>
            <a:chExt cx="0" cy="0"/>
          </a:xfrm>
        </p:grpSpPr>
        <p:sp>
          <p:nvSpPr>
            <p:cNvPr id="2600" name="2601"/>
            <p:cNvSpPr/>
            <p:nvPr/>
          </p:nvSpPr>
          <p:spPr>
            <a:xfrm>
              <a:off x="0" y="0"/>
              <a:ext cx="350000" cy="350000"/>
            </a:xfrm>
            <a:prstGeom prst="rect">
              <a:avLst/>
            </a:prstGeom>
            <a:noFill/>
            <a:ln w="30000" cap="flat" cmpd="sng" algn="ctr">
              <a:solidFill>
                <a:srgbClr val="707274"/>
              </a:solidFill>
            </a:ln>
          </p:spPr>
        </p:sp>
        <p:cxnSp>
          <p:nvCxnSpPr>
            <p:cNvPr id="2602" name="object_260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604" name="object_260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606" name="260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608" name="2609"/>
          <p:cNvSpPr>
            <a:spLocks noGrp="1"/>
          </p:cNvSpPr>
          <p:nvPr>
            <p:ph type="body" idx="1"/>
          </p:nvPr>
        </p:nvSpPr>
        <p:spPr>
          <a:xfrm>
            <a:off x="1822450" y="6166910"/>
            <a:ext cx="8546845" cy="492443"/>
          </a:xfrm>
        </p:spPr>
        <p:txBody>
          <a:bodyPr/>
          <a:lstStyle/>
          <a:p>
            <a:r>
              <a:rPr sz="3200">
                <a:solidFill>
                  <a:srgbClr val="515455"/>
                </a:solidFill>
                <a:latin typeface="Arial"/>
                <a:ea typeface="Arial"/>
                <a:hlinkClick r:id="rId9" action="ppaction://hlinksldjump"/>
              </a:rPr>
              <a:t>6) Semantic Differential</a:t>
            </a:r>
          </a:p>
        </p:txBody>
      </p:sp>
      <p:grpSp>
        <p:nvGrpSpPr>
          <p:cNvPr id="2610" name="2611">
            <a:hlinkClick r:id="rId10" action="ppaction://hlinksldjump" tooltip="Personal information"/>
          </p:cNvPr>
          <p:cNvGrpSpPr/>
          <p:nvPr/>
        </p:nvGrpSpPr>
        <p:grpSpPr>
          <a:xfrm>
            <a:off x="1009451" y="6959717"/>
            <a:ext cx="350000" cy="350000"/>
            <a:chOff x="0" y="0"/>
            <a:chExt cx="0" cy="0"/>
          </a:xfrm>
        </p:grpSpPr>
        <p:sp>
          <p:nvSpPr>
            <p:cNvPr id="2612" name="2613"/>
            <p:cNvSpPr/>
            <p:nvPr/>
          </p:nvSpPr>
          <p:spPr>
            <a:xfrm>
              <a:off x="0" y="0"/>
              <a:ext cx="350000" cy="350000"/>
            </a:xfrm>
            <a:prstGeom prst="rect">
              <a:avLst/>
            </a:prstGeom>
            <a:noFill/>
            <a:ln w="30000" cap="flat" cmpd="sng" algn="ctr">
              <a:solidFill>
                <a:srgbClr val="707274"/>
              </a:solidFill>
            </a:ln>
          </p:spPr>
        </p:sp>
        <p:sp>
          <p:nvSpPr>
            <p:cNvPr id="2614" name="2615"/>
            <p:cNvSpPr/>
            <p:nvPr/>
          </p:nvSpPr>
          <p:spPr>
            <a:xfrm>
              <a:off x="70000" y="0"/>
              <a:ext cx="210000" cy="0"/>
            </a:xfrm>
            <a:prstGeom prst="line">
              <a:avLst/>
            </a:prstGeom>
            <a:solidFill>
              <a:srgbClr val="000000"/>
            </a:solidFill>
            <a:ln w="11000" cap="flat" cmpd="sng" algn="ctr">
              <a:solidFill>
                <a:srgbClr val="707274"/>
              </a:solidFill>
            </a:ln>
          </p:spPr>
        </p:sp>
        <p:sp>
          <p:nvSpPr>
            <p:cNvPr id="2616" name="2617"/>
            <p:cNvSpPr/>
            <p:nvPr/>
          </p:nvSpPr>
          <p:spPr>
            <a:xfrm>
              <a:off x="70000" y="58333"/>
              <a:ext cx="210000" cy="0"/>
            </a:xfrm>
            <a:prstGeom prst="line">
              <a:avLst/>
            </a:prstGeom>
            <a:solidFill>
              <a:srgbClr val="000000"/>
            </a:solidFill>
            <a:ln w="11000" cap="flat" cmpd="sng" algn="ctr">
              <a:solidFill>
                <a:srgbClr val="707274"/>
              </a:solidFill>
            </a:ln>
          </p:spPr>
        </p:sp>
        <p:sp>
          <p:nvSpPr>
            <p:cNvPr id="2618" name="2619"/>
            <p:cNvSpPr/>
            <p:nvPr/>
          </p:nvSpPr>
          <p:spPr>
            <a:xfrm>
              <a:off x="70000" y="116667"/>
              <a:ext cx="210000" cy="0"/>
            </a:xfrm>
            <a:prstGeom prst="line">
              <a:avLst/>
            </a:prstGeom>
            <a:solidFill>
              <a:srgbClr val="000000"/>
            </a:solidFill>
            <a:ln w="11000" cap="flat" cmpd="sng" algn="ctr">
              <a:solidFill>
                <a:srgbClr val="707274"/>
              </a:solidFill>
            </a:ln>
          </p:spPr>
        </p:sp>
        <p:sp>
          <p:nvSpPr>
            <p:cNvPr id="2620" name="2621"/>
            <p:cNvSpPr/>
            <p:nvPr/>
          </p:nvSpPr>
          <p:spPr>
            <a:xfrm>
              <a:off x="70000" y="175000"/>
              <a:ext cx="210000" cy="0"/>
            </a:xfrm>
            <a:prstGeom prst="line">
              <a:avLst/>
            </a:prstGeom>
            <a:solidFill>
              <a:srgbClr val="000000"/>
            </a:solidFill>
            <a:ln w="11000" cap="flat" cmpd="sng" algn="ctr">
              <a:solidFill>
                <a:srgbClr val="707274"/>
              </a:solidFill>
            </a:ln>
          </p:spPr>
        </p:sp>
        <p:sp>
          <p:nvSpPr>
            <p:cNvPr id="2622" name="2623"/>
            <p:cNvSpPr/>
            <p:nvPr/>
          </p:nvSpPr>
          <p:spPr>
            <a:xfrm>
              <a:off x="70000" y="233333"/>
              <a:ext cx="210000" cy="0"/>
            </a:xfrm>
            <a:prstGeom prst="line">
              <a:avLst/>
            </a:prstGeom>
            <a:solidFill>
              <a:srgbClr val="000000"/>
            </a:solidFill>
            <a:ln w="11000" cap="flat" cmpd="sng" algn="ctr">
              <a:solidFill>
                <a:srgbClr val="707274"/>
              </a:solidFill>
            </a:ln>
          </p:spPr>
        </p:sp>
        <p:sp>
          <p:nvSpPr>
            <p:cNvPr id="2624" name="2625"/>
            <p:cNvSpPr/>
            <p:nvPr/>
          </p:nvSpPr>
          <p:spPr>
            <a:xfrm>
              <a:off x="70000" y="291667"/>
              <a:ext cx="210000" cy="0"/>
            </a:xfrm>
            <a:prstGeom prst="line">
              <a:avLst/>
            </a:prstGeom>
            <a:solidFill>
              <a:srgbClr val="000000"/>
            </a:solidFill>
            <a:ln w="11000" cap="flat" cmpd="sng" algn="ctr">
              <a:solidFill>
                <a:srgbClr val="707274"/>
              </a:solidFill>
            </a:ln>
          </p:spPr>
        </p:sp>
        <p:sp>
          <p:nvSpPr>
            <p:cNvPr id="2626" name="2627"/>
            <p:cNvSpPr/>
            <p:nvPr/>
          </p:nvSpPr>
          <p:spPr>
            <a:xfrm>
              <a:off x="70000" y="350000"/>
              <a:ext cx="210000" cy="0"/>
            </a:xfrm>
            <a:prstGeom prst="line">
              <a:avLst/>
            </a:prstGeom>
            <a:solidFill>
              <a:srgbClr val="000000"/>
            </a:solidFill>
            <a:ln w="11000" cap="flat" cmpd="sng" algn="ctr">
              <a:solidFill>
                <a:srgbClr val="707274"/>
              </a:solidFill>
            </a:ln>
          </p:spPr>
        </p:sp>
        <p:sp>
          <p:nvSpPr>
            <p:cNvPr id="2628" name="2629">
              <a:hlinkClick r:id="rId10" action="ppaction://hlinksldjump" tooltip="Personal informa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630" name="2631"/>
          <p:cNvSpPr>
            <a:spLocks noGrp="1"/>
          </p:cNvSpPr>
          <p:nvPr>
            <p:ph type="body" idx="1"/>
          </p:nvPr>
        </p:nvSpPr>
        <p:spPr>
          <a:xfrm>
            <a:off x="1822450" y="6879717"/>
            <a:ext cx="8546845" cy="492443"/>
          </a:xfrm>
        </p:spPr>
        <p:txBody>
          <a:bodyPr/>
          <a:lstStyle/>
          <a:p>
            <a:r>
              <a:rPr sz="3200">
                <a:solidFill>
                  <a:srgbClr val="515455"/>
                </a:solidFill>
                <a:latin typeface="Arial"/>
                <a:ea typeface="Arial"/>
                <a:hlinkClick r:id="rId10" action="ppaction://hlinksldjump"/>
              </a:rPr>
              <a:t>7) Personal information</a:t>
            </a:r>
          </a:p>
        </p:txBody>
      </p:sp>
      <p:grpSp>
        <p:nvGrpSpPr>
          <p:cNvPr id="2632" name="2633">
            <a:hlinkClick r:id="rId11" action="ppaction://hlinksldjump" tooltip="External Benchmarking"/>
          </p:cNvPr>
          <p:cNvGrpSpPr/>
          <p:nvPr/>
        </p:nvGrpSpPr>
        <p:grpSpPr>
          <a:xfrm>
            <a:off x="1009451" y="7672524"/>
            <a:ext cx="561600" cy="648000"/>
            <a:chOff x="0" y="0"/>
            <a:chExt cx="0" cy="0"/>
          </a:xfrm>
        </p:grpSpPr>
        <p:sp>
          <p:nvSpPr>
            <p:cNvPr id="2634" name="2635"/>
            <p:cNvSpPr/>
            <p:nvPr/>
          </p:nvSpPr>
          <p:spPr>
            <a:xfrm>
              <a:off x="0" y="0"/>
              <a:ext cx="350000" cy="350000"/>
            </a:xfrm>
            <a:prstGeom prst="rect">
              <a:avLst/>
            </a:prstGeom>
            <a:noFill/>
            <a:ln w="30000" cap="flat" cmpd="sng" algn="ctr">
              <a:solidFill>
                <a:srgbClr val="707274"/>
              </a:solidFill>
            </a:ln>
          </p:spPr>
        </p:sp>
        <p:sp>
          <p:nvSpPr>
            <p:cNvPr id="2636" name="object_263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638" name="object_2639"/>
            <p:cNvSpPr/>
            <p:nvPr/>
          </p:nvSpPr>
          <p:spPr>
            <a:xfrm>
              <a:off x="136856" y="41051"/>
              <a:ext cx="54000" cy="59400"/>
            </a:xfrm>
            <a:prstGeom prst="rect">
              <a:avLst/>
            </a:prstGeom>
            <a:solidFill>
              <a:srgbClr val="707274"/>
            </a:solidFill>
          </p:spPr>
        </p:sp>
        <p:sp>
          <p:nvSpPr>
            <p:cNvPr id="2640" name="object_2641"/>
            <p:cNvSpPr/>
            <p:nvPr/>
          </p:nvSpPr>
          <p:spPr>
            <a:xfrm>
              <a:off x="180596" y="70751"/>
              <a:ext cx="55300" cy="0"/>
            </a:xfrm>
            <a:prstGeom prst="line">
              <a:avLst/>
            </a:prstGeom>
            <a:solidFill>
              <a:srgbClr val="000000"/>
            </a:solidFill>
            <a:ln w="11000" cap="flat" cmpd="sng" algn="ctr">
              <a:solidFill>
                <a:srgbClr val="707274"/>
              </a:solidFill>
            </a:ln>
          </p:spPr>
        </p:sp>
        <p:sp>
          <p:nvSpPr>
            <p:cNvPr id="2642" name="object_2643"/>
            <p:cNvSpPr/>
            <p:nvPr/>
          </p:nvSpPr>
          <p:spPr>
            <a:xfrm>
              <a:off x="245893" y="41051"/>
              <a:ext cx="54000" cy="59400"/>
            </a:xfrm>
            <a:prstGeom prst="ellipse">
              <a:avLst/>
            </a:prstGeom>
            <a:solidFill>
              <a:srgbClr val="707274"/>
            </a:solidFill>
          </p:spPr>
        </p:sp>
        <p:sp>
          <p:nvSpPr>
            <p:cNvPr id="2644" name="object_2645"/>
            <p:cNvSpPr/>
            <p:nvPr/>
          </p:nvSpPr>
          <p:spPr>
            <a:xfrm>
              <a:off x="136856" y="143142"/>
              <a:ext cx="54000" cy="59400"/>
            </a:xfrm>
            <a:prstGeom prst="rect">
              <a:avLst/>
            </a:prstGeom>
            <a:solidFill>
              <a:srgbClr val="707274"/>
            </a:solidFill>
          </p:spPr>
        </p:sp>
        <p:sp>
          <p:nvSpPr>
            <p:cNvPr id="2646" name="object_2647"/>
            <p:cNvSpPr/>
            <p:nvPr/>
          </p:nvSpPr>
          <p:spPr>
            <a:xfrm>
              <a:off x="180596" y="172842"/>
              <a:ext cx="55300" cy="0"/>
            </a:xfrm>
            <a:prstGeom prst="line">
              <a:avLst/>
            </a:prstGeom>
            <a:solidFill>
              <a:srgbClr val="000000"/>
            </a:solidFill>
            <a:ln w="11000" cap="flat" cmpd="sng" algn="ctr">
              <a:solidFill>
                <a:srgbClr val="707274"/>
              </a:solidFill>
            </a:ln>
          </p:spPr>
        </p:sp>
        <p:sp>
          <p:nvSpPr>
            <p:cNvPr id="2648" name="object_2649"/>
            <p:cNvSpPr/>
            <p:nvPr/>
          </p:nvSpPr>
          <p:spPr>
            <a:xfrm>
              <a:off x="245893" y="143142"/>
              <a:ext cx="54000" cy="59400"/>
            </a:xfrm>
            <a:prstGeom prst="ellipse">
              <a:avLst/>
            </a:prstGeom>
            <a:solidFill>
              <a:srgbClr val="707274"/>
            </a:solidFill>
          </p:spPr>
        </p:sp>
        <p:sp>
          <p:nvSpPr>
            <p:cNvPr id="2650" name="object_2651"/>
            <p:cNvSpPr/>
            <p:nvPr/>
          </p:nvSpPr>
          <p:spPr>
            <a:xfrm>
              <a:off x="136856" y="237985"/>
              <a:ext cx="54000" cy="59400"/>
            </a:xfrm>
            <a:prstGeom prst="rect">
              <a:avLst/>
            </a:prstGeom>
            <a:solidFill>
              <a:srgbClr val="707274"/>
            </a:solidFill>
          </p:spPr>
        </p:sp>
        <p:sp>
          <p:nvSpPr>
            <p:cNvPr id="2652" name="object_2653"/>
            <p:cNvSpPr/>
            <p:nvPr/>
          </p:nvSpPr>
          <p:spPr>
            <a:xfrm>
              <a:off x="180596" y="267685"/>
              <a:ext cx="55300" cy="0"/>
            </a:xfrm>
            <a:prstGeom prst="line">
              <a:avLst/>
            </a:prstGeom>
            <a:solidFill>
              <a:srgbClr val="000000"/>
            </a:solidFill>
            <a:ln w="11000" cap="flat" cmpd="sng" algn="ctr">
              <a:solidFill>
                <a:srgbClr val="707274"/>
              </a:solidFill>
            </a:ln>
          </p:spPr>
        </p:sp>
        <p:sp>
          <p:nvSpPr>
            <p:cNvPr id="2654" name="object_2655"/>
            <p:cNvSpPr/>
            <p:nvPr/>
          </p:nvSpPr>
          <p:spPr>
            <a:xfrm>
              <a:off x="245893" y="237985"/>
              <a:ext cx="54000" cy="59400"/>
            </a:xfrm>
            <a:prstGeom prst="ellipse">
              <a:avLst/>
            </a:prstGeom>
            <a:solidFill>
              <a:srgbClr val="707274"/>
            </a:solidFill>
          </p:spPr>
        </p:sp>
        <p:sp>
          <p:nvSpPr>
            <p:cNvPr id="2656" name="2657">
              <a:hlinkClick r:id="rId11" action="ppaction://hlinksldjump" tooltip="External Benchmarking"/>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658" name="2659"/>
          <p:cNvSpPr>
            <a:spLocks noGrp="1"/>
          </p:cNvSpPr>
          <p:nvPr>
            <p:ph type="body" idx="1"/>
          </p:nvPr>
        </p:nvSpPr>
        <p:spPr>
          <a:xfrm>
            <a:off x="1822450" y="7592524"/>
            <a:ext cx="8546845" cy="492443"/>
          </a:xfrm>
        </p:spPr>
        <p:txBody>
          <a:bodyPr/>
          <a:lstStyle/>
          <a:p>
            <a:r>
              <a:rPr sz="3200">
                <a:solidFill>
                  <a:srgbClr val="515455"/>
                </a:solidFill>
                <a:latin typeface="Arial"/>
                <a:ea typeface="Arial"/>
                <a:hlinkClick r:id="rId11" action="ppaction://hlinksldjump"/>
              </a:rPr>
              <a:t>8) External Benchmarking</a:t>
            </a:r>
          </a:p>
        </p:txBody>
      </p:sp>
      <p:grpSp>
        <p:nvGrpSpPr>
          <p:cNvPr id="2660" name="object_2661">
            <a:hlinkClick r:id="rId12" action="ppaction://hlinksldjump" tooltip="Tabellenband Demoskopie"/>
          </p:cNvPr>
          <p:cNvGrpSpPr/>
          <p:nvPr/>
        </p:nvGrpSpPr>
        <p:grpSpPr>
          <a:xfrm>
            <a:off x="1009451" y="8385331"/>
            <a:ext cx="350000" cy="350000"/>
            <a:chOff x="0" y="0"/>
            <a:chExt cx="0" cy="0"/>
          </a:xfrm>
        </p:grpSpPr>
        <p:sp>
          <p:nvSpPr>
            <p:cNvPr id="2664" name="object_2665"/>
            <p:cNvSpPr/>
            <p:nvPr/>
          </p:nvSpPr>
          <p:spPr>
            <a:xfrm>
              <a:off x="30600" y="27733"/>
              <a:ext cx="222300" cy="61200"/>
            </a:xfrm>
            <a:prstGeom prst="rect">
              <a:avLst/>
            </a:prstGeom>
            <a:solidFill>
              <a:srgbClr val="707274"/>
            </a:solidFill>
            <a:ln>
              <a:noFill/>
            </a:ln>
          </p:spPr>
        </p:sp>
        <p:sp>
          <p:nvSpPr>
            <p:cNvPr id="2666" name="object_2667"/>
            <p:cNvSpPr/>
            <p:nvPr/>
          </p:nvSpPr>
          <p:spPr>
            <a:xfrm>
              <a:off x="0" y="27733"/>
              <a:ext cx="61200" cy="61200"/>
            </a:xfrm>
            <a:prstGeom prst="ellipse">
              <a:avLst/>
            </a:prstGeom>
            <a:solidFill>
              <a:srgbClr val="707274"/>
            </a:solidFill>
            <a:ln>
              <a:noFill/>
            </a:ln>
          </p:spPr>
        </p:sp>
        <p:sp>
          <p:nvSpPr>
            <p:cNvPr id="2668" name="object_2669"/>
            <p:cNvSpPr/>
            <p:nvPr/>
          </p:nvSpPr>
          <p:spPr>
            <a:xfrm>
              <a:off x="222300" y="27733"/>
              <a:ext cx="61200" cy="61200"/>
            </a:xfrm>
            <a:prstGeom prst="ellipse">
              <a:avLst/>
            </a:prstGeom>
            <a:solidFill>
              <a:srgbClr val="707274"/>
            </a:solidFill>
            <a:ln>
              <a:noFill/>
            </a:ln>
          </p:spPr>
        </p:sp>
        <p:sp>
          <p:nvSpPr>
            <p:cNvPr id="2670" name="object_2671"/>
            <p:cNvSpPr/>
            <p:nvPr/>
          </p:nvSpPr>
          <p:spPr>
            <a:xfrm>
              <a:off x="30600" y="144400"/>
              <a:ext cx="141800" cy="61200"/>
            </a:xfrm>
            <a:prstGeom prst="rect">
              <a:avLst/>
            </a:prstGeom>
            <a:solidFill>
              <a:srgbClr val="707274"/>
            </a:solidFill>
            <a:ln>
              <a:noFill/>
            </a:ln>
          </p:spPr>
        </p:sp>
        <p:sp>
          <p:nvSpPr>
            <p:cNvPr id="2672" name="object_2673"/>
            <p:cNvSpPr/>
            <p:nvPr/>
          </p:nvSpPr>
          <p:spPr>
            <a:xfrm>
              <a:off x="0" y="144400"/>
              <a:ext cx="61200" cy="61200"/>
            </a:xfrm>
            <a:prstGeom prst="ellipse">
              <a:avLst/>
            </a:prstGeom>
            <a:solidFill>
              <a:srgbClr val="707274"/>
            </a:solidFill>
            <a:ln>
              <a:noFill/>
            </a:ln>
          </p:spPr>
        </p:sp>
        <p:sp>
          <p:nvSpPr>
            <p:cNvPr id="2674" name="object_2675"/>
            <p:cNvSpPr/>
            <p:nvPr/>
          </p:nvSpPr>
          <p:spPr>
            <a:xfrm>
              <a:off x="141800" y="144400"/>
              <a:ext cx="61200" cy="61200"/>
            </a:xfrm>
            <a:prstGeom prst="ellipse">
              <a:avLst/>
            </a:prstGeom>
            <a:solidFill>
              <a:srgbClr val="707274"/>
            </a:solidFill>
            <a:ln>
              <a:noFill/>
            </a:ln>
          </p:spPr>
        </p:sp>
        <p:sp>
          <p:nvSpPr>
            <p:cNvPr id="2676" name="object_2677"/>
            <p:cNvSpPr/>
            <p:nvPr/>
          </p:nvSpPr>
          <p:spPr>
            <a:xfrm>
              <a:off x="30600" y="261067"/>
              <a:ext cx="288800" cy="61200"/>
            </a:xfrm>
            <a:prstGeom prst="rect">
              <a:avLst/>
            </a:prstGeom>
            <a:solidFill>
              <a:srgbClr val="707274"/>
            </a:solidFill>
            <a:ln>
              <a:noFill/>
            </a:ln>
          </p:spPr>
        </p:sp>
        <p:sp>
          <p:nvSpPr>
            <p:cNvPr id="2678" name="object_2679"/>
            <p:cNvSpPr/>
            <p:nvPr/>
          </p:nvSpPr>
          <p:spPr>
            <a:xfrm>
              <a:off x="0" y="261067"/>
              <a:ext cx="61200" cy="61200"/>
            </a:xfrm>
            <a:prstGeom prst="ellipse">
              <a:avLst/>
            </a:prstGeom>
            <a:solidFill>
              <a:srgbClr val="707274"/>
            </a:solidFill>
            <a:ln>
              <a:noFill/>
            </a:ln>
          </p:spPr>
        </p:sp>
        <p:sp>
          <p:nvSpPr>
            <p:cNvPr id="2680" name="object_2681"/>
            <p:cNvSpPr/>
            <p:nvPr/>
          </p:nvSpPr>
          <p:spPr>
            <a:xfrm>
              <a:off x="288800" y="261067"/>
              <a:ext cx="61200" cy="61200"/>
            </a:xfrm>
            <a:prstGeom prst="ellipse">
              <a:avLst/>
            </a:prstGeom>
            <a:solidFill>
              <a:srgbClr val="707274"/>
            </a:solidFill>
            <a:ln>
              <a:noFill/>
            </a:ln>
          </p:spPr>
        </p:sp>
        <p:sp>
          <p:nvSpPr>
            <p:cNvPr id="2682" name="object_2683"/>
            <p:cNvSpPr/>
            <p:nvPr/>
          </p:nvSpPr>
          <p:spPr>
            <a:xfrm>
              <a:off x="263500" y="58333"/>
              <a:ext cx="0" cy="233333"/>
            </a:xfrm>
            <a:prstGeom prst="rect">
              <a:avLst/>
            </a:prstGeom>
            <a:noFill/>
            <a:ln w="10470">
              <a:solidFill>
                <a:srgbClr val="707274"/>
              </a:solidFill>
            </a:ln>
          </p:spPr>
        </p:sp>
        <p:sp>
          <p:nvSpPr>
            <p:cNvPr id="2684" name="268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686" name="2687"/>
          <p:cNvSpPr>
            <a:spLocks noGrp="1"/>
          </p:cNvSpPr>
          <p:nvPr>
            <p:ph type="body" idx="1"/>
          </p:nvPr>
        </p:nvSpPr>
        <p:spPr>
          <a:xfrm>
            <a:off x="1822450" y="8305331"/>
            <a:ext cx="8546845" cy="492443"/>
          </a:xfrm>
        </p:spPr>
        <p:txBody>
          <a:bodyPr/>
          <a:lstStyle/>
          <a:p>
            <a:r>
              <a:rPr sz="3200" dirty="0">
                <a:solidFill>
                  <a:srgbClr val="515455"/>
                </a:solidFill>
                <a:latin typeface="Arial"/>
                <a:ea typeface="Arial"/>
                <a:hlinkClick r:id="rId12" action="ppaction://hlinksldjump"/>
              </a:rPr>
              <a:t>9) </a:t>
            </a:r>
            <a:r>
              <a:rPr lang="de-AT" sz="3200" dirty="0">
                <a:solidFill>
                  <a:srgbClr val="515455"/>
                </a:solidFill>
                <a:latin typeface="Arial"/>
                <a:ea typeface="Arial"/>
                <a:hlinkClick r:id="rId12" action="ppaction://hlinksldjump"/>
              </a:rPr>
              <a:t>Table Report</a:t>
            </a:r>
            <a:r>
              <a:rPr sz="3200" dirty="0">
                <a:solidFill>
                  <a:srgbClr val="515455"/>
                </a:solidFill>
                <a:latin typeface="Arial"/>
                <a:ea typeface="Arial"/>
                <a:hlinkClick r:id="rId12" action="ppaction://hlinksldjump"/>
              </a:rPr>
              <a:t> </a:t>
            </a:r>
            <a:r>
              <a:rPr lang="de-AT" sz="3200" dirty="0" err="1">
                <a:solidFill>
                  <a:srgbClr val="515455"/>
                </a:solidFill>
                <a:latin typeface="Arial"/>
                <a:ea typeface="Arial"/>
                <a:hlinkClick r:id="rId12" action="ppaction://hlinksldjump"/>
              </a:rPr>
              <a:t>demoscopic</a:t>
            </a:r>
            <a:r>
              <a:rPr lang="de-AT" sz="3200" dirty="0">
                <a:solidFill>
                  <a:srgbClr val="515455"/>
                </a:solidFill>
                <a:latin typeface="Arial"/>
                <a:ea typeface="Arial"/>
                <a:hlinkClick r:id="rId12" action="ppaction://hlinksldjump"/>
              </a:rPr>
              <a:t> </a:t>
            </a:r>
            <a:r>
              <a:rPr lang="de-AT" sz="3200" dirty="0" err="1">
                <a:solidFill>
                  <a:srgbClr val="515455"/>
                </a:solidFill>
                <a:latin typeface="Arial"/>
                <a:ea typeface="Arial"/>
                <a:hlinkClick r:id="rId12" action="ppaction://hlinksldjump"/>
              </a:rPr>
              <a:t>items</a:t>
            </a:r>
            <a:endParaRPr sz="3200" dirty="0">
              <a:solidFill>
                <a:srgbClr val="515455"/>
              </a:solidFill>
              <a:latin typeface="Arial"/>
              <a:ea typeface="Arial"/>
              <a:hlinkClick r:id="rId12" action="ppaction://hlinksldjum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00" name="object_21201"/>
          <p:cNvSpPr>
            <a:spLocks noGrp="1"/>
          </p:cNvSpPr>
          <p:nvPr/>
        </p:nvSpPr>
        <p:spPr>
          <a:xfrm>
            <a:off x="663156" y="586369"/>
            <a:ext cx="922019" cy="922019"/>
          </a:xfrm>
          <a:prstGeom prst="ellipse">
            <a:avLst/>
          </a:prstGeom>
          <a:solidFill>
            <a:srgbClr val="5C5AA7"/>
          </a:solidFill>
        </p:spPr>
        <p:txBody>
          <a:bodyPr wrap="square" lIns="0" tIns="0" rIns="0" bIns="0" rtlCol="0" anchor="ctr"/>
          <a:lstStyle/>
          <a:p>
            <a:pPr algn="ctr"/>
            <a:r>
              <a:rPr sz="2950" b="1" dirty="0">
                <a:solidFill>
                  <a:srgbClr val="FFFFFF"/>
                </a:solidFill>
                <a:latin typeface="Arial"/>
                <a:ea typeface="Arial"/>
              </a:rPr>
              <a:t>12</a:t>
            </a:r>
            <a:endParaRPr sz="2950" b="1" dirty="0"/>
          </a:p>
        </p:txBody>
      </p:sp>
      <p:sp>
        <p:nvSpPr>
          <p:cNvPr id="21202" name="object_2120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competitiveness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1204" name="21205">
            <a:hlinkClick r:id="rId3" action="ppaction://hlinksldjump" tooltip="Content"/>
          </p:cNvPr>
          <p:cNvGrpSpPr/>
          <p:nvPr/>
        </p:nvGrpSpPr>
        <p:grpSpPr>
          <a:xfrm>
            <a:off x="19403940" y="295737"/>
            <a:ext cx="350000" cy="350000"/>
            <a:chOff x="0" y="0"/>
            <a:chExt cx="0" cy="0"/>
          </a:xfrm>
        </p:grpSpPr>
        <p:sp>
          <p:nvSpPr>
            <p:cNvPr id="21206" name="21207"/>
            <p:cNvSpPr/>
            <p:nvPr/>
          </p:nvSpPr>
          <p:spPr>
            <a:xfrm>
              <a:off x="0" y="0"/>
              <a:ext cx="350000" cy="350000"/>
            </a:xfrm>
            <a:prstGeom prst="rect">
              <a:avLst/>
            </a:prstGeom>
            <a:noFill/>
            <a:ln w="30000" cap="flat" cmpd="sng" algn="ctr">
              <a:solidFill>
                <a:srgbClr val="707274"/>
              </a:solidFill>
            </a:ln>
          </p:spPr>
        </p:sp>
        <p:sp>
          <p:nvSpPr>
            <p:cNvPr id="21208" name="2120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1210" name="21211">
            <a:hlinkClick r:id="rId4" action="ppaction://hlinksldjump" tooltip="Project overview"/>
          </p:cNvPr>
          <p:cNvGrpSpPr/>
          <p:nvPr/>
        </p:nvGrpSpPr>
        <p:grpSpPr>
          <a:xfrm>
            <a:off x="18380322" y="295737"/>
            <a:ext cx="350000" cy="350000"/>
            <a:chOff x="0" y="0"/>
            <a:chExt cx="0" cy="0"/>
          </a:xfrm>
        </p:grpSpPr>
        <p:sp>
          <p:nvSpPr>
            <p:cNvPr id="21212" name="21213"/>
            <p:cNvSpPr/>
            <p:nvPr/>
          </p:nvSpPr>
          <p:spPr>
            <a:xfrm>
              <a:off x="0" y="0"/>
              <a:ext cx="350000" cy="350000"/>
            </a:xfrm>
            <a:prstGeom prst="rect">
              <a:avLst/>
            </a:prstGeom>
            <a:noFill/>
            <a:ln w="30000" cap="flat" cmpd="sng" algn="ctr">
              <a:solidFill>
                <a:srgbClr val="707274"/>
              </a:solidFill>
            </a:ln>
          </p:spPr>
        </p:sp>
        <p:sp>
          <p:nvSpPr>
            <p:cNvPr id="21214" name="21215"/>
            <p:cNvSpPr/>
            <p:nvPr/>
          </p:nvSpPr>
          <p:spPr>
            <a:xfrm>
              <a:off x="0" y="280000"/>
              <a:ext cx="350000" cy="0"/>
            </a:xfrm>
            <a:prstGeom prst="line">
              <a:avLst/>
            </a:prstGeom>
            <a:solidFill>
              <a:srgbClr val="000000"/>
            </a:solidFill>
            <a:ln w="11000" cap="flat" cmpd="sng" algn="ctr">
              <a:solidFill>
                <a:srgbClr val="707274"/>
              </a:solidFill>
            </a:ln>
          </p:spPr>
        </p:sp>
        <p:sp>
          <p:nvSpPr>
            <p:cNvPr id="21216" name="21217"/>
            <p:cNvSpPr/>
            <p:nvPr/>
          </p:nvSpPr>
          <p:spPr>
            <a:xfrm>
              <a:off x="175000" y="280000"/>
              <a:ext cx="0" cy="70000"/>
            </a:xfrm>
            <a:prstGeom prst="line">
              <a:avLst/>
            </a:prstGeom>
            <a:solidFill>
              <a:srgbClr val="000000"/>
            </a:solidFill>
            <a:ln w="11000" cap="flat" cmpd="sng" algn="ctr">
              <a:solidFill>
                <a:srgbClr val="707274"/>
              </a:solidFill>
            </a:ln>
          </p:spPr>
        </p:sp>
        <p:sp>
          <p:nvSpPr>
            <p:cNvPr id="21218" name="object_21219"/>
            <p:cNvSpPr/>
            <p:nvPr/>
          </p:nvSpPr>
          <p:spPr>
            <a:xfrm>
              <a:off x="50000" y="87500"/>
              <a:ext cx="75000" cy="75000"/>
            </a:xfrm>
            <a:prstGeom prst="ellipse">
              <a:avLst/>
            </a:prstGeom>
            <a:solidFill>
              <a:srgbClr val="707274"/>
            </a:solidFill>
          </p:spPr>
        </p:sp>
        <p:sp>
          <p:nvSpPr>
            <p:cNvPr id="21220" name="object_21221"/>
            <p:cNvSpPr/>
            <p:nvPr/>
          </p:nvSpPr>
          <p:spPr>
            <a:xfrm>
              <a:off x="137500" y="87500"/>
              <a:ext cx="75000" cy="75000"/>
            </a:xfrm>
            <a:prstGeom prst="ellipse">
              <a:avLst/>
            </a:prstGeom>
            <a:solidFill>
              <a:srgbClr val="707274"/>
            </a:solidFill>
          </p:spPr>
        </p:sp>
        <p:sp>
          <p:nvSpPr>
            <p:cNvPr id="21222" name="object_21223"/>
            <p:cNvSpPr/>
            <p:nvPr/>
          </p:nvSpPr>
          <p:spPr>
            <a:xfrm>
              <a:off x="225000" y="87500"/>
              <a:ext cx="75000" cy="75000"/>
            </a:xfrm>
            <a:prstGeom prst="ellipse">
              <a:avLst/>
            </a:prstGeom>
            <a:solidFill>
              <a:srgbClr val="707274"/>
            </a:solidFill>
          </p:spPr>
        </p:sp>
        <p:sp>
          <p:nvSpPr>
            <p:cNvPr id="21224" name="21225"/>
            <p:cNvSpPr/>
            <p:nvPr/>
          </p:nvSpPr>
          <p:spPr>
            <a:xfrm>
              <a:off x="105000" y="233333"/>
              <a:ext cx="140000" cy="0"/>
            </a:xfrm>
            <a:prstGeom prst="rect">
              <a:avLst/>
            </a:prstGeom>
            <a:noFill/>
            <a:ln w="30000" cap="flat" cmpd="sng" algn="ctr">
              <a:solidFill>
                <a:srgbClr val="707274"/>
              </a:solidFill>
            </a:ln>
          </p:spPr>
        </p:sp>
        <p:sp>
          <p:nvSpPr>
            <p:cNvPr id="21226" name="2122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228" name="21229">
            <a:hlinkClick r:id="rId5" action="ppaction://hlinksldjump" tooltip="Response-Rate"/>
          </p:cNvPr>
          <p:cNvGrpSpPr/>
          <p:nvPr/>
        </p:nvGrpSpPr>
        <p:grpSpPr>
          <a:xfrm>
            <a:off x="17356704" y="295737"/>
            <a:ext cx="350000" cy="350000"/>
            <a:chOff x="0" y="0"/>
            <a:chExt cx="0" cy="0"/>
          </a:xfrm>
        </p:grpSpPr>
        <p:sp>
          <p:nvSpPr>
            <p:cNvPr id="21230" name="21231"/>
            <p:cNvSpPr/>
            <p:nvPr/>
          </p:nvSpPr>
          <p:spPr>
            <a:xfrm>
              <a:off x="0" y="0"/>
              <a:ext cx="350000" cy="350000"/>
            </a:xfrm>
            <a:prstGeom prst="rect">
              <a:avLst/>
            </a:prstGeom>
            <a:noFill/>
            <a:ln w="30000" cap="flat" cmpd="sng" algn="ctr">
              <a:solidFill>
                <a:srgbClr val="707274"/>
              </a:solidFill>
            </a:ln>
          </p:spPr>
        </p:sp>
        <p:sp>
          <p:nvSpPr>
            <p:cNvPr id="21232" name="2123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1234" name="object_21235">
            <a:hlinkClick r:id="rId6" action="ppaction://hlinksldjump" tooltip="Index overview"/>
          </p:cNvPr>
          <p:cNvGrpSpPr/>
          <p:nvPr/>
        </p:nvGrpSpPr>
        <p:grpSpPr>
          <a:xfrm>
            <a:off x="16333086" y="295737"/>
            <a:ext cx="511198" cy="515004"/>
            <a:chOff x="17809255" y="706508"/>
            <a:chExt cx="711198" cy="715004"/>
          </a:xfrm>
        </p:grpSpPr>
        <p:sp>
          <p:nvSpPr>
            <p:cNvPr id="21236" name="object_21237"/>
            <p:cNvSpPr/>
            <p:nvPr/>
          </p:nvSpPr>
          <p:spPr>
            <a:xfrm>
              <a:off x="17809255" y="706508"/>
              <a:ext cx="711198" cy="715004"/>
            </a:xfrm>
            <a:prstGeom prst="rect">
              <a:avLst/>
            </a:prstGeom>
            <a:solidFill>
              <a:srgbClr val="FFFFFF">
                <a:alpha val="500"/>
              </a:srgbClr>
            </a:solidFill>
            <a:ln>
              <a:noFill/>
            </a:ln>
          </p:spPr>
        </p:sp>
        <p:sp>
          <p:nvSpPr>
            <p:cNvPr id="21238" name="object_2123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1240" name="object_2124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1242" name="object_2124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1244" name="object_2124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1246" name="object_2124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1248" name="object_2124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1250" name="object_2125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1252" name="object_2125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1254" name="object_2125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1256" name="object_2125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1258" name="object_21259">
            <a:hlinkClick r:id="rId7" action="ppaction://hlinksldjump" tooltip="Dimensions"/>
          </p:cNvPr>
          <p:cNvGrpSpPr/>
          <p:nvPr/>
        </p:nvGrpSpPr>
        <p:grpSpPr>
          <a:xfrm>
            <a:off x="15309468" y="295737"/>
            <a:ext cx="350000" cy="350000"/>
            <a:chOff x="0" y="0"/>
            <a:chExt cx="0" cy="0"/>
          </a:xfrm>
        </p:grpSpPr>
        <p:sp>
          <p:nvSpPr>
            <p:cNvPr id="21260" name="object_21261"/>
            <p:cNvSpPr/>
            <p:nvPr/>
          </p:nvSpPr>
          <p:spPr>
            <a:xfrm>
              <a:off x="30600" y="27733"/>
              <a:ext cx="113800" cy="61200"/>
            </a:xfrm>
            <a:prstGeom prst="rect">
              <a:avLst/>
            </a:prstGeom>
            <a:solidFill>
              <a:srgbClr val="707274"/>
            </a:solidFill>
            <a:ln>
              <a:noFill/>
            </a:ln>
          </p:spPr>
        </p:sp>
        <p:sp>
          <p:nvSpPr>
            <p:cNvPr id="21262" name="object_21263"/>
            <p:cNvSpPr/>
            <p:nvPr/>
          </p:nvSpPr>
          <p:spPr>
            <a:xfrm>
              <a:off x="275600" y="27733"/>
              <a:ext cx="43800" cy="61200"/>
            </a:xfrm>
            <a:prstGeom prst="rect">
              <a:avLst/>
            </a:prstGeom>
            <a:solidFill>
              <a:srgbClr val="707274"/>
            </a:solidFill>
            <a:ln>
              <a:noFill/>
            </a:ln>
          </p:spPr>
        </p:sp>
        <p:sp>
          <p:nvSpPr>
            <p:cNvPr id="21264" name="object_21265"/>
            <p:cNvSpPr/>
            <p:nvPr/>
          </p:nvSpPr>
          <p:spPr>
            <a:xfrm>
              <a:off x="0" y="27733"/>
              <a:ext cx="61200" cy="61200"/>
            </a:xfrm>
            <a:prstGeom prst="ellipse">
              <a:avLst/>
            </a:prstGeom>
            <a:solidFill>
              <a:srgbClr val="707274"/>
            </a:solidFill>
            <a:ln>
              <a:noFill/>
            </a:ln>
          </p:spPr>
        </p:sp>
        <p:sp>
          <p:nvSpPr>
            <p:cNvPr id="21266" name="object_21267"/>
            <p:cNvSpPr/>
            <p:nvPr/>
          </p:nvSpPr>
          <p:spPr>
            <a:xfrm>
              <a:off x="113800" y="27733"/>
              <a:ext cx="61200" cy="61200"/>
            </a:xfrm>
            <a:prstGeom prst="ellipse">
              <a:avLst/>
            </a:prstGeom>
            <a:solidFill>
              <a:srgbClr val="707274"/>
            </a:solidFill>
            <a:ln>
              <a:noFill/>
            </a:ln>
          </p:spPr>
        </p:sp>
        <p:sp>
          <p:nvSpPr>
            <p:cNvPr id="21268" name="object_21269"/>
            <p:cNvSpPr/>
            <p:nvPr/>
          </p:nvSpPr>
          <p:spPr>
            <a:xfrm>
              <a:off x="288800" y="27733"/>
              <a:ext cx="61200" cy="61200"/>
            </a:xfrm>
            <a:prstGeom prst="ellipse">
              <a:avLst/>
            </a:prstGeom>
            <a:solidFill>
              <a:srgbClr val="707274"/>
            </a:solidFill>
            <a:ln>
              <a:noFill/>
            </a:ln>
          </p:spPr>
        </p:sp>
        <p:sp>
          <p:nvSpPr>
            <p:cNvPr id="21270" name="object_21271"/>
            <p:cNvSpPr/>
            <p:nvPr/>
          </p:nvSpPr>
          <p:spPr>
            <a:xfrm>
              <a:off x="245000" y="27733"/>
              <a:ext cx="61200" cy="61200"/>
            </a:xfrm>
            <a:prstGeom prst="ellipse">
              <a:avLst/>
            </a:prstGeom>
            <a:solidFill>
              <a:srgbClr val="707274"/>
            </a:solidFill>
            <a:ln>
              <a:noFill/>
            </a:ln>
          </p:spPr>
        </p:sp>
        <p:sp>
          <p:nvSpPr>
            <p:cNvPr id="21272" name="object_21273"/>
            <p:cNvSpPr/>
            <p:nvPr/>
          </p:nvSpPr>
          <p:spPr>
            <a:xfrm>
              <a:off x="30600" y="144400"/>
              <a:ext cx="43800" cy="61200"/>
            </a:xfrm>
            <a:prstGeom prst="rect">
              <a:avLst/>
            </a:prstGeom>
            <a:solidFill>
              <a:srgbClr val="707274"/>
            </a:solidFill>
            <a:ln>
              <a:noFill/>
            </a:ln>
          </p:spPr>
        </p:sp>
        <p:sp>
          <p:nvSpPr>
            <p:cNvPr id="21274" name="object_21275"/>
            <p:cNvSpPr/>
            <p:nvPr/>
          </p:nvSpPr>
          <p:spPr>
            <a:xfrm>
              <a:off x="205600" y="144400"/>
              <a:ext cx="113800" cy="61200"/>
            </a:xfrm>
            <a:prstGeom prst="rect">
              <a:avLst/>
            </a:prstGeom>
            <a:solidFill>
              <a:srgbClr val="707274"/>
            </a:solidFill>
            <a:ln>
              <a:noFill/>
            </a:ln>
          </p:spPr>
        </p:sp>
        <p:sp>
          <p:nvSpPr>
            <p:cNvPr id="21276" name="object_21277"/>
            <p:cNvSpPr/>
            <p:nvPr/>
          </p:nvSpPr>
          <p:spPr>
            <a:xfrm>
              <a:off x="0" y="144400"/>
              <a:ext cx="61200" cy="61200"/>
            </a:xfrm>
            <a:prstGeom prst="ellipse">
              <a:avLst/>
            </a:prstGeom>
            <a:solidFill>
              <a:srgbClr val="707274"/>
            </a:solidFill>
            <a:ln>
              <a:noFill/>
            </a:ln>
          </p:spPr>
        </p:sp>
        <p:sp>
          <p:nvSpPr>
            <p:cNvPr id="21278" name="object_21279"/>
            <p:cNvSpPr/>
            <p:nvPr/>
          </p:nvSpPr>
          <p:spPr>
            <a:xfrm>
              <a:off x="43800" y="144400"/>
              <a:ext cx="61200" cy="61200"/>
            </a:xfrm>
            <a:prstGeom prst="ellipse">
              <a:avLst/>
            </a:prstGeom>
            <a:solidFill>
              <a:srgbClr val="707274"/>
            </a:solidFill>
            <a:ln>
              <a:noFill/>
            </a:ln>
          </p:spPr>
        </p:sp>
        <p:sp>
          <p:nvSpPr>
            <p:cNvPr id="21280" name="object_21281"/>
            <p:cNvSpPr/>
            <p:nvPr/>
          </p:nvSpPr>
          <p:spPr>
            <a:xfrm>
              <a:off x="288800" y="144400"/>
              <a:ext cx="61200" cy="61200"/>
            </a:xfrm>
            <a:prstGeom prst="ellipse">
              <a:avLst/>
            </a:prstGeom>
            <a:solidFill>
              <a:srgbClr val="707274"/>
            </a:solidFill>
            <a:ln>
              <a:noFill/>
            </a:ln>
          </p:spPr>
        </p:sp>
        <p:sp>
          <p:nvSpPr>
            <p:cNvPr id="21282" name="object_21283"/>
            <p:cNvSpPr/>
            <p:nvPr/>
          </p:nvSpPr>
          <p:spPr>
            <a:xfrm>
              <a:off x="175000" y="144400"/>
              <a:ext cx="61200" cy="61200"/>
            </a:xfrm>
            <a:prstGeom prst="ellipse">
              <a:avLst/>
            </a:prstGeom>
            <a:solidFill>
              <a:srgbClr val="707274"/>
            </a:solidFill>
            <a:ln>
              <a:noFill/>
            </a:ln>
          </p:spPr>
        </p:sp>
        <p:sp>
          <p:nvSpPr>
            <p:cNvPr id="21284" name="object_21285"/>
            <p:cNvSpPr/>
            <p:nvPr/>
          </p:nvSpPr>
          <p:spPr>
            <a:xfrm>
              <a:off x="30600" y="261067"/>
              <a:ext cx="78800" cy="61200"/>
            </a:xfrm>
            <a:prstGeom prst="rect">
              <a:avLst/>
            </a:prstGeom>
            <a:solidFill>
              <a:srgbClr val="707274"/>
            </a:solidFill>
            <a:ln>
              <a:noFill/>
            </a:ln>
          </p:spPr>
        </p:sp>
        <p:sp>
          <p:nvSpPr>
            <p:cNvPr id="21286" name="object_21287"/>
            <p:cNvSpPr/>
            <p:nvPr/>
          </p:nvSpPr>
          <p:spPr>
            <a:xfrm>
              <a:off x="240600" y="261067"/>
              <a:ext cx="78800" cy="61200"/>
            </a:xfrm>
            <a:prstGeom prst="rect">
              <a:avLst/>
            </a:prstGeom>
            <a:solidFill>
              <a:srgbClr val="707274"/>
            </a:solidFill>
            <a:ln>
              <a:noFill/>
            </a:ln>
          </p:spPr>
        </p:sp>
        <p:sp>
          <p:nvSpPr>
            <p:cNvPr id="21288" name="object_21289"/>
            <p:cNvSpPr/>
            <p:nvPr/>
          </p:nvSpPr>
          <p:spPr>
            <a:xfrm>
              <a:off x="0" y="261067"/>
              <a:ext cx="61200" cy="61200"/>
            </a:xfrm>
            <a:prstGeom prst="ellipse">
              <a:avLst/>
            </a:prstGeom>
            <a:solidFill>
              <a:srgbClr val="707274"/>
            </a:solidFill>
            <a:ln>
              <a:noFill/>
            </a:ln>
          </p:spPr>
        </p:sp>
        <p:sp>
          <p:nvSpPr>
            <p:cNvPr id="21290" name="object_21291"/>
            <p:cNvSpPr/>
            <p:nvPr/>
          </p:nvSpPr>
          <p:spPr>
            <a:xfrm>
              <a:off x="78800" y="261067"/>
              <a:ext cx="61200" cy="61200"/>
            </a:xfrm>
            <a:prstGeom prst="ellipse">
              <a:avLst/>
            </a:prstGeom>
            <a:solidFill>
              <a:srgbClr val="707274"/>
            </a:solidFill>
            <a:ln>
              <a:noFill/>
            </a:ln>
          </p:spPr>
        </p:sp>
        <p:sp>
          <p:nvSpPr>
            <p:cNvPr id="21292" name="object_21293"/>
            <p:cNvSpPr/>
            <p:nvPr/>
          </p:nvSpPr>
          <p:spPr>
            <a:xfrm>
              <a:off x="288800" y="261067"/>
              <a:ext cx="61200" cy="61200"/>
            </a:xfrm>
            <a:prstGeom prst="ellipse">
              <a:avLst/>
            </a:prstGeom>
            <a:solidFill>
              <a:srgbClr val="707274"/>
            </a:solidFill>
            <a:ln>
              <a:noFill/>
            </a:ln>
          </p:spPr>
        </p:sp>
        <p:sp>
          <p:nvSpPr>
            <p:cNvPr id="21294" name="object_21295"/>
            <p:cNvSpPr/>
            <p:nvPr/>
          </p:nvSpPr>
          <p:spPr>
            <a:xfrm>
              <a:off x="210000" y="261067"/>
              <a:ext cx="61200" cy="61200"/>
            </a:xfrm>
            <a:prstGeom prst="ellipse">
              <a:avLst/>
            </a:prstGeom>
            <a:solidFill>
              <a:srgbClr val="707274"/>
            </a:solidFill>
            <a:ln>
              <a:noFill/>
            </a:ln>
          </p:spPr>
        </p:sp>
        <p:sp>
          <p:nvSpPr>
            <p:cNvPr id="21296" name="2129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298" name="object_21299">
            <a:hlinkClick r:id="rId8" action="ppaction://hlinksldjump" tooltip="Portfolio of Action"/>
          </p:cNvPr>
          <p:cNvGrpSpPr/>
          <p:nvPr/>
        </p:nvGrpSpPr>
        <p:grpSpPr>
          <a:xfrm>
            <a:off x="19403940" y="887211"/>
            <a:ext cx="350000" cy="350000"/>
            <a:chOff x="0" y="0"/>
            <a:chExt cx="0" cy="0"/>
          </a:xfrm>
        </p:grpSpPr>
        <p:sp>
          <p:nvSpPr>
            <p:cNvPr id="21302" name="object_21303"/>
            <p:cNvSpPr/>
            <p:nvPr/>
          </p:nvSpPr>
          <p:spPr>
            <a:xfrm>
              <a:off x="11900" y="79800"/>
              <a:ext cx="51110" cy="51110"/>
            </a:xfrm>
            <a:prstGeom prst="ellipse">
              <a:avLst/>
            </a:prstGeom>
            <a:solidFill>
              <a:srgbClr val="707274"/>
            </a:solidFill>
          </p:spPr>
        </p:sp>
        <p:sp>
          <p:nvSpPr>
            <p:cNvPr id="21304" name="object_21305"/>
            <p:cNvSpPr/>
            <p:nvPr/>
          </p:nvSpPr>
          <p:spPr>
            <a:xfrm>
              <a:off x="121800" y="124250"/>
              <a:ext cx="51110" cy="51110"/>
            </a:xfrm>
            <a:prstGeom prst="ellipse">
              <a:avLst/>
            </a:prstGeom>
            <a:solidFill>
              <a:srgbClr val="707274"/>
            </a:solidFill>
          </p:spPr>
        </p:sp>
        <p:sp>
          <p:nvSpPr>
            <p:cNvPr id="21306" name="object_21307"/>
            <p:cNvSpPr/>
            <p:nvPr/>
          </p:nvSpPr>
          <p:spPr>
            <a:xfrm>
              <a:off x="244650" y="42700"/>
              <a:ext cx="51110" cy="51110"/>
            </a:xfrm>
            <a:prstGeom prst="ellipse">
              <a:avLst/>
            </a:prstGeom>
            <a:solidFill>
              <a:srgbClr val="707274"/>
            </a:solidFill>
          </p:spPr>
        </p:sp>
        <p:sp>
          <p:nvSpPr>
            <p:cNvPr id="21308" name="object_21309"/>
            <p:cNvSpPr/>
            <p:nvPr/>
          </p:nvSpPr>
          <p:spPr>
            <a:xfrm>
              <a:off x="282800" y="229250"/>
              <a:ext cx="51110" cy="51110"/>
            </a:xfrm>
            <a:prstGeom prst="ellipse">
              <a:avLst/>
            </a:prstGeom>
            <a:solidFill>
              <a:srgbClr val="707274"/>
            </a:solidFill>
          </p:spPr>
        </p:sp>
        <p:sp>
          <p:nvSpPr>
            <p:cNvPr id="21310" name="object_21311"/>
            <p:cNvSpPr/>
            <p:nvPr/>
          </p:nvSpPr>
          <p:spPr>
            <a:xfrm>
              <a:off x="79800" y="234500"/>
              <a:ext cx="51110" cy="51110"/>
            </a:xfrm>
            <a:prstGeom prst="ellipse">
              <a:avLst/>
            </a:prstGeom>
            <a:solidFill>
              <a:srgbClr val="707274"/>
            </a:solidFill>
          </p:spPr>
        </p:sp>
        <p:sp>
          <p:nvSpPr>
            <p:cNvPr id="21312" name="object_21313"/>
            <p:cNvSpPr/>
            <p:nvPr/>
          </p:nvSpPr>
          <p:spPr>
            <a:xfrm>
              <a:off x="105350" y="23800"/>
              <a:ext cx="51110" cy="51110"/>
            </a:xfrm>
            <a:prstGeom prst="ellipse">
              <a:avLst/>
            </a:prstGeom>
            <a:solidFill>
              <a:srgbClr val="707274"/>
            </a:solidFill>
          </p:spPr>
        </p:sp>
        <p:sp>
          <p:nvSpPr>
            <p:cNvPr id="21314" name="object_21315"/>
            <p:cNvSpPr/>
            <p:nvPr/>
          </p:nvSpPr>
          <p:spPr>
            <a:xfrm>
              <a:off x="232050" y="149450"/>
              <a:ext cx="51110" cy="51110"/>
            </a:xfrm>
            <a:prstGeom prst="ellipse">
              <a:avLst/>
            </a:prstGeom>
            <a:solidFill>
              <a:srgbClr val="707274"/>
            </a:solidFill>
          </p:spPr>
        </p:sp>
        <p:sp>
          <p:nvSpPr>
            <p:cNvPr id="21316" name="object_21317"/>
            <p:cNvSpPr/>
            <p:nvPr/>
          </p:nvSpPr>
          <p:spPr>
            <a:xfrm>
              <a:off x="0" y="175000"/>
              <a:ext cx="350000" cy="0"/>
            </a:xfrm>
            <a:prstGeom prst="rect">
              <a:avLst/>
            </a:prstGeom>
            <a:noFill/>
            <a:ln w="10470">
              <a:solidFill>
                <a:srgbClr val="707274"/>
              </a:solidFill>
            </a:ln>
          </p:spPr>
        </p:sp>
        <p:sp>
          <p:nvSpPr>
            <p:cNvPr id="21318" name="object_21319"/>
            <p:cNvSpPr/>
            <p:nvPr/>
          </p:nvSpPr>
          <p:spPr>
            <a:xfrm>
              <a:off x="175000" y="0"/>
              <a:ext cx="0" cy="350000"/>
            </a:xfrm>
            <a:prstGeom prst="rect">
              <a:avLst/>
            </a:prstGeom>
            <a:noFill/>
            <a:ln w="10470">
              <a:solidFill>
                <a:srgbClr val="707274"/>
              </a:solidFill>
            </a:ln>
          </p:spPr>
        </p:sp>
        <p:sp>
          <p:nvSpPr>
            <p:cNvPr id="21320" name="2132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322" name="21323">
            <a:hlinkClick r:id="rId9" action="ppaction://hlinksldjump" tooltip="Semantic Differential"/>
          </p:cNvPr>
          <p:cNvGrpSpPr/>
          <p:nvPr/>
        </p:nvGrpSpPr>
        <p:grpSpPr>
          <a:xfrm>
            <a:off x="18380322" y="887211"/>
            <a:ext cx="561600" cy="648000"/>
            <a:chOff x="0" y="0"/>
            <a:chExt cx="0" cy="0"/>
          </a:xfrm>
        </p:grpSpPr>
        <p:sp>
          <p:nvSpPr>
            <p:cNvPr id="21324" name="21325"/>
            <p:cNvSpPr/>
            <p:nvPr/>
          </p:nvSpPr>
          <p:spPr>
            <a:xfrm>
              <a:off x="0" y="0"/>
              <a:ext cx="350000" cy="350000"/>
            </a:xfrm>
            <a:prstGeom prst="rect">
              <a:avLst/>
            </a:prstGeom>
            <a:noFill/>
            <a:ln w="30000" cap="flat" cmpd="sng" algn="ctr">
              <a:solidFill>
                <a:srgbClr val="707274"/>
              </a:solidFill>
            </a:ln>
          </p:spPr>
        </p:sp>
        <p:cxnSp>
          <p:nvCxnSpPr>
            <p:cNvPr id="21326" name="object_2132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1328" name="object_2132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1330" name="2133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332" name="21333">
            <a:hlinkClick r:id="rId10" action="ppaction://hlinksldjump"/>
          </p:cNvPr>
          <p:cNvGrpSpPr/>
          <p:nvPr/>
        </p:nvGrpSpPr>
        <p:grpSpPr>
          <a:xfrm>
            <a:off x="17356704" y="887211"/>
            <a:ext cx="561600" cy="648000"/>
            <a:chOff x="0" y="0"/>
            <a:chExt cx="0" cy="0"/>
          </a:xfrm>
        </p:grpSpPr>
        <p:sp>
          <p:nvSpPr>
            <p:cNvPr id="21334" name="21335"/>
            <p:cNvSpPr/>
            <p:nvPr/>
          </p:nvSpPr>
          <p:spPr>
            <a:xfrm>
              <a:off x="0" y="0"/>
              <a:ext cx="350000" cy="350000"/>
            </a:xfrm>
            <a:prstGeom prst="rect">
              <a:avLst/>
            </a:prstGeom>
            <a:noFill/>
            <a:ln w="30000" cap="flat" cmpd="sng" algn="ctr">
              <a:solidFill>
                <a:srgbClr val="707274"/>
              </a:solidFill>
            </a:ln>
          </p:spPr>
        </p:sp>
        <p:sp>
          <p:nvSpPr>
            <p:cNvPr id="21336" name="object_2133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1338" name="object_21339"/>
            <p:cNvSpPr/>
            <p:nvPr/>
          </p:nvSpPr>
          <p:spPr>
            <a:xfrm>
              <a:off x="136856" y="41051"/>
              <a:ext cx="54000" cy="59400"/>
            </a:xfrm>
            <a:prstGeom prst="rect">
              <a:avLst/>
            </a:prstGeom>
            <a:solidFill>
              <a:srgbClr val="707274"/>
            </a:solidFill>
          </p:spPr>
        </p:sp>
        <p:sp>
          <p:nvSpPr>
            <p:cNvPr id="21340" name="object_21341"/>
            <p:cNvSpPr/>
            <p:nvPr/>
          </p:nvSpPr>
          <p:spPr>
            <a:xfrm>
              <a:off x="180596" y="70751"/>
              <a:ext cx="55300" cy="0"/>
            </a:xfrm>
            <a:prstGeom prst="line">
              <a:avLst/>
            </a:prstGeom>
            <a:solidFill>
              <a:srgbClr val="000000"/>
            </a:solidFill>
            <a:ln w="11000" cap="flat" cmpd="sng" algn="ctr">
              <a:solidFill>
                <a:srgbClr val="707274"/>
              </a:solidFill>
            </a:ln>
          </p:spPr>
        </p:sp>
        <p:sp>
          <p:nvSpPr>
            <p:cNvPr id="21342" name="object_21343"/>
            <p:cNvSpPr/>
            <p:nvPr/>
          </p:nvSpPr>
          <p:spPr>
            <a:xfrm>
              <a:off x="245893" y="41051"/>
              <a:ext cx="54000" cy="59400"/>
            </a:xfrm>
            <a:prstGeom prst="ellipse">
              <a:avLst/>
            </a:prstGeom>
            <a:solidFill>
              <a:srgbClr val="707274"/>
            </a:solidFill>
          </p:spPr>
        </p:sp>
        <p:sp>
          <p:nvSpPr>
            <p:cNvPr id="21344" name="object_21345"/>
            <p:cNvSpPr/>
            <p:nvPr/>
          </p:nvSpPr>
          <p:spPr>
            <a:xfrm>
              <a:off x="136856" y="143142"/>
              <a:ext cx="54000" cy="59400"/>
            </a:xfrm>
            <a:prstGeom prst="rect">
              <a:avLst/>
            </a:prstGeom>
            <a:solidFill>
              <a:srgbClr val="707274"/>
            </a:solidFill>
          </p:spPr>
        </p:sp>
        <p:sp>
          <p:nvSpPr>
            <p:cNvPr id="21346" name="object_21347"/>
            <p:cNvSpPr/>
            <p:nvPr/>
          </p:nvSpPr>
          <p:spPr>
            <a:xfrm>
              <a:off x="180596" y="172842"/>
              <a:ext cx="55300" cy="0"/>
            </a:xfrm>
            <a:prstGeom prst="line">
              <a:avLst/>
            </a:prstGeom>
            <a:solidFill>
              <a:srgbClr val="000000"/>
            </a:solidFill>
            <a:ln w="11000" cap="flat" cmpd="sng" algn="ctr">
              <a:solidFill>
                <a:srgbClr val="707274"/>
              </a:solidFill>
            </a:ln>
          </p:spPr>
        </p:sp>
        <p:sp>
          <p:nvSpPr>
            <p:cNvPr id="21348" name="object_21349"/>
            <p:cNvSpPr/>
            <p:nvPr/>
          </p:nvSpPr>
          <p:spPr>
            <a:xfrm>
              <a:off x="245893" y="143142"/>
              <a:ext cx="54000" cy="59400"/>
            </a:xfrm>
            <a:prstGeom prst="ellipse">
              <a:avLst/>
            </a:prstGeom>
            <a:solidFill>
              <a:srgbClr val="707274"/>
            </a:solidFill>
          </p:spPr>
        </p:sp>
        <p:sp>
          <p:nvSpPr>
            <p:cNvPr id="21350" name="object_21351"/>
            <p:cNvSpPr/>
            <p:nvPr/>
          </p:nvSpPr>
          <p:spPr>
            <a:xfrm>
              <a:off x="136856" y="237985"/>
              <a:ext cx="54000" cy="59400"/>
            </a:xfrm>
            <a:prstGeom prst="rect">
              <a:avLst/>
            </a:prstGeom>
            <a:solidFill>
              <a:srgbClr val="707274"/>
            </a:solidFill>
          </p:spPr>
        </p:sp>
        <p:sp>
          <p:nvSpPr>
            <p:cNvPr id="21352" name="object_21353"/>
            <p:cNvSpPr/>
            <p:nvPr/>
          </p:nvSpPr>
          <p:spPr>
            <a:xfrm>
              <a:off x="180596" y="267685"/>
              <a:ext cx="55300" cy="0"/>
            </a:xfrm>
            <a:prstGeom prst="line">
              <a:avLst/>
            </a:prstGeom>
            <a:solidFill>
              <a:srgbClr val="000000"/>
            </a:solidFill>
            <a:ln w="11000" cap="flat" cmpd="sng" algn="ctr">
              <a:solidFill>
                <a:srgbClr val="707274"/>
              </a:solidFill>
            </a:ln>
          </p:spPr>
        </p:sp>
        <p:sp>
          <p:nvSpPr>
            <p:cNvPr id="21354" name="object_21355"/>
            <p:cNvSpPr/>
            <p:nvPr/>
          </p:nvSpPr>
          <p:spPr>
            <a:xfrm>
              <a:off x="245893" y="237985"/>
              <a:ext cx="54000" cy="59400"/>
            </a:xfrm>
            <a:prstGeom prst="ellipse">
              <a:avLst/>
            </a:prstGeom>
            <a:solidFill>
              <a:srgbClr val="707274"/>
            </a:solidFill>
          </p:spPr>
        </p:sp>
        <p:sp>
          <p:nvSpPr>
            <p:cNvPr id="21356" name="2135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358" name="21359">
            <a:hlinkClick r:id="rId11" action="ppaction://hlinksldjump" tooltip="Aspektkarte"/>
          </p:cNvPr>
          <p:cNvGrpSpPr/>
          <p:nvPr/>
        </p:nvGrpSpPr>
        <p:grpSpPr>
          <a:xfrm>
            <a:off x="16333086" y="887211"/>
            <a:ext cx="350000" cy="350000"/>
            <a:chOff x="0" y="0"/>
            <a:chExt cx="0" cy="0"/>
          </a:xfrm>
        </p:grpSpPr>
        <p:sp>
          <p:nvSpPr>
            <p:cNvPr id="21360" name="21361"/>
            <p:cNvSpPr/>
            <p:nvPr/>
          </p:nvSpPr>
          <p:spPr>
            <a:xfrm>
              <a:off x="0" y="0"/>
              <a:ext cx="350000" cy="350000"/>
            </a:xfrm>
            <a:prstGeom prst="rect">
              <a:avLst/>
            </a:prstGeom>
            <a:noFill/>
            <a:ln w="30000" cap="flat" cmpd="sng" algn="ctr">
              <a:solidFill>
                <a:srgbClr val="707274"/>
              </a:solidFill>
            </a:ln>
          </p:spPr>
        </p:sp>
        <p:sp>
          <p:nvSpPr>
            <p:cNvPr id="21362" name="21363"/>
            <p:cNvSpPr/>
            <p:nvPr/>
          </p:nvSpPr>
          <p:spPr>
            <a:xfrm>
              <a:off x="70000" y="0"/>
              <a:ext cx="210000" cy="0"/>
            </a:xfrm>
            <a:prstGeom prst="line">
              <a:avLst/>
            </a:prstGeom>
            <a:solidFill>
              <a:srgbClr val="000000"/>
            </a:solidFill>
            <a:ln w="11000" cap="flat" cmpd="sng" algn="ctr">
              <a:solidFill>
                <a:srgbClr val="707274"/>
              </a:solidFill>
            </a:ln>
          </p:spPr>
        </p:sp>
        <p:sp>
          <p:nvSpPr>
            <p:cNvPr id="21364" name="21365"/>
            <p:cNvSpPr/>
            <p:nvPr/>
          </p:nvSpPr>
          <p:spPr>
            <a:xfrm>
              <a:off x="70000" y="58333"/>
              <a:ext cx="210000" cy="0"/>
            </a:xfrm>
            <a:prstGeom prst="line">
              <a:avLst/>
            </a:prstGeom>
            <a:solidFill>
              <a:srgbClr val="000000"/>
            </a:solidFill>
            <a:ln w="11000" cap="flat" cmpd="sng" algn="ctr">
              <a:solidFill>
                <a:srgbClr val="707274"/>
              </a:solidFill>
            </a:ln>
          </p:spPr>
        </p:sp>
        <p:sp>
          <p:nvSpPr>
            <p:cNvPr id="21366" name="21367"/>
            <p:cNvSpPr/>
            <p:nvPr/>
          </p:nvSpPr>
          <p:spPr>
            <a:xfrm>
              <a:off x="70000" y="116667"/>
              <a:ext cx="210000" cy="0"/>
            </a:xfrm>
            <a:prstGeom prst="line">
              <a:avLst/>
            </a:prstGeom>
            <a:solidFill>
              <a:srgbClr val="000000"/>
            </a:solidFill>
            <a:ln w="11000" cap="flat" cmpd="sng" algn="ctr">
              <a:solidFill>
                <a:srgbClr val="707274"/>
              </a:solidFill>
            </a:ln>
          </p:spPr>
        </p:sp>
        <p:sp>
          <p:nvSpPr>
            <p:cNvPr id="21368" name="21369"/>
            <p:cNvSpPr/>
            <p:nvPr/>
          </p:nvSpPr>
          <p:spPr>
            <a:xfrm>
              <a:off x="70000" y="175000"/>
              <a:ext cx="210000" cy="0"/>
            </a:xfrm>
            <a:prstGeom prst="line">
              <a:avLst/>
            </a:prstGeom>
            <a:solidFill>
              <a:srgbClr val="000000"/>
            </a:solidFill>
            <a:ln w="11000" cap="flat" cmpd="sng" algn="ctr">
              <a:solidFill>
                <a:srgbClr val="707274"/>
              </a:solidFill>
            </a:ln>
          </p:spPr>
        </p:sp>
        <p:sp>
          <p:nvSpPr>
            <p:cNvPr id="21370" name="21371"/>
            <p:cNvSpPr/>
            <p:nvPr/>
          </p:nvSpPr>
          <p:spPr>
            <a:xfrm>
              <a:off x="70000" y="233333"/>
              <a:ext cx="210000" cy="0"/>
            </a:xfrm>
            <a:prstGeom prst="line">
              <a:avLst/>
            </a:prstGeom>
            <a:solidFill>
              <a:srgbClr val="000000"/>
            </a:solidFill>
            <a:ln w="11000" cap="flat" cmpd="sng" algn="ctr">
              <a:solidFill>
                <a:srgbClr val="707274"/>
              </a:solidFill>
            </a:ln>
          </p:spPr>
        </p:sp>
        <p:sp>
          <p:nvSpPr>
            <p:cNvPr id="21372" name="21373"/>
            <p:cNvSpPr/>
            <p:nvPr/>
          </p:nvSpPr>
          <p:spPr>
            <a:xfrm>
              <a:off x="70000" y="291667"/>
              <a:ext cx="210000" cy="0"/>
            </a:xfrm>
            <a:prstGeom prst="line">
              <a:avLst/>
            </a:prstGeom>
            <a:solidFill>
              <a:srgbClr val="000000"/>
            </a:solidFill>
            <a:ln w="11000" cap="flat" cmpd="sng" algn="ctr">
              <a:solidFill>
                <a:srgbClr val="707274"/>
              </a:solidFill>
            </a:ln>
          </p:spPr>
        </p:sp>
        <p:sp>
          <p:nvSpPr>
            <p:cNvPr id="21374" name="21375"/>
            <p:cNvSpPr/>
            <p:nvPr/>
          </p:nvSpPr>
          <p:spPr>
            <a:xfrm>
              <a:off x="70000" y="350000"/>
              <a:ext cx="210000" cy="0"/>
            </a:xfrm>
            <a:prstGeom prst="line">
              <a:avLst/>
            </a:prstGeom>
            <a:solidFill>
              <a:srgbClr val="000000"/>
            </a:solidFill>
            <a:ln w="11000" cap="flat" cmpd="sng" algn="ctr">
              <a:solidFill>
                <a:srgbClr val="707274"/>
              </a:solidFill>
            </a:ln>
          </p:spPr>
        </p:sp>
        <p:sp>
          <p:nvSpPr>
            <p:cNvPr id="21376" name="21377">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378" name="object_21379">
            <a:hlinkClick r:id="rId12" action="ppaction://hlinksldjump" tooltip="Tabellenband Demoskopie"/>
          </p:cNvPr>
          <p:cNvGrpSpPr/>
          <p:nvPr/>
        </p:nvGrpSpPr>
        <p:grpSpPr>
          <a:xfrm>
            <a:off x="15309468" y="887211"/>
            <a:ext cx="350000" cy="350000"/>
            <a:chOff x="0" y="0"/>
            <a:chExt cx="0" cy="0"/>
          </a:xfrm>
        </p:grpSpPr>
        <p:sp>
          <p:nvSpPr>
            <p:cNvPr id="21382" name="object_21383"/>
            <p:cNvSpPr/>
            <p:nvPr/>
          </p:nvSpPr>
          <p:spPr>
            <a:xfrm>
              <a:off x="30600" y="27733"/>
              <a:ext cx="222300" cy="61200"/>
            </a:xfrm>
            <a:prstGeom prst="rect">
              <a:avLst/>
            </a:prstGeom>
            <a:solidFill>
              <a:srgbClr val="707274"/>
            </a:solidFill>
            <a:ln>
              <a:noFill/>
            </a:ln>
          </p:spPr>
        </p:sp>
        <p:sp>
          <p:nvSpPr>
            <p:cNvPr id="21384" name="object_21385"/>
            <p:cNvSpPr/>
            <p:nvPr/>
          </p:nvSpPr>
          <p:spPr>
            <a:xfrm>
              <a:off x="0" y="27733"/>
              <a:ext cx="61200" cy="61200"/>
            </a:xfrm>
            <a:prstGeom prst="ellipse">
              <a:avLst/>
            </a:prstGeom>
            <a:solidFill>
              <a:srgbClr val="707274"/>
            </a:solidFill>
            <a:ln>
              <a:noFill/>
            </a:ln>
          </p:spPr>
        </p:sp>
        <p:sp>
          <p:nvSpPr>
            <p:cNvPr id="21386" name="object_21387"/>
            <p:cNvSpPr/>
            <p:nvPr/>
          </p:nvSpPr>
          <p:spPr>
            <a:xfrm>
              <a:off x="222300" y="27733"/>
              <a:ext cx="61200" cy="61200"/>
            </a:xfrm>
            <a:prstGeom prst="ellipse">
              <a:avLst/>
            </a:prstGeom>
            <a:solidFill>
              <a:srgbClr val="707274"/>
            </a:solidFill>
            <a:ln>
              <a:noFill/>
            </a:ln>
          </p:spPr>
        </p:sp>
        <p:sp>
          <p:nvSpPr>
            <p:cNvPr id="21388" name="object_21389"/>
            <p:cNvSpPr/>
            <p:nvPr/>
          </p:nvSpPr>
          <p:spPr>
            <a:xfrm>
              <a:off x="30600" y="144400"/>
              <a:ext cx="141800" cy="61200"/>
            </a:xfrm>
            <a:prstGeom prst="rect">
              <a:avLst/>
            </a:prstGeom>
            <a:solidFill>
              <a:srgbClr val="707274"/>
            </a:solidFill>
            <a:ln>
              <a:noFill/>
            </a:ln>
          </p:spPr>
        </p:sp>
        <p:sp>
          <p:nvSpPr>
            <p:cNvPr id="21390" name="object_21391"/>
            <p:cNvSpPr/>
            <p:nvPr/>
          </p:nvSpPr>
          <p:spPr>
            <a:xfrm>
              <a:off x="0" y="144400"/>
              <a:ext cx="61200" cy="61200"/>
            </a:xfrm>
            <a:prstGeom prst="ellipse">
              <a:avLst/>
            </a:prstGeom>
            <a:solidFill>
              <a:srgbClr val="707274"/>
            </a:solidFill>
            <a:ln>
              <a:noFill/>
            </a:ln>
          </p:spPr>
        </p:sp>
        <p:sp>
          <p:nvSpPr>
            <p:cNvPr id="21392" name="object_21393"/>
            <p:cNvSpPr/>
            <p:nvPr/>
          </p:nvSpPr>
          <p:spPr>
            <a:xfrm>
              <a:off x="141800" y="144400"/>
              <a:ext cx="61200" cy="61200"/>
            </a:xfrm>
            <a:prstGeom prst="ellipse">
              <a:avLst/>
            </a:prstGeom>
            <a:solidFill>
              <a:srgbClr val="707274"/>
            </a:solidFill>
            <a:ln>
              <a:noFill/>
            </a:ln>
          </p:spPr>
        </p:sp>
        <p:sp>
          <p:nvSpPr>
            <p:cNvPr id="21394" name="object_21395"/>
            <p:cNvSpPr/>
            <p:nvPr/>
          </p:nvSpPr>
          <p:spPr>
            <a:xfrm>
              <a:off x="30600" y="261067"/>
              <a:ext cx="288800" cy="61200"/>
            </a:xfrm>
            <a:prstGeom prst="rect">
              <a:avLst/>
            </a:prstGeom>
            <a:solidFill>
              <a:srgbClr val="707274"/>
            </a:solidFill>
            <a:ln>
              <a:noFill/>
            </a:ln>
          </p:spPr>
        </p:sp>
        <p:sp>
          <p:nvSpPr>
            <p:cNvPr id="21396" name="object_21397"/>
            <p:cNvSpPr/>
            <p:nvPr/>
          </p:nvSpPr>
          <p:spPr>
            <a:xfrm>
              <a:off x="0" y="261067"/>
              <a:ext cx="61200" cy="61200"/>
            </a:xfrm>
            <a:prstGeom prst="ellipse">
              <a:avLst/>
            </a:prstGeom>
            <a:solidFill>
              <a:srgbClr val="707274"/>
            </a:solidFill>
            <a:ln>
              <a:noFill/>
            </a:ln>
          </p:spPr>
        </p:sp>
        <p:sp>
          <p:nvSpPr>
            <p:cNvPr id="21398" name="object_21399"/>
            <p:cNvSpPr/>
            <p:nvPr/>
          </p:nvSpPr>
          <p:spPr>
            <a:xfrm>
              <a:off x="288800" y="261067"/>
              <a:ext cx="61200" cy="61200"/>
            </a:xfrm>
            <a:prstGeom prst="ellipse">
              <a:avLst/>
            </a:prstGeom>
            <a:solidFill>
              <a:srgbClr val="707274"/>
            </a:solidFill>
            <a:ln>
              <a:noFill/>
            </a:ln>
          </p:spPr>
        </p:sp>
        <p:sp>
          <p:nvSpPr>
            <p:cNvPr id="21400" name="object_21401"/>
            <p:cNvSpPr/>
            <p:nvPr/>
          </p:nvSpPr>
          <p:spPr>
            <a:xfrm>
              <a:off x="263500" y="58333"/>
              <a:ext cx="0" cy="233333"/>
            </a:xfrm>
            <a:prstGeom prst="rect">
              <a:avLst/>
            </a:prstGeom>
            <a:noFill/>
            <a:ln w="10470">
              <a:solidFill>
                <a:srgbClr val="707274"/>
              </a:solidFill>
            </a:ln>
          </p:spPr>
        </p:sp>
        <p:sp>
          <p:nvSpPr>
            <p:cNvPr id="21402" name="2140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1404" name="object_21405"/>
          <p:cNvSpPr/>
          <p:nvPr/>
        </p:nvSpPr>
        <p:spPr>
          <a:xfrm>
            <a:off x="16376529" y="257782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2.0</a:t>
            </a:r>
          </a:p>
        </p:txBody>
      </p:sp>
      <p:sp>
        <p:nvSpPr>
          <p:cNvPr id="21406" name="object_21407"/>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The products and services we offer are usually met with high market demand.</a:t>
            </a:r>
            <a:endParaRPr sz="2450" dirty="0">
              <a:latin typeface="Arial"/>
              <a:cs typeface="Arial"/>
            </a:endParaRPr>
          </a:p>
        </p:txBody>
      </p:sp>
      <p:sp>
        <p:nvSpPr>
          <p:cNvPr id="21408" name="object_21409"/>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1410" name="object_21411"/>
          <p:cNvSpPr/>
          <p:nvPr/>
        </p:nvSpPr>
        <p:spPr>
          <a:xfrm>
            <a:off x="7345326" y="3599878"/>
            <a:ext cx="0" cy="6368604"/>
          </a:xfrm>
          <a:prstGeom prst="rect">
            <a:avLst/>
          </a:prstGeom>
          <a:ln w="5235">
            <a:solidFill>
              <a:srgbClr val="000000"/>
            </a:solidFill>
          </a:ln>
        </p:spPr>
      </p:sp>
      <p:sp>
        <p:nvSpPr>
          <p:cNvPr id="21412" name="object_21413"/>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1414" name="object_21415"/>
          <p:cNvSpPr/>
          <p:nvPr/>
        </p:nvSpPr>
        <p:spPr>
          <a:xfrm>
            <a:off x="9026775" y="3599878"/>
            <a:ext cx="0" cy="6368604"/>
          </a:xfrm>
          <a:prstGeom prst="rect">
            <a:avLst/>
          </a:prstGeom>
          <a:ln w="5235">
            <a:solidFill>
              <a:srgbClr val="767A7C"/>
            </a:solidFill>
          </a:ln>
        </p:spPr>
      </p:sp>
      <p:sp>
        <p:nvSpPr>
          <p:cNvPr id="21416" name="object_21417"/>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1418" name="object_21419"/>
          <p:cNvSpPr/>
          <p:nvPr/>
        </p:nvSpPr>
        <p:spPr>
          <a:xfrm>
            <a:off x="10708225" y="3599878"/>
            <a:ext cx="0" cy="6368604"/>
          </a:xfrm>
          <a:prstGeom prst="rect">
            <a:avLst/>
          </a:prstGeom>
          <a:ln w="5235">
            <a:solidFill>
              <a:srgbClr val="767A7C"/>
            </a:solidFill>
          </a:ln>
        </p:spPr>
      </p:sp>
      <p:sp>
        <p:nvSpPr>
          <p:cNvPr id="21420" name="object_21421"/>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1422" name="object_21423"/>
          <p:cNvSpPr/>
          <p:nvPr/>
        </p:nvSpPr>
        <p:spPr>
          <a:xfrm>
            <a:off x="12389674" y="3599878"/>
            <a:ext cx="0" cy="6368604"/>
          </a:xfrm>
          <a:prstGeom prst="rect">
            <a:avLst/>
          </a:prstGeom>
          <a:ln w="5235">
            <a:solidFill>
              <a:srgbClr val="767A7C"/>
            </a:solidFill>
          </a:ln>
        </p:spPr>
      </p:sp>
      <p:sp>
        <p:nvSpPr>
          <p:cNvPr id="21424" name="object_21425"/>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1426" name="object_21427"/>
          <p:cNvSpPr/>
          <p:nvPr/>
        </p:nvSpPr>
        <p:spPr>
          <a:xfrm>
            <a:off x="14071124" y="3599878"/>
            <a:ext cx="0" cy="6368604"/>
          </a:xfrm>
          <a:prstGeom prst="rect">
            <a:avLst/>
          </a:prstGeom>
          <a:ln w="5235">
            <a:solidFill>
              <a:srgbClr val="767A7C"/>
            </a:solidFill>
          </a:ln>
        </p:spPr>
      </p:sp>
      <p:sp>
        <p:nvSpPr>
          <p:cNvPr id="21428" name="object_21429"/>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1430" name="object_21431"/>
          <p:cNvSpPr/>
          <p:nvPr/>
        </p:nvSpPr>
        <p:spPr>
          <a:xfrm>
            <a:off x="15752573" y="3599878"/>
            <a:ext cx="0" cy="6368604"/>
          </a:xfrm>
          <a:prstGeom prst="rect">
            <a:avLst/>
          </a:prstGeom>
          <a:ln w="5235">
            <a:solidFill>
              <a:srgbClr val="000000"/>
            </a:solidFill>
          </a:ln>
        </p:spPr>
      </p:sp>
      <p:sp>
        <p:nvSpPr>
          <p:cNvPr id="21194" name="object_21195"/>
          <p:cNvSpPr/>
          <p:nvPr/>
        </p:nvSpPr>
        <p:spPr>
          <a:xfrm>
            <a:off x="7345326" y="3442398"/>
            <a:ext cx="5128421" cy="157480"/>
          </a:xfrm>
          <a:prstGeom prst="rect">
            <a:avLst/>
          </a:prstGeom>
          <a:solidFill>
            <a:srgbClr val="DB2D3C"/>
          </a:solidFill>
        </p:spPr>
      </p:sp>
      <p:sp>
        <p:nvSpPr>
          <p:cNvPr id="21196" name="object_21197"/>
          <p:cNvSpPr/>
          <p:nvPr/>
        </p:nvSpPr>
        <p:spPr>
          <a:xfrm>
            <a:off x="12473747" y="3442398"/>
            <a:ext cx="1008870" cy="157480"/>
          </a:xfrm>
          <a:prstGeom prst="rect">
            <a:avLst/>
          </a:prstGeom>
          <a:solidFill>
            <a:srgbClr val="FABC46"/>
          </a:solidFill>
        </p:spPr>
      </p:sp>
      <p:sp>
        <p:nvSpPr>
          <p:cNvPr id="21198" name="object_21199"/>
          <p:cNvSpPr/>
          <p:nvPr/>
        </p:nvSpPr>
        <p:spPr>
          <a:xfrm>
            <a:off x="13482617" y="3442398"/>
            <a:ext cx="2269957" cy="157480"/>
          </a:xfrm>
          <a:prstGeom prst="rect">
            <a:avLst/>
          </a:prstGeom>
          <a:solidFill>
            <a:srgbClr val="35B77C"/>
          </a:solidFill>
        </p:spPr>
      </p:sp>
      <p:sp>
        <p:nvSpPr>
          <p:cNvPr id="21432" name="object_21433"/>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1434" name="object_21435"/>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712</a:t>
            </a:r>
          </a:p>
        </p:txBody>
      </p:sp>
      <p:sp>
        <p:nvSpPr>
          <p:cNvPr id="21436" name="object_21437"/>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I=11%</a:t>
            </a:r>
          </a:p>
        </p:txBody>
      </p:sp>
      <p:sp>
        <p:nvSpPr>
          <p:cNvPr id="21438" name="object_21439"/>
          <p:cNvSpPr/>
          <p:nvPr/>
        </p:nvSpPr>
        <p:spPr>
          <a:xfrm>
            <a:off x="7345326" y="3759093"/>
            <a:ext cx="6737606" cy="212287"/>
          </a:xfrm>
          <a:prstGeom prst="rect">
            <a:avLst/>
          </a:prstGeom>
          <a:solidFill>
            <a:srgbClr val="49C0B6"/>
          </a:solidFill>
        </p:spPr>
      </p:sp>
      <p:sp>
        <p:nvSpPr>
          <p:cNvPr id="21440" name="object_21441"/>
          <p:cNvSpPr/>
          <p:nvPr/>
        </p:nvSpPr>
        <p:spPr>
          <a:xfrm>
            <a:off x="14082932" y="3599878"/>
            <a:ext cx="0" cy="6368604"/>
          </a:xfrm>
          <a:prstGeom prst="rect">
            <a:avLst/>
          </a:prstGeom>
          <a:ln w="21000">
            <a:solidFill>
              <a:srgbClr val="49C0B6"/>
            </a:solidFill>
          </a:ln>
        </p:spPr>
      </p:sp>
      <p:sp>
        <p:nvSpPr>
          <p:cNvPr id="21442" name="object_21443"/>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1444" name="object_21445"/>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1446" name="object_21447"/>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1448" name="object_21449"/>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91</a:t>
            </a:r>
          </a:p>
        </p:txBody>
      </p:sp>
      <p:sp>
        <p:nvSpPr>
          <p:cNvPr id="21450" name="object_21451"/>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I=6%</a:t>
            </a:r>
          </a:p>
        </p:txBody>
      </p:sp>
      <p:sp>
        <p:nvSpPr>
          <p:cNvPr id="21452" name="object_21453"/>
          <p:cNvSpPr/>
          <p:nvPr/>
        </p:nvSpPr>
        <p:spPr>
          <a:xfrm>
            <a:off x="7345326" y="4820527"/>
            <a:ext cx="6781230" cy="212287"/>
          </a:xfrm>
          <a:prstGeom prst="rect">
            <a:avLst/>
          </a:prstGeom>
          <a:solidFill>
            <a:srgbClr val="49C0B6"/>
          </a:solidFill>
        </p:spPr>
      </p:sp>
      <p:sp>
        <p:nvSpPr>
          <p:cNvPr id="21454" name="object_21455"/>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1456" name="object_21457"/>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209</a:t>
            </a:r>
          </a:p>
        </p:txBody>
      </p:sp>
      <p:sp>
        <p:nvSpPr>
          <p:cNvPr id="21458" name="object_21459"/>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A=1.9 | I=13%</a:t>
            </a:r>
          </a:p>
        </p:txBody>
      </p:sp>
      <p:sp>
        <p:nvSpPr>
          <p:cNvPr id="21460" name="object_21461"/>
          <p:cNvSpPr/>
          <p:nvPr/>
        </p:nvSpPr>
        <p:spPr>
          <a:xfrm>
            <a:off x="7345326" y="5351244"/>
            <a:ext cx="6878657" cy="212287"/>
          </a:xfrm>
          <a:prstGeom prst="rect">
            <a:avLst/>
          </a:prstGeom>
          <a:solidFill>
            <a:srgbClr val="49C0B6"/>
          </a:solidFill>
        </p:spPr>
      </p:sp>
      <p:sp>
        <p:nvSpPr>
          <p:cNvPr id="21462" name="object_21463"/>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1464" name="object_21465"/>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1466" name="object_21467"/>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468" name="object_21469"/>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24</a:t>
            </a:r>
          </a:p>
        </p:txBody>
      </p:sp>
      <p:sp>
        <p:nvSpPr>
          <p:cNvPr id="21470" name="object_21471"/>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A=1.5 | I=14%</a:t>
            </a:r>
          </a:p>
        </p:txBody>
      </p:sp>
      <p:sp>
        <p:nvSpPr>
          <p:cNvPr id="21472" name="object_21473"/>
          <p:cNvSpPr/>
          <p:nvPr/>
        </p:nvSpPr>
        <p:spPr>
          <a:xfrm>
            <a:off x="7345326" y="6412678"/>
            <a:ext cx="7636583" cy="212287"/>
          </a:xfrm>
          <a:prstGeom prst="rect">
            <a:avLst/>
          </a:prstGeom>
          <a:solidFill>
            <a:srgbClr val="49C0B6"/>
          </a:solidFill>
        </p:spPr>
      </p:sp>
      <p:sp>
        <p:nvSpPr>
          <p:cNvPr id="21474" name="object_21475"/>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476" name="object_21477"/>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113</a:t>
            </a:r>
          </a:p>
        </p:txBody>
      </p:sp>
      <p:sp>
        <p:nvSpPr>
          <p:cNvPr id="21478" name="object_21479"/>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A=2.1 | I=8%</a:t>
            </a:r>
          </a:p>
        </p:txBody>
      </p:sp>
      <p:sp>
        <p:nvSpPr>
          <p:cNvPr id="21480" name="object_21481"/>
          <p:cNvSpPr/>
          <p:nvPr/>
        </p:nvSpPr>
        <p:spPr>
          <a:xfrm>
            <a:off x="7345326" y="6943395"/>
            <a:ext cx="6562117" cy="212287"/>
          </a:xfrm>
          <a:prstGeom prst="rect">
            <a:avLst/>
          </a:prstGeom>
          <a:solidFill>
            <a:srgbClr val="49C0B6"/>
          </a:solidFill>
        </p:spPr>
      </p:sp>
      <p:sp>
        <p:nvSpPr>
          <p:cNvPr id="21482" name="object_21483"/>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484" name="object_21485"/>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159</a:t>
            </a:r>
          </a:p>
        </p:txBody>
      </p:sp>
      <p:sp>
        <p:nvSpPr>
          <p:cNvPr id="21486" name="object_21487"/>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A=1.9 | I=16%</a:t>
            </a:r>
          </a:p>
        </p:txBody>
      </p:sp>
      <p:sp>
        <p:nvSpPr>
          <p:cNvPr id="21488" name="object_21489"/>
          <p:cNvSpPr/>
          <p:nvPr/>
        </p:nvSpPr>
        <p:spPr>
          <a:xfrm>
            <a:off x="7345326" y="7474112"/>
            <a:ext cx="6969026" cy="212287"/>
          </a:xfrm>
          <a:prstGeom prst="rect">
            <a:avLst/>
          </a:prstGeom>
          <a:solidFill>
            <a:srgbClr val="49C0B6"/>
          </a:solidFill>
        </p:spPr>
      </p:sp>
      <p:sp>
        <p:nvSpPr>
          <p:cNvPr id="21490" name="object_21491"/>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1492" name="object_21493"/>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1494" name="object_21495"/>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496" name="object_21497"/>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a:t>
            </a:r>
          </a:p>
        </p:txBody>
      </p:sp>
      <p:sp>
        <p:nvSpPr>
          <p:cNvPr id="21498" name="object_21499"/>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I=0%</a:t>
            </a:r>
          </a:p>
        </p:txBody>
      </p:sp>
      <p:sp>
        <p:nvSpPr>
          <p:cNvPr id="21500" name="object_21501"/>
          <p:cNvSpPr/>
          <p:nvPr/>
        </p:nvSpPr>
        <p:spPr>
          <a:xfrm>
            <a:off x="7345326" y="8535546"/>
            <a:ext cx="6352142" cy="212287"/>
          </a:xfrm>
          <a:prstGeom prst="rect">
            <a:avLst/>
          </a:prstGeom>
          <a:solidFill>
            <a:srgbClr val="49C0B6"/>
          </a:solidFill>
        </p:spPr>
      </p:sp>
      <p:sp>
        <p:nvSpPr>
          <p:cNvPr id="21502" name="object_21503"/>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504" name="object_21505"/>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183</a:t>
            </a:r>
          </a:p>
        </p:txBody>
      </p:sp>
      <p:sp>
        <p:nvSpPr>
          <p:cNvPr id="21506" name="object_21507"/>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I=15%</a:t>
            </a:r>
          </a:p>
        </p:txBody>
      </p:sp>
      <p:sp>
        <p:nvSpPr>
          <p:cNvPr id="21508" name="object_21509"/>
          <p:cNvSpPr/>
          <p:nvPr/>
        </p:nvSpPr>
        <p:spPr>
          <a:xfrm>
            <a:off x="7345326" y="9066263"/>
            <a:ext cx="6762551" cy="212287"/>
          </a:xfrm>
          <a:prstGeom prst="rect">
            <a:avLst/>
          </a:prstGeom>
          <a:solidFill>
            <a:srgbClr val="49C0B6"/>
          </a:solidFill>
        </p:spPr>
      </p:sp>
      <p:sp>
        <p:nvSpPr>
          <p:cNvPr id="21510" name="object_21511"/>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512" name="object_21513"/>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96</a:t>
            </a:r>
          </a:p>
        </p:txBody>
      </p:sp>
      <p:sp>
        <p:nvSpPr>
          <p:cNvPr id="21514" name="object_21515"/>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A=1.7 | I=12%</a:t>
            </a:r>
          </a:p>
        </p:txBody>
      </p:sp>
      <p:sp>
        <p:nvSpPr>
          <p:cNvPr id="21516" name="object_21517"/>
          <p:cNvSpPr/>
          <p:nvPr/>
        </p:nvSpPr>
        <p:spPr>
          <a:xfrm>
            <a:off x="7345326" y="9596980"/>
            <a:ext cx="7198705" cy="212287"/>
          </a:xfrm>
          <a:prstGeom prst="rect">
            <a:avLst/>
          </a:prstGeom>
          <a:solidFill>
            <a:srgbClr val="49C0B6"/>
          </a:solidFill>
        </p:spPr>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6" name="object_21527"/>
          <p:cNvSpPr>
            <a:spLocks noGrp="1"/>
          </p:cNvSpPr>
          <p:nvPr/>
        </p:nvSpPr>
        <p:spPr>
          <a:xfrm>
            <a:off x="663156" y="586369"/>
            <a:ext cx="922019" cy="922019"/>
          </a:xfrm>
          <a:prstGeom prst="ellipse">
            <a:avLst/>
          </a:prstGeom>
          <a:solidFill>
            <a:srgbClr val="5C5AA7"/>
          </a:solidFill>
        </p:spPr>
        <p:txBody>
          <a:bodyPr wrap="square" lIns="0" tIns="0" rIns="0" bIns="0" rtlCol="0" anchor="ctr"/>
          <a:lstStyle/>
          <a:p>
            <a:pPr algn="ctr"/>
            <a:r>
              <a:rPr sz="2950" b="1" dirty="0">
                <a:solidFill>
                  <a:srgbClr val="FFFFFF"/>
                </a:solidFill>
                <a:latin typeface="Arial"/>
                <a:ea typeface="Arial"/>
              </a:rPr>
              <a:t>13</a:t>
            </a:r>
            <a:endParaRPr sz="2950" b="1" dirty="0"/>
          </a:p>
        </p:txBody>
      </p:sp>
      <p:sp>
        <p:nvSpPr>
          <p:cNvPr id="21528" name="object_2152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recruiting</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1530" name="21531">
            <a:hlinkClick r:id="rId3" action="ppaction://hlinksldjump" tooltip="Content"/>
          </p:cNvPr>
          <p:cNvGrpSpPr/>
          <p:nvPr/>
        </p:nvGrpSpPr>
        <p:grpSpPr>
          <a:xfrm>
            <a:off x="19403940" y="295737"/>
            <a:ext cx="350000" cy="350000"/>
            <a:chOff x="0" y="0"/>
            <a:chExt cx="0" cy="0"/>
          </a:xfrm>
        </p:grpSpPr>
        <p:sp>
          <p:nvSpPr>
            <p:cNvPr id="21532" name="21533"/>
            <p:cNvSpPr/>
            <p:nvPr/>
          </p:nvSpPr>
          <p:spPr>
            <a:xfrm>
              <a:off x="0" y="0"/>
              <a:ext cx="350000" cy="350000"/>
            </a:xfrm>
            <a:prstGeom prst="rect">
              <a:avLst/>
            </a:prstGeom>
            <a:noFill/>
            <a:ln w="30000" cap="flat" cmpd="sng" algn="ctr">
              <a:solidFill>
                <a:srgbClr val="707274"/>
              </a:solidFill>
            </a:ln>
          </p:spPr>
        </p:sp>
        <p:sp>
          <p:nvSpPr>
            <p:cNvPr id="21534" name="2153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1536" name="21537">
            <a:hlinkClick r:id="rId4" action="ppaction://hlinksldjump" tooltip="Project overview"/>
          </p:cNvPr>
          <p:cNvGrpSpPr/>
          <p:nvPr/>
        </p:nvGrpSpPr>
        <p:grpSpPr>
          <a:xfrm>
            <a:off x="18380322" y="295737"/>
            <a:ext cx="350000" cy="350000"/>
            <a:chOff x="0" y="0"/>
            <a:chExt cx="0" cy="0"/>
          </a:xfrm>
        </p:grpSpPr>
        <p:sp>
          <p:nvSpPr>
            <p:cNvPr id="21538" name="21539"/>
            <p:cNvSpPr/>
            <p:nvPr/>
          </p:nvSpPr>
          <p:spPr>
            <a:xfrm>
              <a:off x="0" y="0"/>
              <a:ext cx="350000" cy="350000"/>
            </a:xfrm>
            <a:prstGeom prst="rect">
              <a:avLst/>
            </a:prstGeom>
            <a:noFill/>
            <a:ln w="30000" cap="flat" cmpd="sng" algn="ctr">
              <a:solidFill>
                <a:srgbClr val="707274"/>
              </a:solidFill>
            </a:ln>
          </p:spPr>
        </p:sp>
        <p:sp>
          <p:nvSpPr>
            <p:cNvPr id="21540" name="21541"/>
            <p:cNvSpPr/>
            <p:nvPr/>
          </p:nvSpPr>
          <p:spPr>
            <a:xfrm>
              <a:off x="0" y="280000"/>
              <a:ext cx="350000" cy="0"/>
            </a:xfrm>
            <a:prstGeom prst="line">
              <a:avLst/>
            </a:prstGeom>
            <a:solidFill>
              <a:srgbClr val="000000"/>
            </a:solidFill>
            <a:ln w="11000" cap="flat" cmpd="sng" algn="ctr">
              <a:solidFill>
                <a:srgbClr val="707274"/>
              </a:solidFill>
            </a:ln>
          </p:spPr>
        </p:sp>
        <p:sp>
          <p:nvSpPr>
            <p:cNvPr id="21542" name="21543"/>
            <p:cNvSpPr/>
            <p:nvPr/>
          </p:nvSpPr>
          <p:spPr>
            <a:xfrm>
              <a:off x="175000" y="280000"/>
              <a:ext cx="0" cy="70000"/>
            </a:xfrm>
            <a:prstGeom prst="line">
              <a:avLst/>
            </a:prstGeom>
            <a:solidFill>
              <a:srgbClr val="000000"/>
            </a:solidFill>
            <a:ln w="11000" cap="flat" cmpd="sng" algn="ctr">
              <a:solidFill>
                <a:srgbClr val="707274"/>
              </a:solidFill>
            </a:ln>
          </p:spPr>
        </p:sp>
        <p:sp>
          <p:nvSpPr>
            <p:cNvPr id="21544" name="object_21545"/>
            <p:cNvSpPr/>
            <p:nvPr/>
          </p:nvSpPr>
          <p:spPr>
            <a:xfrm>
              <a:off x="50000" y="87500"/>
              <a:ext cx="75000" cy="75000"/>
            </a:xfrm>
            <a:prstGeom prst="ellipse">
              <a:avLst/>
            </a:prstGeom>
            <a:solidFill>
              <a:srgbClr val="707274"/>
            </a:solidFill>
          </p:spPr>
        </p:sp>
        <p:sp>
          <p:nvSpPr>
            <p:cNvPr id="21546" name="object_21547"/>
            <p:cNvSpPr/>
            <p:nvPr/>
          </p:nvSpPr>
          <p:spPr>
            <a:xfrm>
              <a:off x="137500" y="87500"/>
              <a:ext cx="75000" cy="75000"/>
            </a:xfrm>
            <a:prstGeom prst="ellipse">
              <a:avLst/>
            </a:prstGeom>
            <a:solidFill>
              <a:srgbClr val="707274"/>
            </a:solidFill>
          </p:spPr>
        </p:sp>
        <p:sp>
          <p:nvSpPr>
            <p:cNvPr id="21548" name="object_21549"/>
            <p:cNvSpPr/>
            <p:nvPr/>
          </p:nvSpPr>
          <p:spPr>
            <a:xfrm>
              <a:off x="225000" y="87500"/>
              <a:ext cx="75000" cy="75000"/>
            </a:xfrm>
            <a:prstGeom prst="ellipse">
              <a:avLst/>
            </a:prstGeom>
            <a:solidFill>
              <a:srgbClr val="707274"/>
            </a:solidFill>
          </p:spPr>
        </p:sp>
        <p:sp>
          <p:nvSpPr>
            <p:cNvPr id="21550" name="21551"/>
            <p:cNvSpPr/>
            <p:nvPr/>
          </p:nvSpPr>
          <p:spPr>
            <a:xfrm>
              <a:off x="105000" y="233333"/>
              <a:ext cx="140000" cy="0"/>
            </a:xfrm>
            <a:prstGeom prst="rect">
              <a:avLst/>
            </a:prstGeom>
            <a:noFill/>
            <a:ln w="30000" cap="flat" cmpd="sng" algn="ctr">
              <a:solidFill>
                <a:srgbClr val="707274"/>
              </a:solidFill>
            </a:ln>
          </p:spPr>
        </p:sp>
        <p:sp>
          <p:nvSpPr>
            <p:cNvPr id="21552" name="2155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554" name="21555">
            <a:hlinkClick r:id="rId5" action="ppaction://hlinksldjump" tooltip="Response-Rate"/>
          </p:cNvPr>
          <p:cNvGrpSpPr/>
          <p:nvPr/>
        </p:nvGrpSpPr>
        <p:grpSpPr>
          <a:xfrm>
            <a:off x="17356704" y="295737"/>
            <a:ext cx="350000" cy="350000"/>
            <a:chOff x="0" y="0"/>
            <a:chExt cx="0" cy="0"/>
          </a:xfrm>
        </p:grpSpPr>
        <p:sp>
          <p:nvSpPr>
            <p:cNvPr id="21556" name="21557"/>
            <p:cNvSpPr/>
            <p:nvPr/>
          </p:nvSpPr>
          <p:spPr>
            <a:xfrm>
              <a:off x="0" y="0"/>
              <a:ext cx="350000" cy="350000"/>
            </a:xfrm>
            <a:prstGeom prst="rect">
              <a:avLst/>
            </a:prstGeom>
            <a:noFill/>
            <a:ln w="30000" cap="flat" cmpd="sng" algn="ctr">
              <a:solidFill>
                <a:srgbClr val="707274"/>
              </a:solidFill>
            </a:ln>
          </p:spPr>
        </p:sp>
        <p:sp>
          <p:nvSpPr>
            <p:cNvPr id="21558" name="2155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1560" name="object_21561">
            <a:hlinkClick r:id="rId6" action="ppaction://hlinksldjump" tooltip="Index overview"/>
          </p:cNvPr>
          <p:cNvGrpSpPr/>
          <p:nvPr/>
        </p:nvGrpSpPr>
        <p:grpSpPr>
          <a:xfrm>
            <a:off x="16333086" y="295737"/>
            <a:ext cx="511198" cy="515004"/>
            <a:chOff x="17809255" y="706508"/>
            <a:chExt cx="711198" cy="715004"/>
          </a:xfrm>
        </p:grpSpPr>
        <p:sp>
          <p:nvSpPr>
            <p:cNvPr id="21562" name="object_21563"/>
            <p:cNvSpPr/>
            <p:nvPr/>
          </p:nvSpPr>
          <p:spPr>
            <a:xfrm>
              <a:off x="17809255" y="706508"/>
              <a:ext cx="711198" cy="715004"/>
            </a:xfrm>
            <a:prstGeom prst="rect">
              <a:avLst/>
            </a:prstGeom>
            <a:solidFill>
              <a:srgbClr val="FFFFFF">
                <a:alpha val="500"/>
              </a:srgbClr>
            </a:solidFill>
            <a:ln>
              <a:noFill/>
            </a:ln>
          </p:spPr>
        </p:sp>
        <p:sp>
          <p:nvSpPr>
            <p:cNvPr id="21564" name="object_2156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1566" name="object_2156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1568" name="object_2156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1570" name="object_2157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1572" name="object_2157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1574" name="object_2157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1576" name="object_2157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1578" name="object_2157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1580" name="object_2158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1582" name="object_2158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1584" name="object_21585">
            <a:hlinkClick r:id="rId7" action="ppaction://hlinksldjump" tooltip="Dimensions"/>
          </p:cNvPr>
          <p:cNvGrpSpPr/>
          <p:nvPr/>
        </p:nvGrpSpPr>
        <p:grpSpPr>
          <a:xfrm>
            <a:off x="15309468" y="295737"/>
            <a:ext cx="350000" cy="350000"/>
            <a:chOff x="0" y="0"/>
            <a:chExt cx="0" cy="0"/>
          </a:xfrm>
        </p:grpSpPr>
        <p:sp>
          <p:nvSpPr>
            <p:cNvPr id="21586" name="object_21587"/>
            <p:cNvSpPr/>
            <p:nvPr/>
          </p:nvSpPr>
          <p:spPr>
            <a:xfrm>
              <a:off x="30600" y="27733"/>
              <a:ext cx="113800" cy="61200"/>
            </a:xfrm>
            <a:prstGeom prst="rect">
              <a:avLst/>
            </a:prstGeom>
            <a:solidFill>
              <a:srgbClr val="707274"/>
            </a:solidFill>
            <a:ln>
              <a:noFill/>
            </a:ln>
          </p:spPr>
        </p:sp>
        <p:sp>
          <p:nvSpPr>
            <p:cNvPr id="21588" name="object_21589"/>
            <p:cNvSpPr/>
            <p:nvPr/>
          </p:nvSpPr>
          <p:spPr>
            <a:xfrm>
              <a:off x="275600" y="27733"/>
              <a:ext cx="43800" cy="61200"/>
            </a:xfrm>
            <a:prstGeom prst="rect">
              <a:avLst/>
            </a:prstGeom>
            <a:solidFill>
              <a:srgbClr val="707274"/>
            </a:solidFill>
            <a:ln>
              <a:noFill/>
            </a:ln>
          </p:spPr>
        </p:sp>
        <p:sp>
          <p:nvSpPr>
            <p:cNvPr id="21590" name="object_21591"/>
            <p:cNvSpPr/>
            <p:nvPr/>
          </p:nvSpPr>
          <p:spPr>
            <a:xfrm>
              <a:off x="0" y="27733"/>
              <a:ext cx="61200" cy="61200"/>
            </a:xfrm>
            <a:prstGeom prst="ellipse">
              <a:avLst/>
            </a:prstGeom>
            <a:solidFill>
              <a:srgbClr val="707274"/>
            </a:solidFill>
            <a:ln>
              <a:noFill/>
            </a:ln>
          </p:spPr>
        </p:sp>
        <p:sp>
          <p:nvSpPr>
            <p:cNvPr id="21592" name="object_21593"/>
            <p:cNvSpPr/>
            <p:nvPr/>
          </p:nvSpPr>
          <p:spPr>
            <a:xfrm>
              <a:off x="113800" y="27733"/>
              <a:ext cx="61200" cy="61200"/>
            </a:xfrm>
            <a:prstGeom prst="ellipse">
              <a:avLst/>
            </a:prstGeom>
            <a:solidFill>
              <a:srgbClr val="707274"/>
            </a:solidFill>
            <a:ln>
              <a:noFill/>
            </a:ln>
          </p:spPr>
        </p:sp>
        <p:sp>
          <p:nvSpPr>
            <p:cNvPr id="21594" name="object_21595"/>
            <p:cNvSpPr/>
            <p:nvPr/>
          </p:nvSpPr>
          <p:spPr>
            <a:xfrm>
              <a:off x="288800" y="27733"/>
              <a:ext cx="61200" cy="61200"/>
            </a:xfrm>
            <a:prstGeom prst="ellipse">
              <a:avLst/>
            </a:prstGeom>
            <a:solidFill>
              <a:srgbClr val="707274"/>
            </a:solidFill>
            <a:ln>
              <a:noFill/>
            </a:ln>
          </p:spPr>
        </p:sp>
        <p:sp>
          <p:nvSpPr>
            <p:cNvPr id="21596" name="object_21597"/>
            <p:cNvSpPr/>
            <p:nvPr/>
          </p:nvSpPr>
          <p:spPr>
            <a:xfrm>
              <a:off x="245000" y="27733"/>
              <a:ext cx="61200" cy="61200"/>
            </a:xfrm>
            <a:prstGeom prst="ellipse">
              <a:avLst/>
            </a:prstGeom>
            <a:solidFill>
              <a:srgbClr val="707274"/>
            </a:solidFill>
            <a:ln>
              <a:noFill/>
            </a:ln>
          </p:spPr>
        </p:sp>
        <p:sp>
          <p:nvSpPr>
            <p:cNvPr id="21598" name="object_21599"/>
            <p:cNvSpPr/>
            <p:nvPr/>
          </p:nvSpPr>
          <p:spPr>
            <a:xfrm>
              <a:off x="30600" y="144400"/>
              <a:ext cx="43800" cy="61200"/>
            </a:xfrm>
            <a:prstGeom prst="rect">
              <a:avLst/>
            </a:prstGeom>
            <a:solidFill>
              <a:srgbClr val="707274"/>
            </a:solidFill>
            <a:ln>
              <a:noFill/>
            </a:ln>
          </p:spPr>
        </p:sp>
        <p:sp>
          <p:nvSpPr>
            <p:cNvPr id="21600" name="object_21601"/>
            <p:cNvSpPr/>
            <p:nvPr/>
          </p:nvSpPr>
          <p:spPr>
            <a:xfrm>
              <a:off x="205600" y="144400"/>
              <a:ext cx="113800" cy="61200"/>
            </a:xfrm>
            <a:prstGeom prst="rect">
              <a:avLst/>
            </a:prstGeom>
            <a:solidFill>
              <a:srgbClr val="707274"/>
            </a:solidFill>
            <a:ln>
              <a:noFill/>
            </a:ln>
          </p:spPr>
        </p:sp>
        <p:sp>
          <p:nvSpPr>
            <p:cNvPr id="21602" name="object_21603"/>
            <p:cNvSpPr/>
            <p:nvPr/>
          </p:nvSpPr>
          <p:spPr>
            <a:xfrm>
              <a:off x="0" y="144400"/>
              <a:ext cx="61200" cy="61200"/>
            </a:xfrm>
            <a:prstGeom prst="ellipse">
              <a:avLst/>
            </a:prstGeom>
            <a:solidFill>
              <a:srgbClr val="707274"/>
            </a:solidFill>
            <a:ln>
              <a:noFill/>
            </a:ln>
          </p:spPr>
        </p:sp>
        <p:sp>
          <p:nvSpPr>
            <p:cNvPr id="21604" name="object_21605"/>
            <p:cNvSpPr/>
            <p:nvPr/>
          </p:nvSpPr>
          <p:spPr>
            <a:xfrm>
              <a:off x="43800" y="144400"/>
              <a:ext cx="61200" cy="61200"/>
            </a:xfrm>
            <a:prstGeom prst="ellipse">
              <a:avLst/>
            </a:prstGeom>
            <a:solidFill>
              <a:srgbClr val="707274"/>
            </a:solidFill>
            <a:ln>
              <a:noFill/>
            </a:ln>
          </p:spPr>
        </p:sp>
        <p:sp>
          <p:nvSpPr>
            <p:cNvPr id="21606" name="object_21607"/>
            <p:cNvSpPr/>
            <p:nvPr/>
          </p:nvSpPr>
          <p:spPr>
            <a:xfrm>
              <a:off x="288800" y="144400"/>
              <a:ext cx="61200" cy="61200"/>
            </a:xfrm>
            <a:prstGeom prst="ellipse">
              <a:avLst/>
            </a:prstGeom>
            <a:solidFill>
              <a:srgbClr val="707274"/>
            </a:solidFill>
            <a:ln>
              <a:noFill/>
            </a:ln>
          </p:spPr>
        </p:sp>
        <p:sp>
          <p:nvSpPr>
            <p:cNvPr id="21608" name="object_21609"/>
            <p:cNvSpPr/>
            <p:nvPr/>
          </p:nvSpPr>
          <p:spPr>
            <a:xfrm>
              <a:off x="175000" y="144400"/>
              <a:ext cx="61200" cy="61200"/>
            </a:xfrm>
            <a:prstGeom prst="ellipse">
              <a:avLst/>
            </a:prstGeom>
            <a:solidFill>
              <a:srgbClr val="707274"/>
            </a:solidFill>
            <a:ln>
              <a:noFill/>
            </a:ln>
          </p:spPr>
        </p:sp>
        <p:sp>
          <p:nvSpPr>
            <p:cNvPr id="21610" name="object_21611"/>
            <p:cNvSpPr/>
            <p:nvPr/>
          </p:nvSpPr>
          <p:spPr>
            <a:xfrm>
              <a:off x="30600" y="261067"/>
              <a:ext cx="78800" cy="61200"/>
            </a:xfrm>
            <a:prstGeom prst="rect">
              <a:avLst/>
            </a:prstGeom>
            <a:solidFill>
              <a:srgbClr val="707274"/>
            </a:solidFill>
            <a:ln>
              <a:noFill/>
            </a:ln>
          </p:spPr>
        </p:sp>
        <p:sp>
          <p:nvSpPr>
            <p:cNvPr id="21612" name="object_21613"/>
            <p:cNvSpPr/>
            <p:nvPr/>
          </p:nvSpPr>
          <p:spPr>
            <a:xfrm>
              <a:off x="240600" y="261067"/>
              <a:ext cx="78800" cy="61200"/>
            </a:xfrm>
            <a:prstGeom prst="rect">
              <a:avLst/>
            </a:prstGeom>
            <a:solidFill>
              <a:srgbClr val="707274"/>
            </a:solidFill>
            <a:ln>
              <a:noFill/>
            </a:ln>
          </p:spPr>
        </p:sp>
        <p:sp>
          <p:nvSpPr>
            <p:cNvPr id="21614" name="object_21615"/>
            <p:cNvSpPr/>
            <p:nvPr/>
          </p:nvSpPr>
          <p:spPr>
            <a:xfrm>
              <a:off x="0" y="261067"/>
              <a:ext cx="61200" cy="61200"/>
            </a:xfrm>
            <a:prstGeom prst="ellipse">
              <a:avLst/>
            </a:prstGeom>
            <a:solidFill>
              <a:srgbClr val="707274"/>
            </a:solidFill>
            <a:ln>
              <a:noFill/>
            </a:ln>
          </p:spPr>
        </p:sp>
        <p:sp>
          <p:nvSpPr>
            <p:cNvPr id="21616" name="object_21617"/>
            <p:cNvSpPr/>
            <p:nvPr/>
          </p:nvSpPr>
          <p:spPr>
            <a:xfrm>
              <a:off x="78800" y="261067"/>
              <a:ext cx="61200" cy="61200"/>
            </a:xfrm>
            <a:prstGeom prst="ellipse">
              <a:avLst/>
            </a:prstGeom>
            <a:solidFill>
              <a:srgbClr val="707274"/>
            </a:solidFill>
            <a:ln>
              <a:noFill/>
            </a:ln>
          </p:spPr>
        </p:sp>
        <p:sp>
          <p:nvSpPr>
            <p:cNvPr id="21618" name="object_21619"/>
            <p:cNvSpPr/>
            <p:nvPr/>
          </p:nvSpPr>
          <p:spPr>
            <a:xfrm>
              <a:off x="288800" y="261067"/>
              <a:ext cx="61200" cy="61200"/>
            </a:xfrm>
            <a:prstGeom prst="ellipse">
              <a:avLst/>
            </a:prstGeom>
            <a:solidFill>
              <a:srgbClr val="707274"/>
            </a:solidFill>
            <a:ln>
              <a:noFill/>
            </a:ln>
          </p:spPr>
        </p:sp>
        <p:sp>
          <p:nvSpPr>
            <p:cNvPr id="21620" name="object_21621"/>
            <p:cNvSpPr/>
            <p:nvPr/>
          </p:nvSpPr>
          <p:spPr>
            <a:xfrm>
              <a:off x="210000" y="261067"/>
              <a:ext cx="61200" cy="61200"/>
            </a:xfrm>
            <a:prstGeom prst="ellipse">
              <a:avLst/>
            </a:prstGeom>
            <a:solidFill>
              <a:srgbClr val="707274"/>
            </a:solidFill>
            <a:ln>
              <a:noFill/>
            </a:ln>
          </p:spPr>
        </p:sp>
        <p:sp>
          <p:nvSpPr>
            <p:cNvPr id="21622" name="2162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624" name="object_21625">
            <a:hlinkClick r:id="rId8" action="ppaction://hlinksldjump" tooltip="Portfolio of Action"/>
          </p:cNvPr>
          <p:cNvGrpSpPr/>
          <p:nvPr/>
        </p:nvGrpSpPr>
        <p:grpSpPr>
          <a:xfrm>
            <a:off x="19403940" y="887211"/>
            <a:ext cx="350000" cy="350000"/>
            <a:chOff x="0" y="0"/>
            <a:chExt cx="0" cy="0"/>
          </a:xfrm>
        </p:grpSpPr>
        <p:sp>
          <p:nvSpPr>
            <p:cNvPr id="21628" name="object_21629"/>
            <p:cNvSpPr/>
            <p:nvPr/>
          </p:nvSpPr>
          <p:spPr>
            <a:xfrm>
              <a:off x="11900" y="79800"/>
              <a:ext cx="51110" cy="51110"/>
            </a:xfrm>
            <a:prstGeom prst="ellipse">
              <a:avLst/>
            </a:prstGeom>
            <a:solidFill>
              <a:srgbClr val="707274"/>
            </a:solidFill>
          </p:spPr>
        </p:sp>
        <p:sp>
          <p:nvSpPr>
            <p:cNvPr id="21630" name="object_21631"/>
            <p:cNvSpPr/>
            <p:nvPr/>
          </p:nvSpPr>
          <p:spPr>
            <a:xfrm>
              <a:off x="121800" y="124250"/>
              <a:ext cx="51110" cy="51110"/>
            </a:xfrm>
            <a:prstGeom prst="ellipse">
              <a:avLst/>
            </a:prstGeom>
            <a:solidFill>
              <a:srgbClr val="707274"/>
            </a:solidFill>
          </p:spPr>
        </p:sp>
        <p:sp>
          <p:nvSpPr>
            <p:cNvPr id="21632" name="object_21633"/>
            <p:cNvSpPr/>
            <p:nvPr/>
          </p:nvSpPr>
          <p:spPr>
            <a:xfrm>
              <a:off x="244650" y="42700"/>
              <a:ext cx="51110" cy="51110"/>
            </a:xfrm>
            <a:prstGeom prst="ellipse">
              <a:avLst/>
            </a:prstGeom>
            <a:solidFill>
              <a:srgbClr val="707274"/>
            </a:solidFill>
          </p:spPr>
        </p:sp>
        <p:sp>
          <p:nvSpPr>
            <p:cNvPr id="21634" name="object_21635"/>
            <p:cNvSpPr/>
            <p:nvPr/>
          </p:nvSpPr>
          <p:spPr>
            <a:xfrm>
              <a:off x="282800" y="229250"/>
              <a:ext cx="51110" cy="51110"/>
            </a:xfrm>
            <a:prstGeom prst="ellipse">
              <a:avLst/>
            </a:prstGeom>
            <a:solidFill>
              <a:srgbClr val="707274"/>
            </a:solidFill>
          </p:spPr>
        </p:sp>
        <p:sp>
          <p:nvSpPr>
            <p:cNvPr id="21636" name="object_21637"/>
            <p:cNvSpPr/>
            <p:nvPr/>
          </p:nvSpPr>
          <p:spPr>
            <a:xfrm>
              <a:off x="79800" y="234500"/>
              <a:ext cx="51110" cy="51110"/>
            </a:xfrm>
            <a:prstGeom prst="ellipse">
              <a:avLst/>
            </a:prstGeom>
            <a:solidFill>
              <a:srgbClr val="707274"/>
            </a:solidFill>
          </p:spPr>
        </p:sp>
        <p:sp>
          <p:nvSpPr>
            <p:cNvPr id="21638" name="object_21639"/>
            <p:cNvSpPr/>
            <p:nvPr/>
          </p:nvSpPr>
          <p:spPr>
            <a:xfrm>
              <a:off x="105350" y="23800"/>
              <a:ext cx="51110" cy="51110"/>
            </a:xfrm>
            <a:prstGeom prst="ellipse">
              <a:avLst/>
            </a:prstGeom>
            <a:solidFill>
              <a:srgbClr val="707274"/>
            </a:solidFill>
          </p:spPr>
        </p:sp>
        <p:sp>
          <p:nvSpPr>
            <p:cNvPr id="21640" name="object_21641"/>
            <p:cNvSpPr/>
            <p:nvPr/>
          </p:nvSpPr>
          <p:spPr>
            <a:xfrm>
              <a:off x="232050" y="149450"/>
              <a:ext cx="51110" cy="51110"/>
            </a:xfrm>
            <a:prstGeom prst="ellipse">
              <a:avLst/>
            </a:prstGeom>
            <a:solidFill>
              <a:srgbClr val="707274"/>
            </a:solidFill>
          </p:spPr>
        </p:sp>
        <p:sp>
          <p:nvSpPr>
            <p:cNvPr id="21642" name="object_21643"/>
            <p:cNvSpPr/>
            <p:nvPr/>
          </p:nvSpPr>
          <p:spPr>
            <a:xfrm>
              <a:off x="0" y="175000"/>
              <a:ext cx="350000" cy="0"/>
            </a:xfrm>
            <a:prstGeom prst="rect">
              <a:avLst/>
            </a:prstGeom>
            <a:noFill/>
            <a:ln w="10470">
              <a:solidFill>
                <a:srgbClr val="707274"/>
              </a:solidFill>
            </a:ln>
          </p:spPr>
        </p:sp>
        <p:sp>
          <p:nvSpPr>
            <p:cNvPr id="21644" name="object_21645"/>
            <p:cNvSpPr/>
            <p:nvPr/>
          </p:nvSpPr>
          <p:spPr>
            <a:xfrm>
              <a:off x="175000" y="0"/>
              <a:ext cx="0" cy="350000"/>
            </a:xfrm>
            <a:prstGeom prst="rect">
              <a:avLst/>
            </a:prstGeom>
            <a:noFill/>
            <a:ln w="10470">
              <a:solidFill>
                <a:srgbClr val="707274"/>
              </a:solidFill>
            </a:ln>
          </p:spPr>
        </p:sp>
        <p:sp>
          <p:nvSpPr>
            <p:cNvPr id="21646" name="2164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648" name="21649">
            <a:hlinkClick r:id="rId9" action="ppaction://hlinksldjump" tooltip="Semantic Differential"/>
          </p:cNvPr>
          <p:cNvGrpSpPr/>
          <p:nvPr/>
        </p:nvGrpSpPr>
        <p:grpSpPr>
          <a:xfrm>
            <a:off x="18380322" y="887211"/>
            <a:ext cx="561600" cy="648000"/>
            <a:chOff x="0" y="0"/>
            <a:chExt cx="0" cy="0"/>
          </a:xfrm>
        </p:grpSpPr>
        <p:sp>
          <p:nvSpPr>
            <p:cNvPr id="21650" name="21651"/>
            <p:cNvSpPr/>
            <p:nvPr/>
          </p:nvSpPr>
          <p:spPr>
            <a:xfrm>
              <a:off x="0" y="0"/>
              <a:ext cx="350000" cy="350000"/>
            </a:xfrm>
            <a:prstGeom prst="rect">
              <a:avLst/>
            </a:prstGeom>
            <a:noFill/>
            <a:ln w="30000" cap="flat" cmpd="sng" algn="ctr">
              <a:solidFill>
                <a:srgbClr val="707274"/>
              </a:solidFill>
            </a:ln>
          </p:spPr>
        </p:sp>
        <p:cxnSp>
          <p:nvCxnSpPr>
            <p:cNvPr id="21652" name="object_2165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1654" name="object_2165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1656" name="2165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658" name="21659">
            <a:hlinkClick r:id="rId10" action="ppaction://hlinksldjump"/>
          </p:cNvPr>
          <p:cNvGrpSpPr/>
          <p:nvPr/>
        </p:nvGrpSpPr>
        <p:grpSpPr>
          <a:xfrm>
            <a:off x="17356704" y="887211"/>
            <a:ext cx="561600" cy="648000"/>
            <a:chOff x="0" y="0"/>
            <a:chExt cx="0" cy="0"/>
          </a:xfrm>
        </p:grpSpPr>
        <p:sp>
          <p:nvSpPr>
            <p:cNvPr id="21660" name="21661"/>
            <p:cNvSpPr/>
            <p:nvPr/>
          </p:nvSpPr>
          <p:spPr>
            <a:xfrm>
              <a:off x="0" y="0"/>
              <a:ext cx="350000" cy="350000"/>
            </a:xfrm>
            <a:prstGeom prst="rect">
              <a:avLst/>
            </a:prstGeom>
            <a:noFill/>
            <a:ln w="30000" cap="flat" cmpd="sng" algn="ctr">
              <a:solidFill>
                <a:srgbClr val="707274"/>
              </a:solidFill>
            </a:ln>
          </p:spPr>
        </p:sp>
        <p:sp>
          <p:nvSpPr>
            <p:cNvPr id="21662" name="object_2166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1664" name="object_21665"/>
            <p:cNvSpPr/>
            <p:nvPr/>
          </p:nvSpPr>
          <p:spPr>
            <a:xfrm>
              <a:off x="136856" y="41051"/>
              <a:ext cx="54000" cy="59400"/>
            </a:xfrm>
            <a:prstGeom prst="rect">
              <a:avLst/>
            </a:prstGeom>
            <a:solidFill>
              <a:srgbClr val="707274"/>
            </a:solidFill>
          </p:spPr>
        </p:sp>
        <p:sp>
          <p:nvSpPr>
            <p:cNvPr id="21666" name="object_21667"/>
            <p:cNvSpPr/>
            <p:nvPr/>
          </p:nvSpPr>
          <p:spPr>
            <a:xfrm>
              <a:off x="180596" y="70751"/>
              <a:ext cx="55300" cy="0"/>
            </a:xfrm>
            <a:prstGeom prst="line">
              <a:avLst/>
            </a:prstGeom>
            <a:solidFill>
              <a:srgbClr val="000000"/>
            </a:solidFill>
            <a:ln w="11000" cap="flat" cmpd="sng" algn="ctr">
              <a:solidFill>
                <a:srgbClr val="707274"/>
              </a:solidFill>
            </a:ln>
          </p:spPr>
        </p:sp>
        <p:sp>
          <p:nvSpPr>
            <p:cNvPr id="21668" name="object_21669"/>
            <p:cNvSpPr/>
            <p:nvPr/>
          </p:nvSpPr>
          <p:spPr>
            <a:xfrm>
              <a:off x="245893" y="41051"/>
              <a:ext cx="54000" cy="59400"/>
            </a:xfrm>
            <a:prstGeom prst="ellipse">
              <a:avLst/>
            </a:prstGeom>
            <a:solidFill>
              <a:srgbClr val="707274"/>
            </a:solidFill>
          </p:spPr>
        </p:sp>
        <p:sp>
          <p:nvSpPr>
            <p:cNvPr id="21670" name="object_21671"/>
            <p:cNvSpPr/>
            <p:nvPr/>
          </p:nvSpPr>
          <p:spPr>
            <a:xfrm>
              <a:off x="136856" y="143142"/>
              <a:ext cx="54000" cy="59400"/>
            </a:xfrm>
            <a:prstGeom prst="rect">
              <a:avLst/>
            </a:prstGeom>
            <a:solidFill>
              <a:srgbClr val="707274"/>
            </a:solidFill>
          </p:spPr>
        </p:sp>
        <p:sp>
          <p:nvSpPr>
            <p:cNvPr id="21672" name="object_21673"/>
            <p:cNvSpPr/>
            <p:nvPr/>
          </p:nvSpPr>
          <p:spPr>
            <a:xfrm>
              <a:off x="180596" y="172842"/>
              <a:ext cx="55300" cy="0"/>
            </a:xfrm>
            <a:prstGeom prst="line">
              <a:avLst/>
            </a:prstGeom>
            <a:solidFill>
              <a:srgbClr val="000000"/>
            </a:solidFill>
            <a:ln w="11000" cap="flat" cmpd="sng" algn="ctr">
              <a:solidFill>
                <a:srgbClr val="707274"/>
              </a:solidFill>
            </a:ln>
          </p:spPr>
        </p:sp>
        <p:sp>
          <p:nvSpPr>
            <p:cNvPr id="21674" name="object_21675"/>
            <p:cNvSpPr/>
            <p:nvPr/>
          </p:nvSpPr>
          <p:spPr>
            <a:xfrm>
              <a:off x="245893" y="143142"/>
              <a:ext cx="54000" cy="59400"/>
            </a:xfrm>
            <a:prstGeom prst="ellipse">
              <a:avLst/>
            </a:prstGeom>
            <a:solidFill>
              <a:srgbClr val="707274"/>
            </a:solidFill>
          </p:spPr>
        </p:sp>
        <p:sp>
          <p:nvSpPr>
            <p:cNvPr id="21676" name="object_21677"/>
            <p:cNvSpPr/>
            <p:nvPr/>
          </p:nvSpPr>
          <p:spPr>
            <a:xfrm>
              <a:off x="136856" y="237985"/>
              <a:ext cx="54000" cy="59400"/>
            </a:xfrm>
            <a:prstGeom prst="rect">
              <a:avLst/>
            </a:prstGeom>
            <a:solidFill>
              <a:srgbClr val="707274"/>
            </a:solidFill>
          </p:spPr>
        </p:sp>
        <p:sp>
          <p:nvSpPr>
            <p:cNvPr id="21678" name="object_21679"/>
            <p:cNvSpPr/>
            <p:nvPr/>
          </p:nvSpPr>
          <p:spPr>
            <a:xfrm>
              <a:off x="180596" y="267685"/>
              <a:ext cx="55300" cy="0"/>
            </a:xfrm>
            <a:prstGeom prst="line">
              <a:avLst/>
            </a:prstGeom>
            <a:solidFill>
              <a:srgbClr val="000000"/>
            </a:solidFill>
            <a:ln w="11000" cap="flat" cmpd="sng" algn="ctr">
              <a:solidFill>
                <a:srgbClr val="707274"/>
              </a:solidFill>
            </a:ln>
          </p:spPr>
        </p:sp>
        <p:sp>
          <p:nvSpPr>
            <p:cNvPr id="21680" name="object_21681"/>
            <p:cNvSpPr/>
            <p:nvPr/>
          </p:nvSpPr>
          <p:spPr>
            <a:xfrm>
              <a:off x="245893" y="237985"/>
              <a:ext cx="54000" cy="59400"/>
            </a:xfrm>
            <a:prstGeom prst="ellipse">
              <a:avLst/>
            </a:prstGeom>
            <a:solidFill>
              <a:srgbClr val="707274"/>
            </a:solidFill>
          </p:spPr>
        </p:sp>
        <p:sp>
          <p:nvSpPr>
            <p:cNvPr id="21682" name="2168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684" name="21685">
            <a:hlinkClick r:id="rId11" action="ppaction://hlinksldjump" tooltip="Aspektkarte"/>
          </p:cNvPr>
          <p:cNvGrpSpPr/>
          <p:nvPr/>
        </p:nvGrpSpPr>
        <p:grpSpPr>
          <a:xfrm>
            <a:off x="16333086" y="887211"/>
            <a:ext cx="350000" cy="350000"/>
            <a:chOff x="0" y="0"/>
            <a:chExt cx="0" cy="0"/>
          </a:xfrm>
        </p:grpSpPr>
        <p:sp>
          <p:nvSpPr>
            <p:cNvPr id="21686" name="21687"/>
            <p:cNvSpPr/>
            <p:nvPr/>
          </p:nvSpPr>
          <p:spPr>
            <a:xfrm>
              <a:off x="0" y="0"/>
              <a:ext cx="350000" cy="350000"/>
            </a:xfrm>
            <a:prstGeom prst="rect">
              <a:avLst/>
            </a:prstGeom>
            <a:noFill/>
            <a:ln w="30000" cap="flat" cmpd="sng" algn="ctr">
              <a:solidFill>
                <a:srgbClr val="707274"/>
              </a:solidFill>
            </a:ln>
          </p:spPr>
        </p:sp>
        <p:sp>
          <p:nvSpPr>
            <p:cNvPr id="21688" name="21689"/>
            <p:cNvSpPr/>
            <p:nvPr/>
          </p:nvSpPr>
          <p:spPr>
            <a:xfrm>
              <a:off x="70000" y="0"/>
              <a:ext cx="210000" cy="0"/>
            </a:xfrm>
            <a:prstGeom prst="line">
              <a:avLst/>
            </a:prstGeom>
            <a:solidFill>
              <a:srgbClr val="000000"/>
            </a:solidFill>
            <a:ln w="11000" cap="flat" cmpd="sng" algn="ctr">
              <a:solidFill>
                <a:srgbClr val="707274"/>
              </a:solidFill>
            </a:ln>
          </p:spPr>
        </p:sp>
        <p:sp>
          <p:nvSpPr>
            <p:cNvPr id="21690" name="21691"/>
            <p:cNvSpPr/>
            <p:nvPr/>
          </p:nvSpPr>
          <p:spPr>
            <a:xfrm>
              <a:off x="70000" y="58333"/>
              <a:ext cx="210000" cy="0"/>
            </a:xfrm>
            <a:prstGeom prst="line">
              <a:avLst/>
            </a:prstGeom>
            <a:solidFill>
              <a:srgbClr val="000000"/>
            </a:solidFill>
            <a:ln w="11000" cap="flat" cmpd="sng" algn="ctr">
              <a:solidFill>
                <a:srgbClr val="707274"/>
              </a:solidFill>
            </a:ln>
          </p:spPr>
        </p:sp>
        <p:sp>
          <p:nvSpPr>
            <p:cNvPr id="21692" name="21693"/>
            <p:cNvSpPr/>
            <p:nvPr/>
          </p:nvSpPr>
          <p:spPr>
            <a:xfrm>
              <a:off x="70000" y="116667"/>
              <a:ext cx="210000" cy="0"/>
            </a:xfrm>
            <a:prstGeom prst="line">
              <a:avLst/>
            </a:prstGeom>
            <a:solidFill>
              <a:srgbClr val="000000"/>
            </a:solidFill>
            <a:ln w="11000" cap="flat" cmpd="sng" algn="ctr">
              <a:solidFill>
                <a:srgbClr val="707274"/>
              </a:solidFill>
            </a:ln>
          </p:spPr>
        </p:sp>
        <p:sp>
          <p:nvSpPr>
            <p:cNvPr id="21694" name="21695"/>
            <p:cNvSpPr/>
            <p:nvPr/>
          </p:nvSpPr>
          <p:spPr>
            <a:xfrm>
              <a:off x="70000" y="175000"/>
              <a:ext cx="210000" cy="0"/>
            </a:xfrm>
            <a:prstGeom prst="line">
              <a:avLst/>
            </a:prstGeom>
            <a:solidFill>
              <a:srgbClr val="000000"/>
            </a:solidFill>
            <a:ln w="11000" cap="flat" cmpd="sng" algn="ctr">
              <a:solidFill>
                <a:srgbClr val="707274"/>
              </a:solidFill>
            </a:ln>
          </p:spPr>
        </p:sp>
        <p:sp>
          <p:nvSpPr>
            <p:cNvPr id="21696" name="21697"/>
            <p:cNvSpPr/>
            <p:nvPr/>
          </p:nvSpPr>
          <p:spPr>
            <a:xfrm>
              <a:off x="70000" y="233333"/>
              <a:ext cx="210000" cy="0"/>
            </a:xfrm>
            <a:prstGeom prst="line">
              <a:avLst/>
            </a:prstGeom>
            <a:solidFill>
              <a:srgbClr val="000000"/>
            </a:solidFill>
            <a:ln w="11000" cap="flat" cmpd="sng" algn="ctr">
              <a:solidFill>
                <a:srgbClr val="707274"/>
              </a:solidFill>
            </a:ln>
          </p:spPr>
        </p:sp>
        <p:sp>
          <p:nvSpPr>
            <p:cNvPr id="21698" name="21699"/>
            <p:cNvSpPr/>
            <p:nvPr/>
          </p:nvSpPr>
          <p:spPr>
            <a:xfrm>
              <a:off x="70000" y="291667"/>
              <a:ext cx="210000" cy="0"/>
            </a:xfrm>
            <a:prstGeom prst="line">
              <a:avLst/>
            </a:prstGeom>
            <a:solidFill>
              <a:srgbClr val="000000"/>
            </a:solidFill>
            <a:ln w="11000" cap="flat" cmpd="sng" algn="ctr">
              <a:solidFill>
                <a:srgbClr val="707274"/>
              </a:solidFill>
            </a:ln>
          </p:spPr>
        </p:sp>
        <p:sp>
          <p:nvSpPr>
            <p:cNvPr id="21700" name="21701"/>
            <p:cNvSpPr/>
            <p:nvPr/>
          </p:nvSpPr>
          <p:spPr>
            <a:xfrm>
              <a:off x="70000" y="350000"/>
              <a:ext cx="210000" cy="0"/>
            </a:xfrm>
            <a:prstGeom prst="line">
              <a:avLst/>
            </a:prstGeom>
            <a:solidFill>
              <a:srgbClr val="000000"/>
            </a:solidFill>
            <a:ln w="11000" cap="flat" cmpd="sng" algn="ctr">
              <a:solidFill>
                <a:srgbClr val="707274"/>
              </a:solidFill>
            </a:ln>
          </p:spPr>
        </p:sp>
        <p:sp>
          <p:nvSpPr>
            <p:cNvPr id="21702" name="21703">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704" name="object_21705">
            <a:hlinkClick r:id="rId12" action="ppaction://hlinksldjump" tooltip="Tabellenband Demoskopie"/>
          </p:cNvPr>
          <p:cNvGrpSpPr/>
          <p:nvPr/>
        </p:nvGrpSpPr>
        <p:grpSpPr>
          <a:xfrm>
            <a:off x="15309468" y="887211"/>
            <a:ext cx="350000" cy="350000"/>
            <a:chOff x="0" y="0"/>
            <a:chExt cx="0" cy="0"/>
          </a:xfrm>
        </p:grpSpPr>
        <p:sp>
          <p:nvSpPr>
            <p:cNvPr id="21708" name="object_21709"/>
            <p:cNvSpPr/>
            <p:nvPr/>
          </p:nvSpPr>
          <p:spPr>
            <a:xfrm>
              <a:off x="30600" y="27733"/>
              <a:ext cx="222300" cy="61200"/>
            </a:xfrm>
            <a:prstGeom prst="rect">
              <a:avLst/>
            </a:prstGeom>
            <a:solidFill>
              <a:srgbClr val="707274"/>
            </a:solidFill>
            <a:ln>
              <a:noFill/>
            </a:ln>
          </p:spPr>
        </p:sp>
        <p:sp>
          <p:nvSpPr>
            <p:cNvPr id="21710" name="object_21711"/>
            <p:cNvSpPr/>
            <p:nvPr/>
          </p:nvSpPr>
          <p:spPr>
            <a:xfrm>
              <a:off x="0" y="27733"/>
              <a:ext cx="61200" cy="61200"/>
            </a:xfrm>
            <a:prstGeom prst="ellipse">
              <a:avLst/>
            </a:prstGeom>
            <a:solidFill>
              <a:srgbClr val="707274"/>
            </a:solidFill>
            <a:ln>
              <a:noFill/>
            </a:ln>
          </p:spPr>
        </p:sp>
        <p:sp>
          <p:nvSpPr>
            <p:cNvPr id="21712" name="object_21713"/>
            <p:cNvSpPr/>
            <p:nvPr/>
          </p:nvSpPr>
          <p:spPr>
            <a:xfrm>
              <a:off x="222300" y="27733"/>
              <a:ext cx="61200" cy="61200"/>
            </a:xfrm>
            <a:prstGeom prst="ellipse">
              <a:avLst/>
            </a:prstGeom>
            <a:solidFill>
              <a:srgbClr val="707274"/>
            </a:solidFill>
            <a:ln>
              <a:noFill/>
            </a:ln>
          </p:spPr>
        </p:sp>
        <p:sp>
          <p:nvSpPr>
            <p:cNvPr id="21714" name="object_21715"/>
            <p:cNvSpPr/>
            <p:nvPr/>
          </p:nvSpPr>
          <p:spPr>
            <a:xfrm>
              <a:off x="30600" y="144400"/>
              <a:ext cx="141800" cy="61200"/>
            </a:xfrm>
            <a:prstGeom prst="rect">
              <a:avLst/>
            </a:prstGeom>
            <a:solidFill>
              <a:srgbClr val="707274"/>
            </a:solidFill>
            <a:ln>
              <a:noFill/>
            </a:ln>
          </p:spPr>
        </p:sp>
        <p:sp>
          <p:nvSpPr>
            <p:cNvPr id="21716" name="object_21717"/>
            <p:cNvSpPr/>
            <p:nvPr/>
          </p:nvSpPr>
          <p:spPr>
            <a:xfrm>
              <a:off x="0" y="144400"/>
              <a:ext cx="61200" cy="61200"/>
            </a:xfrm>
            <a:prstGeom prst="ellipse">
              <a:avLst/>
            </a:prstGeom>
            <a:solidFill>
              <a:srgbClr val="707274"/>
            </a:solidFill>
            <a:ln>
              <a:noFill/>
            </a:ln>
          </p:spPr>
        </p:sp>
        <p:sp>
          <p:nvSpPr>
            <p:cNvPr id="21718" name="object_21719"/>
            <p:cNvSpPr/>
            <p:nvPr/>
          </p:nvSpPr>
          <p:spPr>
            <a:xfrm>
              <a:off x="141800" y="144400"/>
              <a:ext cx="61200" cy="61200"/>
            </a:xfrm>
            <a:prstGeom prst="ellipse">
              <a:avLst/>
            </a:prstGeom>
            <a:solidFill>
              <a:srgbClr val="707274"/>
            </a:solidFill>
            <a:ln>
              <a:noFill/>
            </a:ln>
          </p:spPr>
        </p:sp>
        <p:sp>
          <p:nvSpPr>
            <p:cNvPr id="21720" name="object_21721"/>
            <p:cNvSpPr/>
            <p:nvPr/>
          </p:nvSpPr>
          <p:spPr>
            <a:xfrm>
              <a:off x="30600" y="261067"/>
              <a:ext cx="288800" cy="61200"/>
            </a:xfrm>
            <a:prstGeom prst="rect">
              <a:avLst/>
            </a:prstGeom>
            <a:solidFill>
              <a:srgbClr val="707274"/>
            </a:solidFill>
            <a:ln>
              <a:noFill/>
            </a:ln>
          </p:spPr>
        </p:sp>
        <p:sp>
          <p:nvSpPr>
            <p:cNvPr id="21722" name="object_21723"/>
            <p:cNvSpPr/>
            <p:nvPr/>
          </p:nvSpPr>
          <p:spPr>
            <a:xfrm>
              <a:off x="0" y="261067"/>
              <a:ext cx="61200" cy="61200"/>
            </a:xfrm>
            <a:prstGeom prst="ellipse">
              <a:avLst/>
            </a:prstGeom>
            <a:solidFill>
              <a:srgbClr val="707274"/>
            </a:solidFill>
            <a:ln>
              <a:noFill/>
            </a:ln>
          </p:spPr>
        </p:sp>
        <p:sp>
          <p:nvSpPr>
            <p:cNvPr id="21724" name="object_21725"/>
            <p:cNvSpPr/>
            <p:nvPr/>
          </p:nvSpPr>
          <p:spPr>
            <a:xfrm>
              <a:off x="288800" y="261067"/>
              <a:ext cx="61200" cy="61200"/>
            </a:xfrm>
            <a:prstGeom prst="ellipse">
              <a:avLst/>
            </a:prstGeom>
            <a:solidFill>
              <a:srgbClr val="707274"/>
            </a:solidFill>
            <a:ln>
              <a:noFill/>
            </a:ln>
          </p:spPr>
        </p:sp>
        <p:sp>
          <p:nvSpPr>
            <p:cNvPr id="21726" name="object_21727"/>
            <p:cNvSpPr/>
            <p:nvPr/>
          </p:nvSpPr>
          <p:spPr>
            <a:xfrm>
              <a:off x="263500" y="58333"/>
              <a:ext cx="0" cy="233333"/>
            </a:xfrm>
            <a:prstGeom prst="rect">
              <a:avLst/>
            </a:prstGeom>
            <a:noFill/>
            <a:ln w="10470">
              <a:solidFill>
                <a:srgbClr val="707274"/>
              </a:solidFill>
            </a:ln>
          </p:spPr>
        </p:sp>
        <p:sp>
          <p:nvSpPr>
            <p:cNvPr id="21728" name="2172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1730" name="object_21731"/>
          <p:cNvSpPr/>
          <p:nvPr/>
        </p:nvSpPr>
        <p:spPr>
          <a:xfrm>
            <a:off x="16376529" y="257782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3.4</a:t>
            </a:r>
          </a:p>
        </p:txBody>
      </p:sp>
      <p:sp>
        <p:nvSpPr>
          <p:cNvPr id="21732" name="object_21733"/>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is excellent at recruiting enough new employees with the required knowledge and skills.</a:t>
            </a:r>
            <a:endParaRPr sz="2450" dirty="0">
              <a:latin typeface="Arial"/>
              <a:cs typeface="Arial"/>
            </a:endParaRPr>
          </a:p>
        </p:txBody>
      </p:sp>
      <p:sp>
        <p:nvSpPr>
          <p:cNvPr id="21734" name="object_21735"/>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1736" name="object_21737"/>
          <p:cNvSpPr/>
          <p:nvPr/>
        </p:nvSpPr>
        <p:spPr>
          <a:xfrm>
            <a:off x="7345326" y="3599878"/>
            <a:ext cx="0" cy="6368604"/>
          </a:xfrm>
          <a:prstGeom prst="rect">
            <a:avLst/>
          </a:prstGeom>
          <a:ln w="5235">
            <a:solidFill>
              <a:srgbClr val="000000"/>
            </a:solidFill>
          </a:ln>
        </p:spPr>
      </p:sp>
      <p:sp>
        <p:nvSpPr>
          <p:cNvPr id="21738" name="object_21739"/>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1740" name="object_21741"/>
          <p:cNvSpPr/>
          <p:nvPr/>
        </p:nvSpPr>
        <p:spPr>
          <a:xfrm>
            <a:off x="9026775" y="3599878"/>
            <a:ext cx="0" cy="6368604"/>
          </a:xfrm>
          <a:prstGeom prst="rect">
            <a:avLst/>
          </a:prstGeom>
          <a:ln w="5235">
            <a:solidFill>
              <a:srgbClr val="767A7C"/>
            </a:solidFill>
          </a:ln>
        </p:spPr>
      </p:sp>
      <p:sp>
        <p:nvSpPr>
          <p:cNvPr id="21742" name="object_21743"/>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1744" name="object_21745"/>
          <p:cNvSpPr/>
          <p:nvPr/>
        </p:nvSpPr>
        <p:spPr>
          <a:xfrm>
            <a:off x="10708225" y="3599878"/>
            <a:ext cx="0" cy="6368604"/>
          </a:xfrm>
          <a:prstGeom prst="rect">
            <a:avLst/>
          </a:prstGeom>
          <a:ln w="5235">
            <a:solidFill>
              <a:srgbClr val="767A7C"/>
            </a:solidFill>
          </a:ln>
        </p:spPr>
      </p:sp>
      <p:sp>
        <p:nvSpPr>
          <p:cNvPr id="21746" name="object_21747"/>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1748" name="object_21749"/>
          <p:cNvSpPr/>
          <p:nvPr/>
        </p:nvSpPr>
        <p:spPr>
          <a:xfrm>
            <a:off x="12389674" y="3599878"/>
            <a:ext cx="0" cy="6368604"/>
          </a:xfrm>
          <a:prstGeom prst="rect">
            <a:avLst/>
          </a:prstGeom>
          <a:ln w="5235">
            <a:solidFill>
              <a:srgbClr val="767A7C"/>
            </a:solidFill>
          </a:ln>
        </p:spPr>
      </p:sp>
      <p:sp>
        <p:nvSpPr>
          <p:cNvPr id="21750" name="object_21751"/>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1752" name="object_21753"/>
          <p:cNvSpPr/>
          <p:nvPr/>
        </p:nvSpPr>
        <p:spPr>
          <a:xfrm>
            <a:off x="14071124" y="3599878"/>
            <a:ext cx="0" cy="6368604"/>
          </a:xfrm>
          <a:prstGeom prst="rect">
            <a:avLst/>
          </a:prstGeom>
          <a:ln w="5235">
            <a:solidFill>
              <a:srgbClr val="767A7C"/>
            </a:solidFill>
          </a:ln>
        </p:spPr>
      </p:sp>
      <p:sp>
        <p:nvSpPr>
          <p:cNvPr id="21754" name="object_21755"/>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1756" name="object_21757"/>
          <p:cNvSpPr/>
          <p:nvPr/>
        </p:nvSpPr>
        <p:spPr>
          <a:xfrm>
            <a:off x="15752573" y="3599878"/>
            <a:ext cx="0" cy="6368604"/>
          </a:xfrm>
          <a:prstGeom prst="rect">
            <a:avLst/>
          </a:prstGeom>
          <a:ln w="5235">
            <a:solidFill>
              <a:srgbClr val="000000"/>
            </a:solidFill>
          </a:ln>
        </p:spPr>
      </p:sp>
      <p:sp>
        <p:nvSpPr>
          <p:cNvPr id="21520" name="object_21521"/>
          <p:cNvSpPr/>
          <p:nvPr/>
        </p:nvSpPr>
        <p:spPr>
          <a:xfrm>
            <a:off x="7345326" y="3442398"/>
            <a:ext cx="5128421" cy="157480"/>
          </a:xfrm>
          <a:prstGeom prst="rect">
            <a:avLst/>
          </a:prstGeom>
          <a:solidFill>
            <a:srgbClr val="DB2D3C"/>
          </a:solidFill>
        </p:spPr>
      </p:sp>
      <p:sp>
        <p:nvSpPr>
          <p:cNvPr id="21522" name="object_21523"/>
          <p:cNvSpPr/>
          <p:nvPr/>
        </p:nvSpPr>
        <p:spPr>
          <a:xfrm>
            <a:off x="12473747" y="3442398"/>
            <a:ext cx="1008870" cy="157480"/>
          </a:xfrm>
          <a:prstGeom prst="rect">
            <a:avLst/>
          </a:prstGeom>
          <a:solidFill>
            <a:srgbClr val="FABC46"/>
          </a:solidFill>
        </p:spPr>
      </p:sp>
      <p:sp>
        <p:nvSpPr>
          <p:cNvPr id="21524" name="object_21525"/>
          <p:cNvSpPr/>
          <p:nvPr/>
        </p:nvSpPr>
        <p:spPr>
          <a:xfrm>
            <a:off x="13482617" y="3442398"/>
            <a:ext cx="2269957" cy="157480"/>
          </a:xfrm>
          <a:prstGeom prst="rect">
            <a:avLst/>
          </a:prstGeom>
          <a:solidFill>
            <a:srgbClr val="35B77C"/>
          </a:solidFill>
        </p:spPr>
      </p:sp>
      <p:sp>
        <p:nvSpPr>
          <p:cNvPr id="21758" name="object_21759"/>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1760" name="object_21761"/>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803</a:t>
            </a:r>
          </a:p>
        </p:txBody>
      </p:sp>
      <p:sp>
        <p:nvSpPr>
          <p:cNvPr id="21762" name="object_21763"/>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A=3.4 | I=11%</a:t>
            </a:r>
          </a:p>
        </p:txBody>
      </p:sp>
      <p:sp>
        <p:nvSpPr>
          <p:cNvPr id="21764" name="object_21765"/>
          <p:cNvSpPr/>
          <p:nvPr/>
        </p:nvSpPr>
        <p:spPr>
          <a:xfrm>
            <a:off x="7345326" y="3759093"/>
            <a:ext cx="4353342" cy="212287"/>
          </a:xfrm>
          <a:prstGeom prst="rect">
            <a:avLst/>
          </a:prstGeom>
          <a:solidFill>
            <a:srgbClr val="49C0B6"/>
          </a:solidFill>
        </p:spPr>
      </p:sp>
      <p:sp>
        <p:nvSpPr>
          <p:cNvPr id="21766" name="object_21767"/>
          <p:cNvSpPr/>
          <p:nvPr/>
        </p:nvSpPr>
        <p:spPr>
          <a:xfrm>
            <a:off x="11698668" y="3599878"/>
            <a:ext cx="0" cy="6368604"/>
          </a:xfrm>
          <a:prstGeom prst="rect">
            <a:avLst/>
          </a:prstGeom>
          <a:ln w="21000">
            <a:solidFill>
              <a:srgbClr val="49C0B6"/>
            </a:solidFill>
          </a:ln>
        </p:spPr>
      </p:sp>
      <p:sp>
        <p:nvSpPr>
          <p:cNvPr id="21768" name="object_21769"/>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1770" name="object_21771"/>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1772" name="object_21773"/>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1774" name="object_21775"/>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105</a:t>
            </a:r>
          </a:p>
        </p:txBody>
      </p:sp>
      <p:sp>
        <p:nvSpPr>
          <p:cNvPr id="21776" name="object_21777"/>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A=3.7 | I=19%</a:t>
            </a:r>
          </a:p>
        </p:txBody>
      </p:sp>
      <p:sp>
        <p:nvSpPr>
          <p:cNvPr id="21778" name="object_21779"/>
          <p:cNvSpPr/>
          <p:nvPr/>
        </p:nvSpPr>
        <p:spPr>
          <a:xfrm>
            <a:off x="7345326" y="4820527"/>
            <a:ext cx="3907368" cy="212287"/>
          </a:xfrm>
          <a:prstGeom prst="rect">
            <a:avLst/>
          </a:prstGeom>
          <a:solidFill>
            <a:srgbClr val="49C0B6"/>
          </a:solidFill>
        </p:spPr>
      </p:sp>
      <p:sp>
        <p:nvSpPr>
          <p:cNvPr id="21780" name="object_21781"/>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1782" name="object_21783"/>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231</a:t>
            </a:r>
          </a:p>
        </p:txBody>
      </p:sp>
      <p:sp>
        <p:nvSpPr>
          <p:cNvPr id="21784" name="object_21785"/>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A=3.4 | I=9%</a:t>
            </a:r>
          </a:p>
        </p:txBody>
      </p:sp>
      <p:sp>
        <p:nvSpPr>
          <p:cNvPr id="21786" name="object_21787"/>
          <p:cNvSpPr/>
          <p:nvPr/>
        </p:nvSpPr>
        <p:spPr>
          <a:xfrm>
            <a:off x="7345326" y="5351244"/>
            <a:ext cx="4454749" cy="212287"/>
          </a:xfrm>
          <a:prstGeom prst="rect">
            <a:avLst/>
          </a:prstGeom>
          <a:solidFill>
            <a:srgbClr val="49C0B6"/>
          </a:solidFill>
        </p:spPr>
      </p:sp>
      <p:sp>
        <p:nvSpPr>
          <p:cNvPr id="21788" name="object_21789"/>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1790" name="object_21791"/>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1792" name="object_21793"/>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794" name="object_21795"/>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30</a:t>
            </a:r>
          </a:p>
        </p:txBody>
      </p:sp>
      <p:sp>
        <p:nvSpPr>
          <p:cNvPr id="21796" name="object_21797"/>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A=3.6 | I=14%</a:t>
            </a:r>
          </a:p>
        </p:txBody>
      </p:sp>
      <p:sp>
        <p:nvSpPr>
          <p:cNvPr id="21798" name="object_21799"/>
          <p:cNvSpPr/>
          <p:nvPr/>
        </p:nvSpPr>
        <p:spPr>
          <a:xfrm>
            <a:off x="7345326" y="6412678"/>
            <a:ext cx="3979430" cy="212287"/>
          </a:xfrm>
          <a:prstGeom prst="rect">
            <a:avLst/>
          </a:prstGeom>
          <a:solidFill>
            <a:srgbClr val="49C0B6"/>
          </a:solidFill>
        </p:spPr>
      </p:sp>
      <p:sp>
        <p:nvSpPr>
          <p:cNvPr id="21800" name="object_21801"/>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802" name="object_21803"/>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122</a:t>
            </a:r>
          </a:p>
        </p:txBody>
      </p:sp>
      <p:sp>
        <p:nvSpPr>
          <p:cNvPr id="21804" name="object_21805"/>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A=3.7 | I=13%</a:t>
            </a:r>
          </a:p>
        </p:txBody>
      </p:sp>
      <p:sp>
        <p:nvSpPr>
          <p:cNvPr id="21806" name="object_21807"/>
          <p:cNvSpPr/>
          <p:nvPr/>
        </p:nvSpPr>
        <p:spPr>
          <a:xfrm>
            <a:off x="7345326" y="6943395"/>
            <a:ext cx="3886629" cy="212287"/>
          </a:xfrm>
          <a:prstGeom prst="rect">
            <a:avLst/>
          </a:prstGeom>
          <a:solidFill>
            <a:srgbClr val="49C0B6"/>
          </a:solidFill>
        </p:spPr>
      </p:sp>
      <p:sp>
        <p:nvSpPr>
          <p:cNvPr id="21808" name="object_21809"/>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810" name="object_21811"/>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182</a:t>
            </a:r>
          </a:p>
        </p:txBody>
      </p:sp>
      <p:sp>
        <p:nvSpPr>
          <p:cNvPr id="21812" name="object_21813"/>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A=3.3 | I=9%</a:t>
            </a:r>
          </a:p>
        </p:txBody>
      </p:sp>
      <p:sp>
        <p:nvSpPr>
          <p:cNvPr id="21814" name="object_21815"/>
          <p:cNvSpPr/>
          <p:nvPr/>
        </p:nvSpPr>
        <p:spPr>
          <a:xfrm>
            <a:off x="7345326" y="7474112"/>
            <a:ext cx="4526979" cy="212287"/>
          </a:xfrm>
          <a:prstGeom prst="rect">
            <a:avLst/>
          </a:prstGeom>
          <a:solidFill>
            <a:srgbClr val="49C0B6"/>
          </a:solidFill>
        </p:spPr>
      </p:sp>
      <p:sp>
        <p:nvSpPr>
          <p:cNvPr id="21816" name="object_21817"/>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1818" name="object_21819"/>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1820" name="object_21821"/>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822" name="object_21823"/>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12</a:t>
            </a:r>
          </a:p>
        </p:txBody>
      </p:sp>
      <p:sp>
        <p:nvSpPr>
          <p:cNvPr id="21824" name="object_21825"/>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I=0%</a:t>
            </a:r>
          </a:p>
        </p:txBody>
      </p:sp>
      <p:sp>
        <p:nvSpPr>
          <p:cNvPr id="21826" name="object_21827"/>
          <p:cNvSpPr/>
          <p:nvPr/>
        </p:nvSpPr>
        <p:spPr>
          <a:xfrm>
            <a:off x="7345326" y="8535546"/>
            <a:ext cx="5184469" cy="212287"/>
          </a:xfrm>
          <a:prstGeom prst="rect">
            <a:avLst/>
          </a:prstGeom>
          <a:solidFill>
            <a:srgbClr val="49C0B6"/>
          </a:solidFill>
        </p:spPr>
      </p:sp>
      <p:sp>
        <p:nvSpPr>
          <p:cNvPr id="21828" name="object_21829"/>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830" name="object_21831"/>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206</a:t>
            </a:r>
          </a:p>
        </p:txBody>
      </p:sp>
      <p:sp>
        <p:nvSpPr>
          <p:cNvPr id="21832" name="object_21833"/>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A=3.4 | I=10%</a:t>
            </a:r>
          </a:p>
        </p:txBody>
      </p:sp>
      <p:sp>
        <p:nvSpPr>
          <p:cNvPr id="21834" name="object_21835"/>
          <p:cNvSpPr/>
          <p:nvPr/>
        </p:nvSpPr>
        <p:spPr>
          <a:xfrm>
            <a:off x="7345326" y="9066263"/>
            <a:ext cx="4358709" cy="212287"/>
          </a:xfrm>
          <a:prstGeom prst="rect">
            <a:avLst/>
          </a:prstGeom>
          <a:solidFill>
            <a:srgbClr val="49C0B6"/>
          </a:solidFill>
        </p:spPr>
      </p:sp>
      <p:sp>
        <p:nvSpPr>
          <p:cNvPr id="21836" name="object_21837"/>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1838" name="object_21839"/>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107</a:t>
            </a:r>
          </a:p>
        </p:txBody>
      </p:sp>
      <p:sp>
        <p:nvSpPr>
          <p:cNvPr id="21840" name="object_21841"/>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A=3.7 | I=18%</a:t>
            </a:r>
          </a:p>
        </p:txBody>
      </p:sp>
      <p:sp>
        <p:nvSpPr>
          <p:cNvPr id="21842" name="object_21843"/>
          <p:cNvSpPr/>
          <p:nvPr/>
        </p:nvSpPr>
        <p:spPr>
          <a:xfrm>
            <a:off x="7345326" y="9596980"/>
            <a:ext cx="3944335" cy="212287"/>
          </a:xfrm>
          <a:prstGeom prst="rect">
            <a:avLst/>
          </a:prstGeom>
          <a:solidFill>
            <a:srgbClr val="49C0B6"/>
          </a:solidFill>
        </p:spPr>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52" name="object_21853"/>
          <p:cNvSpPr>
            <a:spLocks noGrp="1"/>
          </p:cNvSpPr>
          <p:nvPr/>
        </p:nvSpPr>
        <p:spPr>
          <a:xfrm>
            <a:off x="663156" y="586369"/>
            <a:ext cx="922019" cy="922019"/>
          </a:xfrm>
          <a:prstGeom prst="ellipse">
            <a:avLst/>
          </a:prstGeom>
          <a:solidFill>
            <a:srgbClr val="5C5AA7"/>
          </a:solidFill>
        </p:spPr>
        <p:txBody>
          <a:bodyPr wrap="square" lIns="0" tIns="0" rIns="0" bIns="0" rtlCol="0" anchor="ctr"/>
          <a:lstStyle/>
          <a:p>
            <a:pPr algn="ctr"/>
            <a:r>
              <a:rPr sz="2950" b="1" dirty="0">
                <a:solidFill>
                  <a:srgbClr val="FFFFFF"/>
                </a:solidFill>
                <a:latin typeface="Arial"/>
                <a:ea typeface="Arial"/>
              </a:rPr>
              <a:t>14</a:t>
            </a:r>
            <a:endParaRPr sz="2950" b="1" dirty="0"/>
          </a:p>
        </p:txBody>
      </p:sp>
      <p:sp>
        <p:nvSpPr>
          <p:cNvPr id="21854" name="object_2185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diversity</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1856" name="21857">
            <a:hlinkClick r:id="rId3" action="ppaction://hlinksldjump" tooltip="Content"/>
          </p:cNvPr>
          <p:cNvGrpSpPr/>
          <p:nvPr/>
        </p:nvGrpSpPr>
        <p:grpSpPr>
          <a:xfrm>
            <a:off x="19403940" y="295737"/>
            <a:ext cx="350000" cy="350000"/>
            <a:chOff x="0" y="0"/>
            <a:chExt cx="0" cy="0"/>
          </a:xfrm>
        </p:grpSpPr>
        <p:sp>
          <p:nvSpPr>
            <p:cNvPr id="21858" name="21859"/>
            <p:cNvSpPr/>
            <p:nvPr/>
          </p:nvSpPr>
          <p:spPr>
            <a:xfrm>
              <a:off x="0" y="0"/>
              <a:ext cx="350000" cy="350000"/>
            </a:xfrm>
            <a:prstGeom prst="rect">
              <a:avLst/>
            </a:prstGeom>
            <a:noFill/>
            <a:ln w="30000" cap="flat" cmpd="sng" algn="ctr">
              <a:solidFill>
                <a:srgbClr val="707274"/>
              </a:solidFill>
            </a:ln>
          </p:spPr>
        </p:sp>
        <p:sp>
          <p:nvSpPr>
            <p:cNvPr id="21860" name="21861">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1862" name="21863">
            <a:hlinkClick r:id="rId4" action="ppaction://hlinksldjump" tooltip="Project overview"/>
          </p:cNvPr>
          <p:cNvGrpSpPr/>
          <p:nvPr/>
        </p:nvGrpSpPr>
        <p:grpSpPr>
          <a:xfrm>
            <a:off x="18380322" y="295737"/>
            <a:ext cx="350000" cy="350000"/>
            <a:chOff x="0" y="0"/>
            <a:chExt cx="0" cy="0"/>
          </a:xfrm>
        </p:grpSpPr>
        <p:sp>
          <p:nvSpPr>
            <p:cNvPr id="21864" name="21865"/>
            <p:cNvSpPr/>
            <p:nvPr/>
          </p:nvSpPr>
          <p:spPr>
            <a:xfrm>
              <a:off x="0" y="0"/>
              <a:ext cx="350000" cy="350000"/>
            </a:xfrm>
            <a:prstGeom prst="rect">
              <a:avLst/>
            </a:prstGeom>
            <a:noFill/>
            <a:ln w="30000" cap="flat" cmpd="sng" algn="ctr">
              <a:solidFill>
                <a:srgbClr val="707274"/>
              </a:solidFill>
            </a:ln>
          </p:spPr>
        </p:sp>
        <p:sp>
          <p:nvSpPr>
            <p:cNvPr id="21866" name="21867"/>
            <p:cNvSpPr/>
            <p:nvPr/>
          </p:nvSpPr>
          <p:spPr>
            <a:xfrm>
              <a:off x="0" y="280000"/>
              <a:ext cx="350000" cy="0"/>
            </a:xfrm>
            <a:prstGeom prst="line">
              <a:avLst/>
            </a:prstGeom>
            <a:solidFill>
              <a:srgbClr val="000000"/>
            </a:solidFill>
            <a:ln w="11000" cap="flat" cmpd="sng" algn="ctr">
              <a:solidFill>
                <a:srgbClr val="707274"/>
              </a:solidFill>
            </a:ln>
          </p:spPr>
        </p:sp>
        <p:sp>
          <p:nvSpPr>
            <p:cNvPr id="21868" name="21869"/>
            <p:cNvSpPr/>
            <p:nvPr/>
          </p:nvSpPr>
          <p:spPr>
            <a:xfrm>
              <a:off x="175000" y="280000"/>
              <a:ext cx="0" cy="70000"/>
            </a:xfrm>
            <a:prstGeom prst="line">
              <a:avLst/>
            </a:prstGeom>
            <a:solidFill>
              <a:srgbClr val="000000"/>
            </a:solidFill>
            <a:ln w="11000" cap="flat" cmpd="sng" algn="ctr">
              <a:solidFill>
                <a:srgbClr val="707274"/>
              </a:solidFill>
            </a:ln>
          </p:spPr>
        </p:sp>
        <p:sp>
          <p:nvSpPr>
            <p:cNvPr id="21870" name="object_21871"/>
            <p:cNvSpPr/>
            <p:nvPr/>
          </p:nvSpPr>
          <p:spPr>
            <a:xfrm>
              <a:off x="50000" y="87500"/>
              <a:ext cx="75000" cy="75000"/>
            </a:xfrm>
            <a:prstGeom prst="ellipse">
              <a:avLst/>
            </a:prstGeom>
            <a:solidFill>
              <a:srgbClr val="707274"/>
            </a:solidFill>
          </p:spPr>
        </p:sp>
        <p:sp>
          <p:nvSpPr>
            <p:cNvPr id="21872" name="object_21873"/>
            <p:cNvSpPr/>
            <p:nvPr/>
          </p:nvSpPr>
          <p:spPr>
            <a:xfrm>
              <a:off x="137500" y="87500"/>
              <a:ext cx="75000" cy="75000"/>
            </a:xfrm>
            <a:prstGeom prst="ellipse">
              <a:avLst/>
            </a:prstGeom>
            <a:solidFill>
              <a:srgbClr val="707274"/>
            </a:solidFill>
          </p:spPr>
        </p:sp>
        <p:sp>
          <p:nvSpPr>
            <p:cNvPr id="21874" name="object_21875"/>
            <p:cNvSpPr/>
            <p:nvPr/>
          </p:nvSpPr>
          <p:spPr>
            <a:xfrm>
              <a:off x="225000" y="87500"/>
              <a:ext cx="75000" cy="75000"/>
            </a:xfrm>
            <a:prstGeom prst="ellipse">
              <a:avLst/>
            </a:prstGeom>
            <a:solidFill>
              <a:srgbClr val="707274"/>
            </a:solidFill>
          </p:spPr>
        </p:sp>
        <p:sp>
          <p:nvSpPr>
            <p:cNvPr id="21876" name="21877"/>
            <p:cNvSpPr/>
            <p:nvPr/>
          </p:nvSpPr>
          <p:spPr>
            <a:xfrm>
              <a:off x="105000" y="233333"/>
              <a:ext cx="140000" cy="0"/>
            </a:xfrm>
            <a:prstGeom prst="rect">
              <a:avLst/>
            </a:prstGeom>
            <a:noFill/>
            <a:ln w="30000" cap="flat" cmpd="sng" algn="ctr">
              <a:solidFill>
                <a:srgbClr val="707274"/>
              </a:solidFill>
            </a:ln>
          </p:spPr>
        </p:sp>
        <p:sp>
          <p:nvSpPr>
            <p:cNvPr id="21878" name="21879">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880" name="21881">
            <a:hlinkClick r:id="rId5" action="ppaction://hlinksldjump" tooltip="Response-Rate"/>
          </p:cNvPr>
          <p:cNvGrpSpPr/>
          <p:nvPr/>
        </p:nvGrpSpPr>
        <p:grpSpPr>
          <a:xfrm>
            <a:off x="17356704" y="295737"/>
            <a:ext cx="350000" cy="350000"/>
            <a:chOff x="0" y="0"/>
            <a:chExt cx="0" cy="0"/>
          </a:xfrm>
        </p:grpSpPr>
        <p:sp>
          <p:nvSpPr>
            <p:cNvPr id="21882" name="21883"/>
            <p:cNvSpPr/>
            <p:nvPr/>
          </p:nvSpPr>
          <p:spPr>
            <a:xfrm>
              <a:off x="0" y="0"/>
              <a:ext cx="350000" cy="350000"/>
            </a:xfrm>
            <a:prstGeom prst="rect">
              <a:avLst/>
            </a:prstGeom>
            <a:noFill/>
            <a:ln w="30000" cap="flat" cmpd="sng" algn="ctr">
              <a:solidFill>
                <a:srgbClr val="707274"/>
              </a:solidFill>
            </a:ln>
          </p:spPr>
        </p:sp>
        <p:sp>
          <p:nvSpPr>
            <p:cNvPr id="21884" name="21885">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1886" name="object_21887">
            <a:hlinkClick r:id="rId6" action="ppaction://hlinksldjump" tooltip="Index overview"/>
          </p:cNvPr>
          <p:cNvGrpSpPr/>
          <p:nvPr/>
        </p:nvGrpSpPr>
        <p:grpSpPr>
          <a:xfrm>
            <a:off x="16333086" y="295737"/>
            <a:ext cx="511198" cy="515004"/>
            <a:chOff x="17809255" y="706508"/>
            <a:chExt cx="711198" cy="715004"/>
          </a:xfrm>
        </p:grpSpPr>
        <p:sp>
          <p:nvSpPr>
            <p:cNvPr id="21888" name="object_21889"/>
            <p:cNvSpPr/>
            <p:nvPr/>
          </p:nvSpPr>
          <p:spPr>
            <a:xfrm>
              <a:off x="17809255" y="706508"/>
              <a:ext cx="711198" cy="715004"/>
            </a:xfrm>
            <a:prstGeom prst="rect">
              <a:avLst/>
            </a:prstGeom>
            <a:solidFill>
              <a:srgbClr val="FFFFFF">
                <a:alpha val="500"/>
              </a:srgbClr>
            </a:solidFill>
            <a:ln>
              <a:noFill/>
            </a:ln>
          </p:spPr>
        </p:sp>
        <p:sp>
          <p:nvSpPr>
            <p:cNvPr id="21890" name="object_2189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1892" name="object_2189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1894" name="object_2189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1896" name="object_2189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1898" name="object_2189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1900" name="object_2190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1902" name="object_2190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1904" name="object_2190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1906" name="object_2190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1908" name="object_21909">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1910" name="object_21911">
            <a:hlinkClick r:id="rId7" action="ppaction://hlinksldjump" tooltip="Dimensions"/>
          </p:cNvPr>
          <p:cNvGrpSpPr/>
          <p:nvPr/>
        </p:nvGrpSpPr>
        <p:grpSpPr>
          <a:xfrm>
            <a:off x="15309468" y="295737"/>
            <a:ext cx="350000" cy="350000"/>
            <a:chOff x="0" y="0"/>
            <a:chExt cx="0" cy="0"/>
          </a:xfrm>
        </p:grpSpPr>
        <p:sp>
          <p:nvSpPr>
            <p:cNvPr id="21912" name="object_21913"/>
            <p:cNvSpPr/>
            <p:nvPr/>
          </p:nvSpPr>
          <p:spPr>
            <a:xfrm>
              <a:off x="30600" y="27733"/>
              <a:ext cx="113800" cy="61200"/>
            </a:xfrm>
            <a:prstGeom prst="rect">
              <a:avLst/>
            </a:prstGeom>
            <a:solidFill>
              <a:srgbClr val="707274"/>
            </a:solidFill>
            <a:ln>
              <a:noFill/>
            </a:ln>
          </p:spPr>
        </p:sp>
        <p:sp>
          <p:nvSpPr>
            <p:cNvPr id="21914" name="object_21915"/>
            <p:cNvSpPr/>
            <p:nvPr/>
          </p:nvSpPr>
          <p:spPr>
            <a:xfrm>
              <a:off x="275600" y="27733"/>
              <a:ext cx="43800" cy="61200"/>
            </a:xfrm>
            <a:prstGeom prst="rect">
              <a:avLst/>
            </a:prstGeom>
            <a:solidFill>
              <a:srgbClr val="707274"/>
            </a:solidFill>
            <a:ln>
              <a:noFill/>
            </a:ln>
          </p:spPr>
        </p:sp>
        <p:sp>
          <p:nvSpPr>
            <p:cNvPr id="21916" name="object_21917"/>
            <p:cNvSpPr/>
            <p:nvPr/>
          </p:nvSpPr>
          <p:spPr>
            <a:xfrm>
              <a:off x="0" y="27733"/>
              <a:ext cx="61200" cy="61200"/>
            </a:xfrm>
            <a:prstGeom prst="ellipse">
              <a:avLst/>
            </a:prstGeom>
            <a:solidFill>
              <a:srgbClr val="707274"/>
            </a:solidFill>
            <a:ln>
              <a:noFill/>
            </a:ln>
          </p:spPr>
        </p:sp>
        <p:sp>
          <p:nvSpPr>
            <p:cNvPr id="21918" name="object_21919"/>
            <p:cNvSpPr/>
            <p:nvPr/>
          </p:nvSpPr>
          <p:spPr>
            <a:xfrm>
              <a:off x="113800" y="27733"/>
              <a:ext cx="61200" cy="61200"/>
            </a:xfrm>
            <a:prstGeom prst="ellipse">
              <a:avLst/>
            </a:prstGeom>
            <a:solidFill>
              <a:srgbClr val="707274"/>
            </a:solidFill>
            <a:ln>
              <a:noFill/>
            </a:ln>
          </p:spPr>
        </p:sp>
        <p:sp>
          <p:nvSpPr>
            <p:cNvPr id="21920" name="object_21921"/>
            <p:cNvSpPr/>
            <p:nvPr/>
          </p:nvSpPr>
          <p:spPr>
            <a:xfrm>
              <a:off x="288800" y="27733"/>
              <a:ext cx="61200" cy="61200"/>
            </a:xfrm>
            <a:prstGeom prst="ellipse">
              <a:avLst/>
            </a:prstGeom>
            <a:solidFill>
              <a:srgbClr val="707274"/>
            </a:solidFill>
            <a:ln>
              <a:noFill/>
            </a:ln>
          </p:spPr>
        </p:sp>
        <p:sp>
          <p:nvSpPr>
            <p:cNvPr id="21922" name="object_21923"/>
            <p:cNvSpPr/>
            <p:nvPr/>
          </p:nvSpPr>
          <p:spPr>
            <a:xfrm>
              <a:off x="245000" y="27733"/>
              <a:ext cx="61200" cy="61200"/>
            </a:xfrm>
            <a:prstGeom prst="ellipse">
              <a:avLst/>
            </a:prstGeom>
            <a:solidFill>
              <a:srgbClr val="707274"/>
            </a:solidFill>
            <a:ln>
              <a:noFill/>
            </a:ln>
          </p:spPr>
        </p:sp>
        <p:sp>
          <p:nvSpPr>
            <p:cNvPr id="21924" name="object_21925"/>
            <p:cNvSpPr/>
            <p:nvPr/>
          </p:nvSpPr>
          <p:spPr>
            <a:xfrm>
              <a:off x="30600" y="144400"/>
              <a:ext cx="43800" cy="61200"/>
            </a:xfrm>
            <a:prstGeom prst="rect">
              <a:avLst/>
            </a:prstGeom>
            <a:solidFill>
              <a:srgbClr val="707274"/>
            </a:solidFill>
            <a:ln>
              <a:noFill/>
            </a:ln>
          </p:spPr>
        </p:sp>
        <p:sp>
          <p:nvSpPr>
            <p:cNvPr id="21926" name="object_21927"/>
            <p:cNvSpPr/>
            <p:nvPr/>
          </p:nvSpPr>
          <p:spPr>
            <a:xfrm>
              <a:off x="205600" y="144400"/>
              <a:ext cx="113800" cy="61200"/>
            </a:xfrm>
            <a:prstGeom prst="rect">
              <a:avLst/>
            </a:prstGeom>
            <a:solidFill>
              <a:srgbClr val="707274"/>
            </a:solidFill>
            <a:ln>
              <a:noFill/>
            </a:ln>
          </p:spPr>
        </p:sp>
        <p:sp>
          <p:nvSpPr>
            <p:cNvPr id="21928" name="object_21929"/>
            <p:cNvSpPr/>
            <p:nvPr/>
          </p:nvSpPr>
          <p:spPr>
            <a:xfrm>
              <a:off x="0" y="144400"/>
              <a:ext cx="61200" cy="61200"/>
            </a:xfrm>
            <a:prstGeom prst="ellipse">
              <a:avLst/>
            </a:prstGeom>
            <a:solidFill>
              <a:srgbClr val="707274"/>
            </a:solidFill>
            <a:ln>
              <a:noFill/>
            </a:ln>
          </p:spPr>
        </p:sp>
        <p:sp>
          <p:nvSpPr>
            <p:cNvPr id="21930" name="object_21931"/>
            <p:cNvSpPr/>
            <p:nvPr/>
          </p:nvSpPr>
          <p:spPr>
            <a:xfrm>
              <a:off x="43800" y="144400"/>
              <a:ext cx="61200" cy="61200"/>
            </a:xfrm>
            <a:prstGeom prst="ellipse">
              <a:avLst/>
            </a:prstGeom>
            <a:solidFill>
              <a:srgbClr val="707274"/>
            </a:solidFill>
            <a:ln>
              <a:noFill/>
            </a:ln>
          </p:spPr>
        </p:sp>
        <p:sp>
          <p:nvSpPr>
            <p:cNvPr id="21932" name="object_21933"/>
            <p:cNvSpPr/>
            <p:nvPr/>
          </p:nvSpPr>
          <p:spPr>
            <a:xfrm>
              <a:off x="288800" y="144400"/>
              <a:ext cx="61200" cy="61200"/>
            </a:xfrm>
            <a:prstGeom prst="ellipse">
              <a:avLst/>
            </a:prstGeom>
            <a:solidFill>
              <a:srgbClr val="707274"/>
            </a:solidFill>
            <a:ln>
              <a:noFill/>
            </a:ln>
          </p:spPr>
        </p:sp>
        <p:sp>
          <p:nvSpPr>
            <p:cNvPr id="21934" name="object_21935"/>
            <p:cNvSpPr/>
            <p:nvPr/>
          </p:nvSpPr>
          <p:spPr>
            <a:xfrm>
              <a:off x="175000" y="144400"/>
              <a:ext cx="61200" cy="61200"/>
            </a:xfrm>
            <a:prstGeom prst="ellipse">
              <a:avLst/>
            </a:prstGeom>
            <a:solidFill>
              <a:srgbClr val="707274"/>
            </a:solidFill>
            <a:ln>
              <a:noFill/>
            </a:ln>
          </p:spPr>
        </p:sp>
        <p:sp>
          <p:nvSpPr>
            <p:cNvPr id="21936" name="object_21937"/>
            <p:cNvSpPr/>
            <p:nvPr/>
          </p:nvSpPr>
          <p:spPr>
            <a:xfrm>
              <a:off x="30600" y="261067"/>
              <a:ext cx="78800" cy="61200"/>
            </a:xfrm>
            <a:prstGeom prst="rect">
              <a:avLst/>
            </a:prstGeom>
            <a:solidFill>
              <a:srgbClr val="707274"/>
            </a:solidFill>
            <a:ln>
              <a:noFill/>
            </a:ln>
          </p:spPr>
        </p:sp>
        <p:sp>
          <p:nvSpPr>
            <p:cNvPr id="21938" name="object_21939"/>
            <p:cNvSpPr/>
            <p:nvPr/>
          </p:nvSpPr>
          <p:spPr>
            <a:xfrm>
              <a:off x="240600" y="261067"/>
              <a:ext cx="78800" cy="61200"/>
            </a:xfrm>
            <a:prstGeom prst="rect">
              <a:avLst/>
            </a:prstGeom>
            <a:solidFill>
              <a:srgbClr val="707274"/>
            </a:solidFill>
            <a:ln>
              <a:noFill/>
            </a:ln>
          </p:spPr>
        </p:sp>
        <p:sp>
          <p:nvSpPr>
            <p:cNvPr id="21940" name="object_21941"/>
            <p:cNvSpPr/>
            <p:nvPr/>
          </p:nvSpPr>
          <p:spPr>
            <a:xfrm>
              <a:off x="0" y="261067"/>
              <a:ext cx="61200" cy="61200"/>
            </a:xfrm>
            <a:prstGeom prst="ellipse">
              <a:avLst/>
            </a:prstGeom>
            <a:solidFill>
              <a:srgbClr val="707274"/>
            </a:solidFill>
            <a:ln>
              <a:noFill/>
            </a:ln>
          </p:spPr>
        </p:sp>
        <p:sp>
          <p:nvSpPr>
            <p:cNvPr id="21942" name="object_21943"/>
            <p:cNvSpPr/>
            <p:nvPr/>
          </p:nvSpPr>
          <p:spPr>
            <a:xfrm>
              <a:off x="78800" y="261067"/>
              <a:ext cx="61200" cy="61200"/>
            </a:xfrm>
            <a:prstGeom prst="ellipse">
              <a:avLst/>
            </a:prstGeom>
            <a:solidFill>
              <a:srgbClr val="707274"/>
            </a:solidFill>
            <a:ln>
              <a:noFill/>
            </a:ln>
          </p:spPr>
        </p:sp>
        <p:sp>
          <p:nvSpPr>
            <p:cNvPr id="21944" name="object_21945"/>
            <p:cNvSpPr/>
            <p:nvPr/>
          </p:nvSpPr>
          <p:spPr>
            <a:xfrm>
              <a:off x="288800" y="261067"/>
              <a:ext cx="61200" cy="61200"/>
            </a:xfrm>
            <a:prstGeom prst="ellipse">
              <a:avLst/>
            </a:prstGeom>
            <a:solidFill>
              <a:srgbClr val="707274"/>
            </a:solidFill>
            <a:ln>
              <a:noFill/>
            </a:ln>
          </p:spPr>
        </p:sp>
        <p:sp>
          <p:nvSpPr>
            <p:cNvPr id="21946" name="object_21947"/>
            <p:cNvSpPr/>
            <p:nvPr/>
          </p:nvSpPr>
          <p:spPr>
            <a:xfrm>
              <a:off x="210000" y="261067"/>
              <a:ext cx="61200" cy="61200"/>
            </a:xfrm>
            <a:prstGeom prst="ellipse">
              <a:avLst/>
            </a:prstGeom>
            <a:solidFill>
              <a:srgbClr val="707274"/>
            </a:solidFill>
            <a:ln>
              <a:noFill/>
            </a:ln>
          </p:spPr>
        </p:sp>
        <p:sp>
          <p:nvSpPr>
            <p:cNvPr id="21948" name="2194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950" name="object_21951">
            <a:hlinkClick r:id="rId8" action="ppaction://hlinksldjump" tooltip="Portfolio of Action"/>
          </p:cNvPr>
          <p:cNvGrpSpPr/>
          <p:nvPr/>
        </p:nvGrpSpPr>
        <p:grpSpPr>
          <a:xfrm>
            <a:off x="19403940" y="887211"/>
            <a:ext cx="350000" cy="350000"/>
            <a:chOff x="0" y="0"/>
            <a:chExt cx="0" cy="0"/>
          </a:xfrm>
        </p:grpSpPr>
        <p:sp>
          <p:nvSpPr>
            <p:cNvPr id="21954" name="object_21955"/>
            <p:cNvSpPr/>
            <p:nvPr/>
          </p:nvSpPr>
          <p:spPr>
            <a:xfrm>
              <a:off x="11900" y="79800"/>
              <a:ext cx="51110" cy="51110"/>
            </a:xfrm>
            <a:prstGeom prst="ellipse">
              <a:avLst/>
            </a:prstGeom>
            <a:solidFill>
              <a:srgbClr val="707274"/>
            </a:solidFill>
          </p:spPr>
        </p:sp>
        <p:sp>
          <p:nvSpPr>
            <p:cNvPr id="21956" name="object_21957"/>
            <p:cNvSpPr/>
            <p:nvPr/>
          </p:nvSpPr>
          <p:spPr>
            <a:xfrm>
              <a:off x="121800" y="124250"/>
              <a:ext cx="51110" cy="51110"/>
            </a:xfrm>
            <a:prstGeom prst="ellipse">
              <a:avLst/>
            </a:prstGeom>
            <a:solidFill>
              <a:srgbClr val="707274"/>
            </a:solidFill>
          </p:spPr>
        </p:sp>
        <p:sp>
          <p:nvSpPr>
            <p:cNvPr id="21958" name="object_21959"/>
            <p:cNvSpPr/>
            <p:nvPr/>
          </p:nvSpPr>
          <p:spPr>
            <a:xfrm>
              <a:off x="244650" y="42700"/>
              <a:ext cx="51110" cy="51110"/>
            </a:xfrm>
            <a:prstGeom prst="ellipse">
              <a:avLst/>
            </a:prstGeom>
            <a:solidFill>
              <a:srgbClr val="707274"/>
            </a:solidFill>
          </p:spPr>
        </p:sp>
        <p:sp>
          <p:nvSpPr>
            <p:cNvPr id="21960" name="object_21961"/>
            <p:cNvSpPr/>
            <p:nvPr/>
          </p:nvSpPr>
          <p:spPr>
            <a:xfrm>
              <a:off x="282800" y="229250"/>
              <a:ext cx="51110" cy="51110"/>
            </a:xfrm>
            <a:prstGeom prst="ellipse">
              <a:avLst/>
            </a:prstGeom>
            <a:solidFill>
              <a:srgbClr val="707274"/>
            </a:solidFill>
          </p:spPr>
        </p:sp>
        <p:sp>
          <p:nvSpPr>
            <p:cNvPr id="21962" name="object_21963"/>
            <p:cNvSpPr/>
            <p:nvPr/>
          </p:nvSpPr>
          <p:spPr>
            <a:xfrm>
              <a:off x="79800" y="234500"/>
              <a:ext cx="51110" cy="51110"/>
            </a:xfrm>
            <a:prstGeom prst="ellipse">
              <a:avLst/>
            </a:prstGeom>
            <a:solidFill>
              <a:srgbClr val="707274"/>
            </a:solidFill>
          </p:spPr>
        </p:sp>
        <p:sp>
          <p:nvSpPr>
            <p:cNvPr id="21964" name="object_21965"/>
            <p:cNvSpPr/>
            <p:nvPr/>
          </p:nvSpPr>
          <p:spPr>
            <a:xfrm>
              <a:off x="105350" y="23800"/>
              <a:ext cx="51110" cy="51110"/>
            </a:xfrm>
            <a:prstGeom prst="ellipse">
              <a:avLst/>
            </a:prstGeom>
            <a:solidFill>
              <a:srgbClr val="707274"/>
            </a:solidFill>
          </p:spPr>
        </p:sp>
        <p:sp>
          <p:nvSpPr>
            <p:cNvPr id="21966" name="object_21967"/>
            <p:cNvSpPr/>
            <p:nvPr/>
          </p:nvSpPr>
          <p:spPr>
            <a:xfrm>
              <a:off x="232050" y="149450"/>
              <a:ext cx="51110" cy="51110"/>
            </a:xfrm>
            <a:prstGeom prst="ellipse">
              <a:avLst/>
            </a:prstGeom>
            <a:solidFill>
              <a:srgbClr val="707274"/>
            </a:solidFill>
          </p:spPr>
        </p:sp>
        <p:sp>
          <p:nvSpPr>
            <p:cNvPr id="21968" name="object_21969"/>
            <p:cNvSpPr/>
            <p:nvPr/>
          </p:nvSpPr>
          <p:spPr>
            <a:xfrm>
              <a:off x="0" y="175000"/>
              <a:ext cx="350000" cy="0"/>
            </a:xfrm>
            <a:prstGeom prst="rect">
              <a:avLst/>
            </a:prstGeom>
            <a:noFill/>
            <a:ln w="10470">
              <a:solidFill>
                <a:srgbClr val="707274"/>
              </a:solidFill>
            </a:ln>
          </p:spPr>
        </p:sp>
        <p:sp>
          <p:nvSpPr>
            <p:cNvPr id="21970" name="object_21971"/>
            <p:cNvSpPr/>
            <p:nvPr/>
          </p:nvSpPr>
          <p:spPr>
            <a:xfrm>
              <a:off x="175000" y="0"/>
              <a:ext cx="0" cy="350000"/>
            </a:xfrm>
            <a:prstGeom prst="rect">
              <a:avLst/>
            </a:prstGeom>
            <a:noFill/>
            <a:ln w="10470">
              <a:solidFill>
                <a:srgbClr val="707274"/>
              </a:solidFill>
            </a:ln>
          </p:spPr>
        </p:sp>
        <p:sp>
          <p:nvSpPr>
            <p:cNvPr id="21972" name="21973">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974" name="21975">
            <a:hlinkClick r:id="rId9" action="ppaction://hlinksldjump" tooltip="Semantic Differential"/>
          </p:cNvPr>
          <p:cNvGrpSpPr/>
          <p:nvPr/>
        </p:nvGrpSpPr>
        <p:grpSpPr>
          <a:xfrm>
            <a:off x="18380322" y="887211"/>
            <a:ext cx="561600" cy="648000"/>
            <a:chOff x="0" y="0"/>
            <a:chExt cx="0" cy="0"/>
          </a:xfrm>
        </p:grpSpPr>
        <p:sp>
          <p:nvSpPr>
            <p:cNvPr id="21976" name="21977"/>
            <p:cNvSpPr/>
            <p:nvPr/>
          </p:nvSpPr>
          <p:spPr>
            <a:xfrm>
              <a:off x="0" y="0"/>
              <a:ext cx="350000" cy="350000"/>
            </a:xfrm>
            <a:prstGeom prst="rect">
              <a:avLst/>
            </a:prstGeom>
            <a:noFill/>
            <a:ln w="30000" cap="flat" cmpd="sng" algn="ctr">
              <a:solidFill>
                <a:srgbClr val="707274"/>
              </a:solidFill>
            </a:ln>
          </p:spPr>
        </p:sp>
        <p:cxnSp>
          <p:nvCxnSpPr>
            <p:cNvPr id="21978" name="object_2197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1980" name="object_2198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1982" name="21983">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1984" name="21985">
            <a:hlinkClick r:id="rId10" action="ppaction://hlinksldjump"/>
          </p:cNvPr>
          <p:cNvGrpSpPr/>
          <p:nvPr/>
        </p:nvGrpSpPr>
        <p:grpSpPr>
          <a:xfrm>
            <a:off x="17356704" y="887211"/>
            <a:ext cx="561600" cy="648000"/>
            <a:chOff x="0" y="0"/>
            <a:chExt cx="0" cy="0"/>
          </a:xfrm>
        </p:grpSpPr>
        <p:sp>
          <p:nvSpPr>
            <p:cNvPr id="21986" name="21987"/>
            <p:cNvSpPr/>
            <p:nvPr/>
          </p:nvSpPr>
          <p:spPr>
            <a:xfrm>
              <a:off x="0" y="0"/>
              <a:ext cx="350000" cy="350000"/>
            </a:xfrm>
            <a:prstGeom prst="rect">
              <a:avLst/>
            </a:prstGeom>
            <a:noFill/>
            <a:ln w="30000" cap="flat" cmpd="sng" algn="ctr">
              <a:solidFill>
                <a:srgbClr val="707274"/>
              </a:solidFill>
            </a:ln>
          </p:spPr>
        </p:sp>
        <p:sp>
          <p:nvSpPr>
            <p:cNvPr id="21988" name="object_2198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1990" name="object_21991"/>
            <p:cNvSpPr/>
            <p:nvPr/>
          </p:nvSpPr>
          <p:spPr>
            <a:xfrm>
              <a:off x="136856" y="41051"/>
              <a:ext cx="54000" cy="59400"/>
            </a:xfrm>
            <a:prstGeom prst="rect">
              <a:avLst/>
            </a:prstGeom>
            <a:solidFill>
              <a:srgbClr val="707274"/>
            </a:solidFill>
          </p:spPr>
        </p:sp>
        <p:sp>
          <p:nvSpPr>
            <p:cNvPr id="21992" name="object_21993"/>
            <p:cNvSpPr/>
            <p:nvPr/>
          </p:nvSpPr>
          <p:spPr>
            <a:xfrm>
              <a:off x="180596" y="70751"/>
              <a:ext cx="55300" cy="0"/>
            </a:xfrm>
            <a:prstGeom prst="line">
              <a:avLst/>
            </a:prstGeom>
            <a:solidFill>
              <a:srgbClr val="000000"/>
            </a:solidFill>
            <a:ln w="11000" cap="flat" cmpd="sng" algn="ctr">
              <a:solidFill>
                <a:srgbClr val="707274"/>
              </a:solidFill>
            </a:ln>
          </p:spPr>
        </p:sp>
        <p:sp>
          <p:nvSpPr>
            <p:cNvPr id="21994" name="object_21995"/>
            <p:cNvSpPr/>
            <p:nvPr/>
          </p:nvSpPr>
          <p:spPr>
            <a:xfrm>
              <a:off x="245893" y="41051"/>
              <a:ext cx="54000" cy="59400"/>
            </a:xfrm>
            <a:prstGeom prst="ellipse">
              <a:avLst/>
            </a:prstGeom>
            <a:solidFill>
              <a:srgbClr val="707274"/>
            </a:solidFill>
          </p:spPr>
        </p:sp>
        <p:sp>
          <p:nvSpPr>
            <p:cNvPr id="21996" name="object_21997"/>
            <p:cNvSpPr/>
            <p:nvPr/>
          </p:nvSpPr>
          <p:spPr>
            <a:xfrm>
              <a:off x="136856" y="143142"/>
              <a:ext cx="54000" cy="59400"/>
            </a:xfrm>
            <a:prstGeom prst="rect">
              <a:avLst/>
            </a:prstGeom>
            <a:solidFill>
              <a:srgbClr val="707274"/>
            </a:solidFill>
          </p:spPr>
        </p:sp>
        <p:sp>
          <p:nvSpPr>
            <p:cNvPr id="21998" name="object_21999"/>
            <p:cNvSpPr/>
            <p:nvPr/>
          </p:nvSpPr>
          <p:spPr>
            <a:xfrm>
              <a:off x="180596" y="172842"/>
              <a:ext cx="55300" cy="0"/>
            </a:xfrm>
            <a:prstGeom prst="line">
              <a:avLst/>
            </a:prstGeom>
            <a:solidFill>
              <a:srgbClr val="000000"/>
            </a:solidFill>
            <a:ln w="11000" cap="flat" cmpd="sng" algn="ctr">
              <a:solidFill>
                <a:srgbClr val="707274"/>
              </a:solidFill>
            </a:ln>
          </p:spPr>
        </p:sp>
        <p:sp>
          <p:nvSpPr>
            <p:cNvPr id="22000" name="object_22001"/>
            <p:cNvSpPr/>
            <p:nvPr/>
          </p:nvSpPr>
          <p:spPr>
            <a:xfrm>
              <a:off x="245893" y="143142"/>
              <a:ext cx="54000" cy="59400"/>
            </a:xfrm>
            <a:prstGeom prst="ellipse">
              <a:avLst/>
            </a:prstGeom>
            <a:solidFill>
              <a:srgbClr val="707274"/>
            </a:solidFill>
          </p:spPr>
        </p:sp>
        <p:sp>
          <p:nvSpPr>
            <p:cNvPr id="22002" name="object_22003"/>
            <p:cNvSpPr/>
            <p:nvPr/>
          </p:nvSpPr>
          <p:spPr>
            <a:xfrm>
              <a:off x="136856" y="237985"/>
              <a:ext cx="54000" cy="59400"/>
            </a:xfrm>
            <a:prstGeom prst="rect">
              <a:avLst/>
            </a:prstGeom>
            <a:solidFill>
              <a:srgbClr val="707274"/>
            </a:solidFill>
          </p:spPr>
        </p:sp>
        <p:sp>
          <p:nvSpPr>
            <p:cNvPr id="22004" name="object_22005"/>
            <p:cNvSpPr/>
            <p:nvPr/>
          </p:nvSpPr>
          <p:spPr>
            <a:xfrm>
              <a:off x="180596" y="267685"/>
              <a:ext cx="55300" cy="0"/>
            </a:xfrm>
            <a:prstGeom prst="line">
              <a:avLst/>
            </a:prstGeom>
            <a:solidFill>
              <a:srgbClr val="000000"/>
            </a:solidFill>
            <a:ln w="11000" cap="flat" cmpd="sng" algn="ctr">
              <a:solidFill>
                <a:srgbClr val="707274"/>
              </a:solidFill>
            </a:ln>
          </p:spPr>
        </p:sp>
        <p:sp>
          <p:nvSpPr>
            <p:cNvPr id="22006" name="object_22007"/>
            <p:cNvSpPr/>
            <p:nvPr/>
          </p:nvSpPr>
          <p:spPr>
            <a:xfrm>
              <a:off x="245893" y="237985"/>
              <a:ext cx="54000" cy="59400"/>
            </a:xfrm>
            <a:prstGeom prst="ellipse">
              <a:avLst/>
            </a:prstGeom>
            <a:solidFill>
              <a:srgbClr val="707274"/>
            </a:solidFill>
          </p:spPr>
        </p:sp>
        <p:sp>
          <p:nvSpPr>
            <p:cNvPr id="22008" name="22009">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010" name="22011">
            <a:hlinkClick r:id="rId11" action="ppaction://hlinksldjump" tooltip="Aspektkarte"/>
          </p:cNvPr>
          <p:cNvGrpSpPr/>
          <p:nvPr/>
        </p:nvGrpSpPr>
        <p:grpSpPr>
          <a:xfrm>
            <a:off x="16333086" y="887211"/>
            <a:ext cx="350000" cy="350000"/>
            <a:chOff x="0" y="0"/>
            <a:chExt cx="0" cy="0"/>
          </a:xfrm>
        </p:grpSpPr>
        <p:sp>
          <p:nvSpPr>
            <p:cNvPr id="22012" name="22013"/>
            <p:cNvSpPr/>
            <p:nvPr/>
          </p:nvSpPr>
          <p:spPr>
            <a:xfrm>
              <a:off x="0" y="0"/>
              <a:ext cx="350000" cy="350000"/>
            </a:xfrm>
            <a:prstGeom prst="rect">
              <a:avLst/>
            </a:prstGeom>
            <a:noFill/>
            <a:ln w="30000" cap="flat" cmpd="sng" algn="ctr">
              <a:solidFill>
                <a:srgbClr val="707274"/>
              </a:solidFill>
            </a:ln>
          </p:spPr>
        </p:sp>
        <p:sp>
          <p:nvSpPr>
            <p:cNvPr id="22014" name="22015"/>
            <p:cNvSpPr/>
            <p:nvPr/>
          </p:nvSpPr>
          <p:spPr>
            <a:xfrm>
              <a:off x="70000" y="0"/>
              <a:ext cx="210000" cy="0"/>
            </a:xfrm>
            <a:prstGeom prst="line">
              <a:avLst/>
            </a:prstGeom>
            <a:solidFill>
              <a:srgbClr val="000000"/>
            </a:solidFill>
            <a:ln w="11000" cap="flat" cmpd="sng" algn="ctr">
              <a:solidFill>
                <a:srgbClr val="707274"/>
              </a:solidFill>
            </a:ln>
          </p:spPr>
        </p:sp>
        <p:sp>
          <p:nvSpPr>
            <p:cNvPr id="22016" name="22017"/>
            <p:cNvSpPr/>
            <p:nvPr/>
          </p:nvSpPr>
          <p:spPr>
            <a:xfrm>
              <a:off x="70000" y="58333"/>
              <a:ext cx="210000" cy="0"/>
            </a:xfrm>
            <a:prstGeom prst="line">
              <a:avLst/>
            </a:prstGeom>
            <a:solidFill>
              <a:srgbClr val="000000"/>
            </a:solidFill>
            <a:ln w="11000" cap="flat" cmpd="sng" algn="ctr">
              <a:solidFill>
                <a:srgbClr val="707274"/>
              </a:solidFill>
            </a:ln>
          </p:spPr>
        </p:sp>
        <p:sp>
          <p:nvSpPr>
            <p:cNvPr id="22018" name="22019"/>
            <p:cNvSpPr/>
            <p:nvPr/>
          </p:nvSpPr>
          <p:spPr>
            <a:xfrm>
              <a:off x="70000" y="116667"/>
              <a:ext cx="210000" cy="0"/>
            </a:xfrm>
            <a:prstGeom prst="line">
              <a:avLst/>
            </a:prstGeom>
            <a:solidFill>
              <a:srgbClr val="000000"/>
            </a:solidFill>
            <a:ln w="11000" cap="flat" cmpd="sng" algn="ctr">
              <a:solidFill>
                <a:srgbClr val="707274"/>
              </a:solidFill>
            </a:ln>
          </p:spPr>
        </p:sp>
        <p:sp>
          <p:nvSpPr>
            <p:cNvPr id="22020" name="22021"/>
            <p:cNvSpPr/>
            <p:nvPr/>
          </p:nvSpPr>
          <p:spPr>
            <a:xfrm>
              <a:off x="70000" y="175000"/>
              <a:ext cx="210000" cy="0"/>
            </a:xfrm>
            <a:prstGeom prst="line">
              <a:avLst/>
            </a:prstGeom>
            <a:solidFill>
              <a:srgbClr val="000000"/>
            </a:solidFill>
            <a:ln w="11000" cap="flat" cmpd="sng" algn="ctr">
              <a:solidFill>
                <a:srgbClr val="707274"/>
              </a:solidFill>
            </a:ln>
          </p:spPr>
        </p:sp>
        <p:sp>
          <p:nvSpPr>
            <p:cNvPr id="22022" name="22023"/>
            <p:cNvSpPr/>
            <p:nvPr/>
          </p:nvSpPr>
          <p:spPr>
            <a:xfrm>
              <a:off x="70000" y="233333"/>
              <a:ext cx="210000" cy="0"/>
            </a:xfrm>
            <a:prstGeom prst="line">
              <a:avLst/>
            </a:prstGeom>
            <a:solidFill>
              <a:srgbClr val="000000"/>
            </a:solidFill>
            <a:ln w="11000" cap="flat" cmpd="sng" algn="ctr">
              <a:solidFill>
                <a:srgbClr val="707274"/>
              </a:solidFill>
            </a:ln>
          </p:spPr>
        </p:sp>
        <p:sp>
          <p:nvSpPr>
            <p:cNvPr id="22024" name="22025"/>
            <p:cNvSpPr/>
            <p:nvPr/>
          </p:nvSpPr>
          <p:spPr>
            <a:xfrm>
              <a:off x="70000" y="291667"/>
              <a:ext cx="210000" cy="0"/>
            </a:xfrm>
            <a:prstGeom prst="line">
              <a:avLst/>
            </a:prstGeom>
            <a:solidFill>
              <a:srgbClr val="000000"/>
            </a:solidFill>
            <a:ln w="11000" cap="flat" cmpd="sng" algn="ctr">
              <a:solidFill>
                <a:srgbClr val="707274"/>
              </a:solidFill>
            </a:ln>
          </p:spPr>
        </p:sp>
        <p:sp>
          <p:nvSpPr>
            <p:cNvPr id="22026" name="22027"/>
            <p:cNvSpPr/>
            <p:nvPr/>
          </p:nvSpPr>
          <p:spPr>
            <a:xfrm>
              <a:off x="70000" y="350000"/>
              <a:ext cx="210000" cy="0"/>
            </a:xfrm>
            <a:prstGeom prst="line">
              <a:avLst/>
            </a:prstGeom>
            <a:solidFill>
              <a:srgbClr val="000000"/>
            </a:solidFill>
            <a:ln w="11000" cap="flat" cmpd="sng" algn="ctr">
              <a:solidFill>
                <a:srgbClr val="707274"/>
              </a:solidFill>
            </a:ln>
          </p:spPr>
        </p:sp>
        <p:sp>
          <p:nvSpPr>
            <p:cNvPr id="22028" name="22029">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030" name="object_22031">
            <a:hlinkClick r:id="rId12" action="ppaction://hlinksldjump" tooltip="Tabellenband Demoskopie"/>
          </p:cNvPr>
          <p:cNvGrpSpPr/>
          <p:nvPr/>
        </p:nvGrpSpPr>
        <p:grpSpPr>
          <a:xfrm>
            <a:off x="15309468" y="887211"/>
            <a:ext cx="350000" cy="350000"/>
            <a:chOff x="0" y="0"/>
            <a:chExt cx="0" cy="0"/>
          </a:xfrm>
        </p:grpSpPr>
        <p:sp>
          <p:nvSpPr>
            <p:cNvPr id="22034" name="object_22035"/>
            <p:cNvSpPr/>
            <p:nvPr/>
          </p:nvSpPr>
          <p:spPr>
            <a:xfrm>
              <a:off x="30600" y="27733"/>
              <a:ext cx="222300" cy="61200"/>
            </a:xfrm>
            <a:prstGeom prst="rect">
              <a:avLst/>
            </a:prstGeom>
            <a:solidFill>
              <a:srgbClr val="707274"/>
            </a:solidFill>
            <a:ln>
              <a:noFill/>
            </a:ln>
          </p:spPr>
        </p:sp>
        <p:sp>
          <p:nvSpPr>
            <p:cNvPr id="22036" name="object_22037"/>
            <p:cNvSpPr/>
            <p:nvPr/>
          </p:nvSpPr>
          <p:spPr>
            <a:xfrm>
              <a:off x="0" y="27733"/>
              <a:ext cx="61200" cy="61200"/>
            </a:xfrm>
            <a:prstGeom prst="ellipse">
              <a:avLst/>
            </a:prstGeom>
            <a:solidFill>
              <a:srgbClr val="707274"/>
            </a:solidFill>
            <a:ln>
              <a:noFill/>
            </a:ln>
          </p:spPr>
        </p:sp>
        <p:sp>
          <p:nvSpPr>
            <p:cNvPr id="22038" name="object_22039"/>
            <p:cNvSpPr/>
            <p:nvPr/>
          </p:nvSpPr>
          <p:spPr>
            <a:xfrm>
              <a:off x="222300" y="27733"/>
              <a:ext cx="61200" cy="61200"/>
            </a:xfrm>
            <a:prstGeom prst="ellipse">
              <a:avLst/>
            </a:prstGeom>
            <a:solidFill>
              <a:srgbClr val="707274"/>
            </a:solidFill>
            <a:ln>
              <a:noFill/>
            </a:ln>
          </p:spPr>
        </p:sp>
        <p:sp>
          <p:nvSpPr>
            <p:cNvPr id="22040" name="object_22041"/>
            <p:cNvSpPr/>
            <p:nvPr/>
          </p:nvSpPr>
          <p:spPr>
            <a:xfrm>
              <a:off x="30600" y="144400"/>
              <a:ext cx="141800" cy="61200"/>
            </a:xfrm>
            <a:prstGeom prst="rect">
              <a:avLst/>
            </a:prstGeom>
            <a:solidFill>
              <a:srgbClr val="707274"/>
            </a:solidFill>
            <a:ln>
              <a:noFill/>
            </a:ln>
          </p:spPr>
        </p:sp>
        <p:sp>
          <p:nvSpPr>
            <p:cNvPr id="22042" name="object_22043"/>
            <p:cNvSpPr/>
            <p:nvPr/>
          </p:nvSpPr>
          <p:spPr>
            <a:xfrm>
              <a:off x="0" y="144400"/>
              <a:ext cx="61200" cy="61200"/>
            </a:xfrm>
            <a:prstGeom prst="ellipse">
              <a:avLst/>
            </a:prstGeom>
            <a:solidFill>
              <a:srgbClr val="707274"/>
            </a:solidFill>
            <a:ln>
              <a:noFill/>
            </a:ln>
          </p:spPr>
        </p:sp>
        <p:sp>
          <p:nvSpPr>
            <p:cNvPr id="22044" name="object_22045"/>
            <p:cNvSpPr/>
            <p:nvPr/>
          </p:nvSpPr>
          <p:spPr>
            <a:xfrm>
              <a:off x="141800" y="144400"/>
              <a:ext cx="61200" cy="61200"/>
            </a:xfrm>
            <a:prstGeom prst="ellipse">
              <a:avLst/>
            </a:prstGeom>
            <a:solidFill>
              <a:srgbClr val="707274"/>
            </a:solidFill>
            <a:ln>
              <a:noFill/>
            </a:ln>
          </p:spPr>
        </p:sp>
        <p:sp>
          <p:nvSpPr>
            <p:cNvPr id="22046" name="object_22047"/>
            <p:cNvSpPr/>
            <p:nvPr/>
          </p:nvSpPr>
          <p:spPr>
            <a:xfrm>
              <a:off x="30600" y="261067"/>
              <a:ext cx="288800" cy="61200"/>
            </a:xfrm>
            <a:prstGeom prst="rect">
              <a:avLst/>
            </a:prstGeom>
            <a:solidFill>
              <a:srgbClr val="707274"/>
            </a:solidFill>
            <a:ln>
              <a:noFill/>
            </a:ln>
          </p:spPr>
        </p:sp>
        <p:sp>
          <p:nvSpPr>
            <p:cNvPr id="22048" name="object_22049"/>
            <p:cNvSpPr/>
            <p:nvPr/>
          </p:nvSpPr>
          <p:spPr>
            <a:xfrm>
              <a:off x="0" y="261067"/>
              <a:ext cx="61200" cy="61200"/>
            </a:xfrm>
            <a:prstGeom prst="ellipse">
              <a:avLst/>
            </a:prstGeom>
            <a:solidFill>
              <a:srgbClr val="707274"/>
            </a:solidFill>
            <a:ln>
              <a:noFill/>
            </a:ln>
          </p:spPr>
        </p:sp>
        <p:sp>
          <p:nvSpPr>
            <p:cNvPr id="22050" name="object_22051"/>
            <p:cNvSpPr/>
            <p:nvPr/>
          </p:nvSpPr>
          <p:spPr>
            <a:xfrm>
              <a:off x="288800" y="261067"/>
              <a:ext cx="61200" cy="61200"/>
            </a:xfrm>
            <a:prstGeom prst="ellipse">
              <a:avLst/>
            </a:prstGeom>
            <a:solidFill>
              <a:srgbClr val="707274"/>
            </a:solidFill>
            <a:ln>
              <a:noFill/>
            </a:ln>
          </p:spPr>
        </p:sp>
        <p:sp>
          <p:nvSpPr>
            <p:cNvPr id="22052" name="object_22053"/>
            <p:cNvSpPr/>
            <p:nvPr/>
          </p:nvSpPr>
          <p:spPr>
            <a:xfrm>
              <a:off x="263500" y="58333"/>
              <a:ext cx="0" cy="233333"/>
            </a:xfrm>
            <a:prstGeom prst="rect">
              <a:avLst/>
            </a:prstGeom>
            <a:noFill/>
            <a:ln w="10470">
              <a:solidFill>
                <a:srgbClr val="707274"/>
              </a:solidFill>
            </a:ln>
          </p:spPr>
        </p:sp>
        <p:sp>
          <p:nvSpPr>
            <p:cNvPr id="22054" name="2205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2056" name="object_22057"/>
          <p:cNvSpPr/>
          <p:nvPr/>
        </p:nvSpPr>
        <p:spPr>
          <a:xfrm>
            <a:off x="16376529" y="257782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2.0</a:t>
            </a:r>
          </a:p>
        </p:txBody>
      </p:sp>
      <p:sp>
        <p:nvSpPr>
          <p:cNvPr id="22058" name="object_22059"/>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is very good at integrating employees from different cultures with different views, ways of life and values.</a:t>
            </a:r>
            <a:endParaRPr sz="2450" dirty="0">
              <a:latin typeface="Arial"/>
              <a:cs typeface="Arial"/>
            </a:endParaRPr>
          </a:p>
        </p:txBody>
      </p:sp>
      <p:sp>
        <p:nvSpPr>
          <p:cNvPr id="22060" name="object_22061"/>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2062" name="object_22063"/>
          <p:cNvSpPr/>
          <p:nvPr/>
        </p:nvSpPr>
        <p:spPr>
          <a:xfrm>
            <a:off x="7345326" y="3599878"/>
            <a:ext cx="0" cy="6368604"/>
          </a:xfrm>
          <a:prstGeom prst="rect">
            <a:avLst/>
          </a:prstGeom>
          <a:ln w="5235">
            <a:solidFill>
              <a:srgbClr val="000000"/>
            </a:solidFill>
          </a:ln>
        </p:spPr>
      </p:sp>
      <p:sp>
        <p:nvSpPr>
          <p:cNvPr id="22064" name="object_22065"/>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2066" name="object_22067"/>
          <p:cNvSpPr/>
          <p:nvPr/>
        </p:nvSpPr>
        <p:spPr>
          <a:xfrm>
            <a:off x="9026775" y="3599878"/>
            <a:ext cx="0" cy="6368604"/>
          </a:xfrm>
          <a:prstGeom prst="rect">
            <a:avLst/>
          </a:prstGeom>
          <a:ln w="5235">
            <a:solidFill>
              <a:srgbClr val="767A7C"/>
            </a:solidFill>
          </a:ln>
        </p:spPr>
      </p:sp>
      <p:sp>
        <p:nvSpPr>
          <p:cNvPr id="22068" name="object_22069"/>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2070" name="object_22071"/>
          <p:cNvSpPr/>
          <p:nvPr/>
        </p:nvSpPr>
        <p:spPr>
          <a:xfrm>
            <a:off x="10708225" y="3599878"/>
            <a:ext cx="0" cy="6368604"/>
          </a:xfrm>
          <a:prstGeom prst="rect">
            <a:avLst/>
          </a:prstGeom>
          <a:ln w="5235">
            <a:solidFill>
              <a:srgbClr val="767A7C"/>
            </a:solidFill>
          </a:ln>
        </p:spPr>
      </p:sp>
      <p:sp>
        <p:nvSpPr>
          <p:cNvPr id="22072" name="object_22073"/>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2074" name="object_22075"/>
          <p:cNvSpPr/>
          <p:nvPr/>
        </p:nvSpPr>
        <p:spPr>
          <a:xfrm>
            <a:off x="12389674" y="3599878"/>
            <a:ext cx="0" cy="6368604"/>
          </a:xfrm>
          <a:prstGeom prst="rect">
            <a:avLst/>
          </a:prstGeom>
          <a:ln w="5235">
            <a:solidFill>
              <a:srgbClr val="767A7C"/>
            </a:solidFill>
          </a:ln>
        </p:spPr>
      </p:sp>
      <p:sp>
        <p:nvSpPr>
          <p:cNvPr id="22076" name="object_22077"/>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2078" name="object_22079"/>
          <p:cNvSpPr/>
          <p:nvPr/>
        </p:nvSpPr>
        <p:spPr>
          <a:xfrm>
            <a:off x="14071124" y="3599878"/>
            <a:ext cx="0" cy="6368604"/>
          </a:xfrm>
          <a:prstGeom prst="rect">
            <a:avLst/>
          </a:prstGeom>
          <a:ln w="5235">
            <a:solidFill>
              <a:srgbClr val="767A7C"/>
            </a:solidFill>
          </a:ln>
        </p:spPr>
      </p:sp>
      <p:sp>
        <p:nvSpPr>
          <p:cNvPr id="22080" name="object_22081"/>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2082" name="object_22083"/>
          <p:cNvSpPr/>
          <p:nvPr/>
        </p:nvSpPr>
        <p:spPr>
          <a:xfrm>
            <a:off x="15752573" y="3599878"/>
            <a:ext cx="0" cy="6368604"/>
          </a:xfrm>
          <a:prstGeom prst="rect">
            <a:avLst/>
          </a:prstGeom>
          <a:ln w="5235">
            <a:solidFill>
              <a:srgbClr val="000000"/>
            </a:solidFill>
          </a:ln>
        </p:spPr>
      </p:sp>
      <p:sp>
        <p:nvSpPr>
          <p:cNvPr id="21846" name="object_21847"/>
          <p:cNvSpPr/>
          <p:nvPr/>
        </p:nvSpPr>
        <p:spPr>
          <a:xfrm>
            <a:off x="7345326" y="3442398"/>
            <a:ext cx="5128421" cy="157480"/>
          </a:xfrm>
          <a:prstGeom prst="rect">
            <a:avLst/>
          </a:prstGeom>
          <a:solidFill>
            <a:srgbClr val="DB2D3C"/>
          </a:solidFill>
        </p:spPr>
      </p:sp>
      <p:sp>
        <p:nvSpPr>
          <p:cNvPr id="21848" name="object_21849"/>
          <p:cNvSpPr/>
          <p:nvPr/>
        </p:nvSpPr>
        <p:spPr>
          <a:xfrm>
            <a:off x="12473747" y="3442398"/>
            <a:ext cx="1008870" cy="157480"/>
          </a:xfrm>
          <a:prstGeom prst="rect">
            <a:avLst/>
          </a:prstGeom>
          <a:solidFill>
            <a:srgbClr val="FABC46"/>
          </a:solidFill>
        </p:spPr>
      </p:sp>
      <p:sp>
        <p:nvSpPr>
          <p:cNvPr id="21850" name="object_21851"/>
          <p:cNvSpPr/>
          <p:nvPr/>
        </p:nvSpPr>
        <p:spPr>
          <a:xfrm>
            <a:off x="13482617" y="3442398"/>
            <a:ext cx="2269957" cy="157480"/>
          </a:xfrm>
          <a:prstGeom prst="rect">
            <a:avLst/>
          </a:prstGeom>
          <a:solidFill>
            <a:srgbClr val="35B77C"/>
          </a:solidFill>
        </p:spPr>
      </p:sp>
      <p:sp>
        <p:nvSpPr>
          <p:cNvPr id="22084" name="object_22085"/>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2086" name="object_22087"/>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723</a:t>
            </a:r>
          </a:p>
        </p:txBody>
      </p:sp>
      <p:sp>
        <p:nvSpPr>
          <p:cNvPr id="22088" name="object_22089"/>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I=4%</a:t>
            </a:r>
          </a:p>
        </p:txBody>
      </p:sp>
      <p:sp>
        <p:nvSpPr>
          <p:cNvPr id="22090" name="object_22091"/>
          <p:cNvSpPr/>
          <p:nvPr/>
        </p:nvSpPr>
        <p:spPr>
          <a:xfrm>
            <a:off x="7345326" y="3759093"/>
            <a:ext cx="6739752" cy="212287"/>
          </a:xfrm>
          <a:prstGeom prst="rect">
            <a:avLst/>
          </a:prstGeom>
          <a:solidFill>
            <a:srgbClr val="49C0B6"/>
          </a:solidFill>
        </p:spPr>
      </p:sp>
      <p:sp>
        <p:nvSpPr>
          <p:cNvPr id="22092" name="object_22093"/>
          <p:cNvSpPr/>
          <p:nvPr/>
        </p:nvSpPr>
        <p:spPr>
          <a:xfrm>
            <a:off x="14085078" y="3599878"/>
            <a:ext cx="0" cy="6368604"/>
          </a:xfrm>
          <a:prstGeom prst="rect">
            <a:avLst/>
          </a:prstGeom>
          <a:ln w="21000">
            <a:solidFill>
              <a:srgbClr val="49C0B6"/>
            </a:solidFill>
          </a:ln>
        </p:spPr>
      </p:sp>
      <p:sp>
        <p:nvSpPr>
          <p:cNvPr id="22094" name="object_22095"/>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2096" name="object_22097"/>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2098" name="object_22099"/>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2100" name="object_22101"/>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92</a:t>
            </a:r>
          </a:p>
        </p:txBody>
      </p:sp>
      <p:sp>
        <p:nvSpPr>
          <p:cNvPr id="22102" name="object_22103"/>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A=1.8 | I=6%</a:t>
            </a:r>
          </a:p>
        </p:txBody>
      </p:sp>
      <p:sp>
        <p:nvSpPr>
          <p:cNvPr id="22104" name="object_22105"/>
          <p:cNvSpPr/>
          <p:nvPr/>
        </p:nvSpPr>
        <p:spPr>
          <a:xfrm>
            <a:off x="7345326" y="4820527"/>
            <a:ext cx="7109607" cy="212287"/>
          </a:xfrm>
          <a:prstGeom prst="rect">
            <a:avLst/>
          </a:prstGeom>
          <a:solidFill>
            <a:srgbClr val="49C0B6"/>
          </a:solidFill>
        </p:spPr>
      </p:sp>
      <p:sp>
        <p:nvSpPr>
          <p:cNvPr id="22106" name="object_22107"/>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2108" name="object_22109"/>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208</a:t>
            </a:r>
          </a:p>
        </p:txBody>
      </p:sp>
      <p:sp>
        <p:nvSpPr>
          <p:cNvPr id="22110" name="object_22111"/>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I=2%</a:t>
            </a:r>
          </a:p>
        </p:txBody>
      </p:sp>
      <p:sp>
        <p:nvSpPr>
          <p:cNvPr id="22112" name="object_22113"/>
          <p:cNvSpPr/>
          <p:nvPr/>
        </p:nvSpPr>
        <p:spPr>
          <a:xfrm>
            <a:off x="7345326" y="5351244"/>
            <a:ext cx="6693462" cy="212287"/>
          </a:xfrm>
          <a:prstGeom prst="rect">
            <a:avLst/>
          </a:prstGeom>
          <a:solidFill>
            <a:srgbClr val="49C0B6"/>
          </a:solidFill>
        </p:spPr>
      </p:sp>
      <p:sp>
        <p:nvSpPr>
          <p:cNvPr id="22114" name="object_22115"/>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2116" name="object_22117"/>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2118" name="object_22119"/>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120" name="object_22121"/>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27</a:t>
            </a:r>
          </a:p>
        </p:txBody>
      </p:sp>
      <p:sp>
        <p:nvSpPr>
          <p:cNvPr id="22122" name="object_22123"/>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A=1.3 | I=14%</a:t>
            </a:r>
          </a:p>
        </p:txBody>
      </p:sp>
      <p:sp>
        <p:nvSpPr>
          <p:cNvPr id="22124" name="object_22125"/>
          <p:cNvSpPr/>
          <p:nvPr/>
        </p:nvSpPr>
        <p:spPr>
          <a:xfrm>
            <a:off x="7345326" y="6412678"/>
            <a:ext cx="7971316" cy="212287"/>
          </a:xfrm>
          <a:prstGeom prst="rect">
            <a:avLst/>
          </a:prstGeom>
          <a:solidFill>
            <a:srgbClr val="49C0B6"/>
          </a:solidFill>
        </p:spPr>
      </p:sp>
      <p:sp>
        <p:nvSpPr>
          <p:cNvPr id="22126" name="object_22127"/>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128" name="object_22129"/>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107</a:t>
            </a:r>
          </a:p>
        </p:txBody>
      </p:sp>
      <p:sp>
        <p:nvSpPr>
          <p:cNvPr id="22130" name="object_22131"/>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A=2.1 | I=4%</a:t>
            </a:r>
          </a:p>
        </p:txBody>
      </p:sp>
      <p:sp>
        <p:nvSpPr>
          <p:cNvPr id="22132" name="object_22133"/>
          <p:cNvSpPr/>
          <p:nvPr/>
        </p:nvSpPr>
        <p:spPr>
          <a:xfrm>
            <a:off x="7345326" y="6943395"/>
            <a:ext cx="6521509" cy="212287"/>
          </a:xfrm>
          <a:prstGeom prst="rect">
            <a:avLst/>
          </a:prstGeom>
          <a:solidFill>
            <a:srgbClr val="49C0B6"/>
          </a:solidFill>
        </p:spPr>
      </p:sp>
      <p:sp>
        <p:nvSpPr>
          <p:cNvPr id="22134" name="object_22135"/>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136" name="object_22137"/>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161</a:t>
            </a:r>
          </a:p>
        </p:txBody>
      </p:sp>
      <p:sp>
        <p:nvSpPr>
          <p:cNvPr id="22138" name="object_22139"/>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A=1.9 | I=0%</a:t>
            </a:r>
          </a:p>
        </p:txBody>
      </p:sp>
      <p:sp>
        <p:nvSpPr>
          <p:cNvPr id="22140" name="object_22141"/>
          <p:cNvSpPr/>
          <p:nvPr/>
        </p:nvSpPr>
        <p:spPr>
          <a:xfrm>
            <a:off x="7345326" y="7474112"/>
            <a:ext cx="6872011" cy="212287"/>
          </a:xfrm>
          <a:prstGeom prst="rect">
            <a:avLst/>
          </a:prstGeom>
          <a:solidFill>
            <a:srgbClr val="49C0B6"/>
          </a:solidFill>
        </p:spPr>
      </p:sp>
      <p:sp>
        <p:nvSpPr>
          <p:cNvPr id="22142" name="object_22143"/>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2144" name="object_22145"/>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2146" name="object_22147"/>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148" name="object_22149"/>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a:t>
            </a:r>
          </a:p>
        </p:txBody>
      </p:sp>
      <p:sp>
        <p:nvSpPr>
          <p:cNvPr id="22150" name="object_22151"/>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A=1.4 | I=0%</a:t>
            </a:r>
          </a:p>
        </p:txBody>
      </p:sp>
      <p:sp>
        <p:nvSpPr>
          <p:cNvPr id="22152" name="object_22153"/>
          <p:cNvSpPr/>
          <p:nvPr/>
        </p:nvSpPr>
        <p:spPr>
          <a:xfrm>
            <a:off x="7345326" y="8535546"/>
            <a:ext cx="7659936" cy="212287"/>
          </a:xfrm>
          <a:prstGeom prst="rect">
            <a:avLst/>
          </a:prstGeom>
          <a:solidFill>
            <a:srgbClr val="49C0B6"/>
          </a:solidFill>
        </p:spPr>
      </p:sp>
      <p:sp>
        <p:nvSpPr>
          <p:cNvPr id="22154" name="object_22155"/>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156" name="object_22157"/>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185</a:t>
            </a:r>
          </a:p>
        </p:txBody>
      </p:sp>
      <p:sp>
        <p:nvSpPr>
          <p:cNvPr id="22158" name="object_22159"/>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I=2%</a:t>
            </a:r>
          </a:p>
        </p:txBody>
      </p:sp>
      <p:sp>
        <p:nvSpPr>
          <p:cNvPr id="22160" name="object_22161"/>
          <p:cNvSpPr/>
          <p:nvPr/>
        </p:nvSpPr>
        <p:spPr>
          <a:xfrm>
            <a:off x="7345326" y="9066263"/>
            <a:ext cx="6743975" cy="212287"/>
          </a:xfrm>
          <a:prstGeom prst="rect">
            <a:avLst/>
          </a:prstGeom>
          <a:solidFill>
            <a:srgbClr val="49C0B6"/>
          </a:solidFill>
        </p:spPr>
      </p:sp>
      <p:sp>
        <p:nvSpPr>
          <p:cNvPr id="22162" name="object_22163"/>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164" name="object_22165"/>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94</a:t>
            </a:r>
          </a:p>
        </p:txBody>
      </p:sp>
      <p:sp>
        <p:nvSpPr>
          <p:cNvPr id="22166" name="object_22167"/>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A=1.8 | I=6%</a:t>
            </a:r>
          </a:p>
        </p:txBody>
      </p:sp>
      <p:sp>
        <p:nvSpPr>
          <p:cNvPr id="22168" name="object_22169"/>
          <p:cNvSpPr/>
          <p:nvPr/>
        </p:nvSpPr>
        <p:spPr>
          <a:xfrm>
            <a:off x="7345326" y="9596980"/>
            <a:ext cx="7047777" cy="212287"/>
          </a:xfrm>
          <a:prstGeom prst="rect">
            <a:avLst/>
          </a:prstGeom>
          <a:solidFill>
            <a:srgbClr val="49C0B6"/>
          </a:solidFill>
        </p:spPr>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78" name="object_22179"/>
          <p:cNvSpPr>
            <a:spLocks noGrp="1"/>
          </p:cNvSpPr>
          <p:nvPr/>
        </p:nvSpPr>
        <p:spPr>
          <a:xfrm>
            <a:off x="663156" y="586369"/>
            <a:ext cx="922019" cy="922019"/>
          </a:xfrm>
          <a:prstGeom prst="ellipse">
            <a:avLst/>
          </a:prstGeom>
          <a:solidFill>
            <a:srgbClr val="5C5AA7"/>
          </a:solidFill>
        </p:spPr>
        <p:txBody>
          <a:bodyPr wrap="square" lIns="0" tIns="0" rIns="0" bIns="0" rtlCol="0" anchor="ctr"/>
          <a:lstStyle/>
          <a:p>
            <a:pPr algn="ctr"/>
            <a:r>
              <a:rPr sz="2950" b="1" dirty="0">
                <a:solidFill>
                  <a:srgbClr val="FFFFFF"/>
                </a:solidFill>
                <a:latin typeface="Arial"/>
                <a:ea typeface="Arial"/>
              </a:rPr>
              <a:t>15</a:t>
            </a:r>
            <a:endParaRPr sz="2950" b="1" dirty="0"/>
          </a:p>
        </p:txBody>
      </p:sp>
      <p:sp>
        <p:nvSpPr>
          <p:cNvPr id="22180" name="object_2218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resilience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2182" name="22183">
            <a:hlinkClick r:id="rId3" action="ppaction://hlinksldjump" tooltip="Content"/>
          </p:cNvPr>
          <p:cNvGrpSpPr/>
          <p:nvPr/>
        </p:nvGrpSpPr>
        <p:grpSpPr>
          <a:xfrm>
            <a:off x="19403940" y="295737"/>
            <a:ext cx="350000" cy="350000"/>
            <a:chOff x="0" y="0"/>
            <a:chExt cx="0" cy="0"/>
          </a:xfrm>
        </p:grpSpPr>
        <p:sp>
          <p:nvSpPr>
            <p:cNvPr id="22184" name="22185"/>
            <p:cNvSpPr/>
            <p:nvPr/>
          </p:nvSpPr>
          <p:spPr>
            <a:xfrm>
              <a:off x="0" y="0"/>
              <a:ext cx="350000" cy="350000"/>
            </a:xfrm>
            <a:prstGeom prst="rect">
              <a:avLst/>
            </a:prstGeom>
            <a:noFill/>
            <a:ln w="30000" cap="flat" cmpd="sng" algn="ctr">
              <a:solidFill>
                <a:srgbClr val="707274"/>
              </a:solidFill>
            </a:ln>
          </p:spPr>
        </p:sp>
        <p:sp>
          <p:nvSpPr>
            <p:cNvPr id="22186" name="22187">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2188" name="22189">
            <a:hlinkClick r:id="rId4" action="ppaction://hlinksldjump" tooltip="Project overview"/>
          </p:cNvPr>
          <p:cNvGrpSpPr/>
          <p:nvPr/>
        </p:nvGrpSpPr>
        <p:grpSpPr>
          <a:xfrm>
            <a:off x="18380322" y="295737"/>
            <a:ext cx="350000" cy="350000"/>
            <a:chOff x="0" y="0"/>
            <a:chExt cx="0" cy="0"/>
          </a:xfrm>
        </p:grpSpPr>
        <p:sp>
          <p:nvSpPr>
            <p:cNvPr id="22190" name="22191"/>
            <p:cNvSpPr/>
            <p:nvPr/>
          </p:nvSpPr>
          <p:spPr>
            <a:xfrm>
              <a:off x="0" y="0"/>
              <a:ext cx="350000" cy="350000"/>
            </a:xfrm>
            <a:prstGeom prst="rect">
              <a:avLst/>
            </a:prstGeom>
            <a:noFill/>
            <a:ln w="30000" cap="flat" cmpd="sng" algn="ctr">
              <a:solidFill>
                <a:srgbClr val="707274"/>
              </a:solidFill>
            </a:ln>
          </p:spPr>
        </p:sp>
        <p:sp>
          <p:nvSpPr>
            <p:cNvPr id="22192" name="22193"/>
            <p:cNvSpPr/>
            <p:nvPr/>
          </p:nvSpPr>
          <p:spPr>
            <a:xfrm>
              <a:off x="0" y="280000"/>
              <a:ext cx="350000" cy="0"/>
            </a:xfrm>
            <a:prstGeom prst="line">
              <a:avLst/>
            </a:prstGeom>
            <a:solidFill>
              <a:srgbClr val="000000"/>
            </a:solidFill>
            <a:ln w="11000" cap="flat" cmpd="sng" algn="ctr">
              <a:solidFill>
                <a:srgbClr val="707274"/>
              </a:solidFill>
            </a:ln>
          </p:spPr>
        </p:sp>
        <p:sp>
          <p:nvSpPr>
            <p:cNvPr id="22194" name="22195"/>
            <p:cNvSpPr/>
            <p:nvPr/>
          </p:nvSpPr>
          <p:spPr>
            <a:xfrm>
              <a:off x="175000" y="280000"/>
              <a:ext cx="0" cy="70000"/>
            </a:xfrm>
            <a:prstGeom prst="line">
              <a:avLst/>
            </a:prstGeom>
            <a:solidFill>
              <a:srgbClr val="000000"/>
            </a:solidFill>
            <a:ln w="11000" cap="flat" cmpd="sng" algn="ctr">
              <a:solidFill>
                <a:srgbClr val="707274"/>
              </a:solidFill>
            </a:ln>
          </p:spPr>
        </p:sp>
        <p:sp>
          <p:nvSpPr>
            <p:cNvPr id="22196" name="object_22197"/>
            <p:cNvSpPr/>
            <p:nvPr/>
          </p:nvSpPr>
          <p:spPr>
            <a:xfrm>
              <a:off x="50000" y="87500"/>
              <a:ext cx="75000" cy="75000"/>
            </a:xfrm>
            <a:prstGeom prst="ellipse">
              <a:avLst/>
            </a:prstGeom>
            <a:solidFill>
              <a:srgbClr val="707274"/>
            </a:solidFill>
          </p:spPr>
        </p:sp>
        <p:sp>
          <p:nvSpPr>
            <p:cNvPr id="22198" name="object_22199"/>
            <p:cNvSpPr/>
            <p:nvPr/>
          </p:nvSpPr>
          <p:spPr>
            <a:xfrm>
              <a:off x="137500" y="87500"/>
              <a:ext cx="75000" cy="75000"/>
            </a:xfrm>
            <a:prstGeom prst="ellipse">
              <a:avLst/>
            </a:prstGeom>
            <a:solidFill>
              <a:srgbClr val="707274"/>
            </a:solidFill>
          </p:spPr>
        </p:sp>
        <p:sp>
          <p:nvSpPr>
            <p:cNvPr id="22200" name="object_22201"/>
            <p:cNvSpPr/>
            <p:nvPr/>
          </p:nvSpPr>
          <p:spPr>
            <a:xfrm>
              <a:off x="225000" y="87500"/>
              <a:ext cx="75000" cy="75000"/>
            </a:xfrm>
            <a:prstGeom prst="ellipse">
              <a:avLst/>
            </a:prstGeom>
            <a:solidFill>
              <a:srgbClr val="707274"/>
            </a:solidFill>
          </p:spPr>
        </p:sp>
        <p:sp>
          <p:nvSpPr>
            <p:cNvPr id="22202" name="22203"/>
            <p:cNvSpPr/>
            <p:nvPr/>
          </p:nvSpPr>
          <p:spPr>
            <a:xfrm>
              <a:off x="105000" y="233333"/>
              <a:ext cx="140000" cy="0"/>
            </a:xfrm>
            <a:prstGeom prst="rect">
              <a:avLst/>
            </a:prstGeom>
            <a:noFill/>
            <a:ln w="30000" cap="flat" cmpd="sng" algn="ctr">
              <a:solidFill>
                <a:srgbClr val="707274"/>
              </a:solidFill>
            </a:ln>
          </p:spPr>
        </p:sp>
        <p:sp>
          <p:nvSpPr>
            <p:cNvPr id="22204" name="22205">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206" name="22207">
            <a:hlinkClick r:id="rId5" action="ppaction://hlinksldjump" tooltip="Response-Rate"/>
          </p:cNvPr>
          <p:cNvGrpSpPr/>
          <p:nvPr/>
        </p:nvGrpSpPr>
        <p:grpSpPr>
          <a:xfrm>
            <a:off x="17356704" y="295737"/>
            <a:ext cx="350000" cy="350000"/>
            <a:chOff x="0" y="0"/>
            <a:chExt cx="0" cy="0"/>
          </a:xfrm>
        </p:grpSpPr>
        <p:sp>
          <p:nvSpPr>
            <p:cNvPr id="22208" name="22209"/>
            <p:cNvSpPr/>
            <p:nvPr/>
          </p:nvSpPr>
          <p:spPr>
            <a:xfrm>
              <a:off x="0" y="0"/>
              <a:ext cx="350000" cy="350000"/>
            </a:xfrm>
            <a:prstGeom prst="rect">
              <a:avLst/>
            </a:prstGeom>
            <a:noFill/>
            <a:ln w="30000" cap="flat" cmpd="sng" algn="ctr">
              <a:solidFill>
                <a:srgbClr val="707274"/>
              </a:solidFill>
            </a:ln>
          </p:spPr>
        </p:sp>
        <p:sp>
          <p:nvSpPr>
            <p:cNvPr id="22210" name="2221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2212" name="object_22213">
            <a:hlinkClick r:id="rId6" action="ppaction://hlinksldjump" tooltip="Index overview"/>
          </p:cNvPr>
          <p:cNvGrpSpPr/>
          <p:nvPr/>
        </p:nvGrpSpPr>
        <p:grpSpPr>
          <a:xfrm>
            <a:off x="16333086" y="295737"/>
            <a:ext cx="511198" cy="515004"/>
            <a:chOff x="17809255" y="706508"/>
            <a:chExt cx="711198" cy="715004"/>
          </a:xfrm>
        </p:grpSpPr>
        <p:sp>
          <p:nvSpPr>
            <p:cNvPr id="22214" name="object_22215"/>
            <p:cNvSpPr/>
            <p:nvPr/>
          </p:nvSpPr>
          <p:spPr>
            <a:xfrm>
              <a:off x="17809255" y="706508"/>
              <a:ext cx="711198" cy="715004"/>
            </a:xfrm>
            <a:prstGeom prst="rect">
              <a:avLst/>
            </a:prstGeom>
            <a:solidFill>
              <a:srgbClr val="FFFFFF">
                <a:alpha val="500"/>
              </a:srgbClr>
            </a:solidFill>
            <a:ln>
              <a:noFill/>
            </a:ln>
          </p:spPr>
        </p:sp>
        <p:sp>
          <p:nvSpPr>
            <p:cNvPr id="22216" name="object_2221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2218" name="object_2221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2220" name="object_2222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2222" name="object_2222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2224" name="object_2222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2226" name="object_2222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2228" name="object_2222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2230" name="object_2223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2232" name="object_2223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2234" name="object_22235">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2236" name="object_22237">
            <a:hlinkClick r:id="rId7" action="ppaction://hlinksldjump" tooltip="Dimensions"/>
          </p:cNvPr>
          <p:cNvGrpSpPr/>
          <p:nvPr/>
        </p:nvGrpSpPr>
        <p:grpSpPr>
          <a:xfrm>
            <a:off x="15309468" y="295737"/>
            <a:ext cx="350000" cy="350000"/>
            <a:chOff x="0" y="0"/>
            <a:chExt cx="0" cy="0"/>
          </a:xfrm>
        </p:grpSpPr>
        <p:sp>
          <p:nvSpPr>
            <p:cNvPr id="22238" name="object_22239"/>
            <p:cNvSpPr/>
            <p:nvPr/>
          </p:nvSpPr>
          <p:spPr>
            <a:xfrm>
              <a:off x="30600" y="27733"/>
              <a:ext cx="113800" cy="61200"/>
            </a:xfrm>
            <a:prstGeom prst="rect">
              <a:avLst/>
            </a:prstGeom>
            <a:solidFill>
              <a:srgbClr val="707274"/>
            </a:solidFill>
            <a:ln>
              <a:noFill/>
            </a:ln>
          </p:spPr>
        </p:sp>
        <p:sp>
          <p:nvSpPr>
            <p:cNvPr id="22240" name="object_22241"/>
            <p:cNvSpPr/>
            <p:nvPr/>
          </p:nvSpPr>
          <p:spPr>
            <a:xfrm>
              <a:off x="275600" y="27733"/>
              <a:ext cx="43800" cy="61200"/>
            </a:xfrm>
            <a:prstGeom prst="rect">
              <a:avLst/>
            </a:prstGeom>
            <a:solidFill>
              <a:srgbClr val="707274"/>
            </a:solidFill>
            <a:ln>
              <a:noFill/>
            </a:ln>
          </p:spPr>
        </p:sp>
        <p:sp>
          <p:nvSpPr>
            <p:cNvPr id="22242" name="object_22243"/>
            <p:cNvSpPr/>
            <p:nvPr/>
          </p:nvSpPr>
          <p:spPr>
            <a:xfrm>
              <a:off x="0" y="27733"/>
              <a:ext cx="61200" cy="61200"/>
            </a:xfrm>
            <a:prstGeom prst="ellipse">
              <a:avLst/>
            </a:prstGeom>
            <a:solidFill>
              <a:srgbClr val="707274"/>
            </a:solidFill>
            <a:ln>
              <a:noFill/>
            </a:ln>
          </p:spPr>
        </p:sp>
        <p:sp>
          <p:nvSpPr>
            <p:cNvPr id="22244" name="object_22245"/>
            <p:cNvSpPr/>
            <p:nvPr/>
          </p:nvSpPr>
          <p:spPr>
            <a:xfrm>
              <a:off x="113800" y="27733"/>
              <a:ext cx="61200" cy="61200"/>
            </a:xfrm>
            <a:prstGeom prst="ellipse">
              <a:avLst/>
            </a:prstGeom>
            <a:solidFill>
              <a:srgbClr val="707274"/>
            </a:solidFill>
            <a:ln>
              <a:noFill/>
            </a:ln>
          </p:spPr>
        </p:sp>
        <p:sp>
          <p:nvSpPr>
            <p:cNvPr id="22246" name="object_22247"/>
            <p:cNvSpPr/>
            <p:nvPr/>
          </p:nvSpPr>
          <p:spPr>
            <a:xfrm>
              <a:off x="288800" y="27733"/>
              <a:ext cx="61200" cy="61200"/>
            </a:xfrm>
            <a:prstGeom prst="ellipse">
              <a:avLst/>
            </a:prstGeom>
            <a:solidFill>
              <a:srgbClr val="707274"/>
            </a:solidFill>
            <a:ln>
              <a:noFill/>
            </a:ln>
          </p:spPr>
        </p:sp>
        <p:sp>
          <p:nvSpPr>
            <p:cNvPr id="22248" name="object_22249"/>
            <p:cNvSpPr/>
            <p:nvPr/>
          </p:nvSpPr>
          <p:spPr>
            <a:xfrm>
              <a:off x="245000" y="27733"/>
              <a:ext cx="61200" cy="61200"/>
            </a:xfrm>
            <a:prstGeom prst="ellipse">
              <a:avLst/>
            </a:prstGeom>
            <a:solidFill>
              <a:srgbClr val="707274"/>
            </a:solidFill>
            <a:ln>
              <a:noFill/>
            </a:ln>
          </p:spPr>
        </p:sp>
        <p:sp>
          <p:nvSpPr>
            <p:cNvPr id="22250" name="object_22251"/>
            <p:cNvSpPr/>
            <p:nvPr/>
          </p:nvSpPr>
          <p:spPr>
            <a:xfrm>
              <a:off x="30600" y="144400"/>
              <a:ext cx="43800" cy="61200"/>
            </a:xfrm>
            <a:prstGeom prst="rect">
              <a:avLst/>
            </a:prstGeom>
            <a:solidFill>
              <a:srgbClr val="707274"/>
            </a:solidFill>
            <a:ln>
              <a:noFill/>
            </a:ln>
          </p:spPr>
        </p:sp>
        <p:sp>
          <p:nvSpPr>
            <p:cNvPr id="22252" name="object_22253"/>
            <p:cNvSpPr/>
            <p:nvPr/>
          </p:nvSpPr>
          <p:spPr>
            <a:xfrm>
              <a:off x="205600" y="144400"/>
              <a:ext cx="113800" cy="61200"/>
            </a:xfrm>
            <a:prstGeom prst="rect">
              <a:avLst/>
            </a:prstGeom>
            <a:solidFill>
              <a:srgbClr val="707274"/>
            </a:solidFill>
            <a:ln>
              <a:noFill/>
            </a:ln>
          </p:spPr>
        </p:sp>
        <p:sp>
          <p:nvSpPr>
            <p:cNvPr id="22254" name="object_22255"/>
            <p:cNvSpPr/>
            <p:nvPr/>
          </p:nvSpPr>
          <p:spPr>
            <a:xfrm>
              <a:off x="0" y="144400"/>
              <a:ext cx="61200" cy="61200"/>
            </a:xfrm>
            <a:prstGeom prst="ellipse">
              <a:avLst/>
            </a:prstGeom>
            <a:solidFill>
              <a:srgbClr val="707274"/>
            </a:solidFill>
            <a:ln>
              <a:noFill/>
            </a:ln>
          </p:spPr>
        </p:sp>
        <p:sp>
          <p:nvSpPr>
            <p:cNvPr id="22256" name="object_22257"/>
            <p:cNvSpPr/>
            <p:nvPr/>
          </p:nvSpPr>
          <p:spPr>
            <a:xfrm>
              <a:off x="43800" y="144400"/>
              <a:ext cx="61200" cy="61200"/>
            </a:xfrm>
            <a:prstGeom prst="ellipse">
              <a:avLst/>
            </a:prstGeom>
            <a:solidFill>
              <a:srgbClr val="707274"/>
            </a:solidFill>
            <a:ln>
              <a:noFill/>
            </a:ln>
          </p:spPr>
        </p:sp>
        <p:sp>
          <p:nvSpPr>
            <p:cNvPr id="22258" name="object_22259"/>
            <p:cNvSpPr/>
            <p:nvPr/>
          </p:nvSpPr>
          <p:spPr>
            <a:xfrm>
              <a:off x="288800" y="144400"/>
              <a:ext cx="61200" cy="61200"/>
            </a:xfrm>
            <a:prstGeom prst="ellipse">
              <a:avLst/>
            </a:prstGeom>
            <a:solidFill>
              <a:srgbClr val="707274"/>
            </a:solidFill>
            <a:ln>
              <a:noFill/>
            </a:ln>
          </p:spPr>
        </p:sp>
        <p:sp>
          <p:nvSpPr>
            <p:cNvPr id="22260" name="object_22261"/>
            <p:cNvSpPr/>
            <p:nvPr/>
          </p:nvSpPr>
          <p:spPr>
            <a:xfrm>
              <a:off x="175000" y="144400"/>
              <a:ext cx="61200" cy="61200"/>
            </a:xfrm>
            <a:prstGeom prst="ellipse">
              <a:avLst/>
            </a:prstGeom>
            <a:solidFill>
              <a:srgbClr val="707274"/>
            </a:solidFill>
            <a:ln>
              <a:noFill/>
            </a:ln>
          </p:spPr>
        </p:sp>
        <p:sp>
          <p:nvSpPr>
            <p:cNvPr id="22262" name="object_22263"/>
            <p:cNvSpPr/>
            <p:nvPr/>
          </p:nvSpPr>
          <p:spPr>
            <a:xfrm>
              <a:off x="30600" y="261067"/>
              <a:ext cx="78800" cy="61200"/>
            </a:xfrm>
            <a:prstGeom prst="rect">
              <a:avLst/>
            </a:prstGeom>
            <a:solidFill>
              <a:srgbClr val="707274"/>
            </a:solidFill>
            <a:ln>
              <a:noFill/>
            </a:ln>
          </p:spPr>
        </p:sp>
        <p:sp>
          <p:nvSpPr>
            <p:cNvPr id="22264" name="object_22265"/>
            <p:cNvSpPr/>
            <p:nvPr/>
          </p:nvSpPr>
          <p:spPr>
            <a:xfrm>
              <a:off x="240600" y="261067"/>
              <a:ext cx="78800" cy="61200"/>
            </a:xfrm>
            <a:prstGeom prst="rect">
              <a:avLst/>
            </a:prstGeom>
            <a:solidFill>
              <a:srgbClr val="707274"/>
            </a:solidFill>
            <a:ln>
              <a:noFill/>
            </a:ln>
          </p:spPr>
        </p:sp>
        <p:sp>
          <p:nvSpPr>
            <p:cNvPr id="22266" name="object_22267"/>
            <p:cNvSpPr/>
            <p:nvPr/>
          </p:nvSpPr>
          <p:spPr>
            <a:xfrm>
              <a:off x="0" y="261067"/>
              <a:ext cx="61200" cy="61200"/>
            </a:xfrm>
            <a:prstGeom prst="ellipse">
              <a:avLst/>
            </a:prstGeom>
            <a:solidFill>
              <a:srgbClr val="707274"/>
            </a:solidFill>
            <a:ln>
              <a:noFill/>
            </a:ln>
          </p:spPr>
        </p:sp>
        <p:sp>
          <p:nvSpPr>
            <p:cNvPr id="22268" name="object_22269"/>
            <p:cNvSpPr/>
            <p:nvPr/>
          </p:nvSpPr>
          <p:spPr>
            <a:xfrm>
              <a:off x="78800" y="261067"/>
              <a:ext cx="61200" cy="61200"/>
            </a:xfrm>
            <a:prstGeom prst="ellipse">
              <a:avLst/>
            </a:prstGeom>
            <a:solidFill>
              <a:srgbClr val="707274"/>
            </a:solidFill>
            <a:ln>
              <a:noFill/>
            </a:ln>
          </p:spPr>
        </p:sp>
        <p:sp>
          <p:nvSpPr>
            <p:cNvPr id="22270" name="object_22271"/>
            <p:cNvSpPr/>
            <p:nvPr/>
          </p:nvSpPr>
          <p:spPr>
            <a:xfrm>
              <a:off x="288800" y="261067"/>
              <a:ext cx="61200" cy="61200"/>
            </a:xfrm>
            <a:prstGeom prst="ellipse">
              <a:avLst/>
            </a:prstGeom>
            <a:solidFill>
              <a:srgbClr val="707274"/>
            </a:solidFill>
            <a:ln>
              <a:noFill/>
            </a:ln>
          </p:spPr>
        </p:sp>
        <p:sp>
          <p:nvSpPr>
            <p:cNvPr id="22272" name="object_22273"/>
            <p:cNvSpPr/>
            <p:nvPr/>
          </p:nvSpPr>
          <p:spPr>
            <a:xfrm>
              <a:off x="210000" y="261067"/>
              <a:ext cx="61200" cy="61200"/>
            </a:xfrm>
            <a:prstGeom prst="ellipse">
              <a:avLst/>
            </a:prstGeom>
            <a:solidFill>
              <a:srgbClr val="707274"/>
            </a:solidFill>
            <a:ln>
              <a:noFill/>
            </a:ln>
          </p:spPr>
        </p:sp>
        <p:sp>
          <p:nvSpPr>
            <p:cNvPr id="22274" name="22275">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276" name="object_22277">
            <a:hlinkClick r:id="rId8" action="ppaction://hlinksldjump" tooltip="Portfolio of Action"/>
          </p:cNvPr>
          <p:cNvGrpSpPr/>
          <p:nvPr/>
        </p:nvGrpSpPr>
        <p:grpSpPr>
          <a:xfrm>
            <a:off x="19403940" y="887211"/>
            <a:ext cx="350000" cy="350000"/>
            <a:chOff x="0" y="0"/>
            <a:chExt cx="0" cy="0"/>
          </a:xfrm>
        </p:grpSpPr>
        <p:sp>
          <p:nvSpPr>
            <p:cNvPr id="22280" name="object_22281"/>
            <p:cNvSpPr/>
            <p:nvPr/>
          </p:nvSpPr>
          <p:spPr>
            <a:xfrm>
              <a:off x="11900" y="79800"/>
              <a:ext cx="51110" cy="51110"/>
            </a:xfrm>
            <a:prstGeom prst="ellipse">
              <a:avLst/>
            </a:prstGeom>
            <a:solidFill>
              <a:srgbClr val="707274"/>
            </a:solidFill>
          </p:spPr>
        </p:sp>
        <p:sp>
          <p:nvSpPr>
            <p:cNvPr id="22282" name="object_22283"/>
            <p:cNvSpPr/>
            <p:nvPr/>
          </p:nvSpPr>
          <p:spPr>
            <a:xfrm>
              <a:off x="121800" y="124250"/>
              <a:ext cx="51110" cy="51110"/>
            </a:xfrm>
            <a:prstGeom prst="ellipse">
              <a:avLst/>
            </a:prstGeom>
            <a:solidFill>
              <a:srgbClr val="707274"/>
            </a:solidFill>
          </p:spPr>
        </p:sp>
        <p:sp>
          <p:nvSpPr>
            <p:cNvPr id="22284" name="object_22285"/>
            <p:cNvSpPr/>
            <p:nvPr/>
          </p:nvSpPr>
          <p:spPr>
            <a:xfrm>
              <a:off x="244650" y="42700"/>
              <a:ext cx="51110" cy="51110"/>
            </a:xfrm>
            <a:prstGeom prst="ellipse">
              <a:avLst/>
            </a:prstGeom>
            <a:solidFill>
              <a:srgbClr val="707274"/>
            </a:solidFill>
          </p:spPr>
        </p:sp>
        <p:sp>
          <p:nvSpPr>
            <p:cNvPr id="22286" name="object_22287"/>
            <p:cNvSpPr/>
            <p:nvPr/>
          </p:nvSpPr>
          <p:spPr>
            <a:xfrm>
              <a:off x="282800" y="229250"/>
              <a:ext cx="51110" cy="51110"/>
            </a:xfrm>
            <a:prstGeom prst="ellipse">
              <a:avLst/>
            </a:prstGeom>
            <a:solidFill>
              <a:srgbClr val="707274"/>
            </a:solidFill>
          </p:spPr>
        </p:sp>
        <p:sp>
          <p:nvSpPr>
            <p:cNvPr id="22288" name="object_22289"/>
            <p:cNvSpPr/>
            <p:nvPr/>
          </p:nvSpPr>
          <p:spPr>
            <a:xfrm>
              <a:off x="79800" y="234500"/>
              <a:ext cx="51110" cy="51110"/>
            </a:xfrm>
            <a:prstGeom prst="ellipse">
              <a:avLst/>
            </a:prstGeom>
            <a:solidFill>
              <a:srgbClr val="707274"/>
            </a:solidFill>
          </p:spPr>
        </p:sp>
        <p:sp>
          <p:nvSpPr>
            <p:cNvPr id="22290" name="object_22291"/>
            <p:cNvSpPr/>
            <p:nvPr/>
          </p:nvSpPr>
          <p:spPr>
            <a:xfrm>
              <a:off x="105350" y="23800"/>
              <a:ext cx="51110" cy="51110"/>
            </a:xfrm>
            <a:prstGeom prst="ellipse">
              <a:avLst/>
            </a:prstGeom>
            <a:solidFill>
              <a:srgbClr val="707274"/>
            </a:solidFill>
          </p:spPr>
        </p:sp>
        <p:sp>
          <p:nvSpPr>
            <p:cNvPr id="22292" name="object_22293"/>
            <p:cNvSpPr/>
            <p:nvPr/>
          </p:nvSpPr>
          <p:spPr>
            <a:xfrm>
              <a:off x="232050" y="149450"/>
              <a:ext cx="51110" cy="51110"/>
            </a:xfrm>
            <a:prstGeom prst="ellipse">
              <a:avLst/>
            </a:prstGeom>
            <a:solidFill>
              <a:srgbClr val="707274"/>
            </a:solidFill>
          </p:spPr>
        </p:sp>
        <p:sp>
          <p:nvSpPr>
            <p:cNvPr id="22294" name="object_22295"/>
            <p:cNvSpPr/>
            <p:nvPr/>
          </p:nvSpPr>
          <p:spPr>
            <a:xfrm>
              <a:off x="0" y="175000"/>
              <a:ext cx="350000" cy="0"/>
            </a:xfrm>
            <a:prstGeom prst="rect">
              <a:avLst/>
            </a:prstGeom>
            <a:noFill/>
            <a:ln w="10470">
              <a:solidFill>
                <a:srgbClr val="707274"/>
              </a:solidFill>
            </a:ln>
          </p:spPr>
        </p:sp>
        <p:sp>
          <p:nvSpPr>
            <p:cNvPr id="22296" name="object_22297"/>
            <p:cNvSpPr/>
            <p:nvPr/>
          </p:nvSpPr>
          <p:spPr>
            <a:xfrm>
              <a:off x="175000" y="0"/>
              <a:ext cx="0" cy="350000"/>
            </a:xfrm>
            <a:prstGeom prst="rect">
              <a:avLst/>
            </a:prstGeom>
            <a:noFill/>
            <a:ln w="10470">
              <a:solidFill>
                <a:srgbClr val="707274"/>
              </a:solidFill>
            </a:ln>
          </p:spPr>
        </p:sp>
        <p:sp>
          <p:nvSpPr>
            <p:cNvPr id="22298" name="22299">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300" name="22301">
            <a:hlinkClick r:id="rId9" action="ppaction://hlinksldjump" tooltip="Semantic Differential"/>
          </p:cNvPr>
          <p:cNvGrpSpPr/>
          <p:nvPr/>
        </p:nvGrpSpPr>
        <p:grpSpPr>
          <a:xfrm>
            <a:off x="18380322" y="887211"/>
            <a:ext cx="561600" cy="648000"/>
            <a:chOff x="0" y="0"/>
            <a:chExt cx="0" cy="0"/>
          </a:xfrm>
        </p:grpSpPr>
        <p:sp>
          <p:nvSpPr>
            <p:cNvPr id="22302" name="22303"/>
            <p:cNvSpPr/>
            <p:nvPr/>
          </p:nvSpPr>
          <p:spPr>
            <a:xfrm>
              <a:off x="0" y="0"/>
              <a:ext cx="350000" cy="350000"/>
            </a:xfrm>
            <a:prstGeom prst="rect">
              <a:avLst/>
            </a:prstGeom>
            <a:noFill/>
            <a:ln w="30000" cap="flat" cmpd="sng" algn="ctr">
              <a:solidFill>
                <a:srgbClr val="707274"/>
              </a:solidFill>
            </a:ln>
          </p:spPr>
        </p:sp>
        <p:cxnSp>
          <p:nvCxnSpPr>
            <p:cNvPr id="22304" name="object_2230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2306" name="object_2230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2308" name="22309">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310" name="22311">
            <a:hlinkClick r:id="rId10" action="ppaction://hlinksldjump"/>
          </p:cNvPr>
          <p:cNvGrpSpPr/>
          <p:nvPr/>
        </p:nvGrpSpPr>
        <p:grpSpPr>
          <a:xfrm>
            <a:off x="17356704" y="887211"/>
            <a:ext cx="561600" cy="648000"/>
            <a:chOff x="0" y="0"/>
            <a:chExt cx="0" cy="0"/>
          </a:xfrm>
        </p:grpSpPr>
        <p:sp>
          <p:nvSpPr>
            <p:cNvPr id="22312" name="22313"/>
            <p:cNvSpPr/>
            <p:nvPr/>
          </p:nvSpPr>
          <p:spPr>
            <a:xfrm>
              <a:off x="0" y="0"/>
              <a:ext cx="350000" cy="350000"/>
            </a:xfrm>
            <a:prstGeom prst="rect">
              <a:avLst/>
            </a:prstGeom>
            <a:noFill/>
            <a:ln w="30000" cap="flat" cmpd="sng" algn="ctr">
              <a:solidFill>
                <a:srgbClr val="707274"/>
              </a:solidFill>
            </a:ln>
          </p:spPr>
        </p:sp>
        <p:sp>
          <p:nvSpPr>
            <p:cNvPr id="22314" name="object_2231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2316" name="object_22317"/>
            <p:cNvSpPr/>
            <p:nvPr/>
          </p:nvSpPr>
          <p:spPr>
            <a:xfrm>
              <a:off x="136856" y="41051"/>
              <a:ext cx="54000" cy="59400"/>
            </a:xfrm>
            <a:prstGeom prst="rect">
              <a:avLst/>
            </a:prstGeom>
            <a:solidFill>
              <a:srgbClr val="707274"/>
            </a:solidFill>
          </p:spPr>
        </p:sp>
        <p:sp>
          <p:nvSpPr>
            <p:cNvPr id="22318" name="object_22319"/>
            <p:cNvSpPr/>
            <p:nvPr/>
          </p:nvSpPr>
          <p:spPr>
            <a:xfrm>
              <a:off x="180596" y="70751"/>
              <a:ext cx="55300" cy="0"/>
            </a:xfrm>
            <a:prstGeom prst="line">
              <a:avLst/>
            </a:prstGeom>
            <a:solidFill>
              <a:srgbClr val="000000"/>
            </a:solidFill>
            <a:ln w="11000" cap="flat" cmpd="sng" algn="ctr">
              <a:solidFill>
                <a:srgbClr val="707274"/>
              </a:solidFill>
            </a:ln>
          </p:spPr>
        </p:sp>
        <p:sp>
          <p:nvSpPr>
            <p:cNvPr id="22320" name="object_22321"/>
            <p:cNvSpPr/>
            <p:nvPr/>
          </p:nvSpPr>
          <p:spPr>
            <a:xfrm>
              <a:off x="245893" y="41051"/>
              <a:ext cx="54000" cy="59400"/>
            </a:xfrm>
            <a:prstGeom prst="ellipse">
              <a:avLst/>
            </a:prstGeom>
            <a:solidFill>
              <a:srgbClr val="707274"/>
            </a:solidFill>
          </p:spPr>
        </p:sp>
        <p:sp>
          <p:nvSpPr>
            <p:cNvPr id="22322" name="object_22323"/>
            <p:cNvSpPr/>
            <p:nvPr/>
          </p:nvSpPr>
          <p:spPr>
            <a:xfrm>
              <a:off x="136856" y="143142"/>
              <a:ext cx="54000" cy="59400"/>
            </a:xfrm>
            <a:prstGeom prst="rect">
              <a:avLst/>
            </a:prstGeom>
            <a:solidFill>
              <a:srgbClr val="707274"/>
            </a:solidFill>
          </p:spPr>
        </p:sp>
        <p:sp>
          <p:nvSpPr>
            <p:cNvPr id="22324" name="object_22325"/>
            <p:cNvSpPr/>
            <p:nvPr/>
          </p:nvSpPr>
          <p:spPr>
            <a:xfrm>
              <a:off x="180596" y="172842"/>
              <a:ext cx="55300" cy="0"/>
            </a:xfrm>
            <a:prstGeom prst="line">
              <a:avLst/>
            </a:prstGeom>
            <a:solidFill>
              <a:srgbClr val="000000"/>
            </a:solidFill>
            <a:ln w="11000" cap="flat" cmpd="sng" algn="ctr">
              <a:solidFill>
                <a:srgbClr val="707274"/>
              </a:solidFill>
            </a:ln>
          </p:spPr>
        </p:sp>
        <p:sp>
          <p:nvSpPr>
            <p:cNvPr id="22326" name="object_22327"/>
            <p:cNvSpPr/>
            <p:nvPr/>
          </p:nvSpPr>
          <p:spPr>
            <a:xfrm>
              <a:off x="245893" y="143142"/>
              <a:ext cx="54000" cy="59400"/>
            </a:xfrm>
            <a:prstGeom prst="ellipse">
              <a:avLst/>
            </a:prstGeom>
            <a:solidFill>
              <a:srgbClr val="707274"/>
            </a:solidFill>
          </p:spPr>
        </p:sp>
        <p:sp>
          <p:nvSpPr>
            <p:cNvPr id="22328" name="object_22329"/>
            <p:cNvSpPr/>
            <p:nvPr/>
          </p:nvSpPr>
          <p:spPr>
            <a:xfrm>
              <a:off x="136856" y="237985"/>
              <a:ext cx="54000" cy="59400"/>
            </a:xfrm>
            <a:prstGeom prst="rect">
              <a:avLst/>
            </a:prstGeom>
            <a:solidFill>
              <a:srgbClr val="707274"/>
            </a:solidFill>
          </p:spPr>
        </p:sp>
        <p:sp>
          <p:nvSpPr>
            <p:cNvPr id="22330" name="object_22331"/>
            <p:cNvSpPr/>
            <p:nvPr/>
          </p:nvSpPr>
          <p:spPr>
            <a:xfrm>
              <a:off x="180596" y="267685"/>
              <a:ext cx="55300" cy="0"/>
            </a:xfrm>
            <a:prstGeom prst="line">
              <a:avLst/>
            </a:prstGeom>
            <a:solidFill>
              <a:srgbClr val="000000"/>
            </a:solidFill>
            <a:ln w="11000" cap="flat" cmpd="sng" algn="ctr">
              <a:solidFill>
                <a:srgbClr val="707274"/>
              </a:solidFill>
            </a:ln>
          </p:spPr>
        </p:sp>
        <p:sp>
          <p:nvSpPr>
            <p:cNvPr id="22332" name="object_22333"/>
            <p:cNvSpPr/>
            <p:nvPr/>
          </p:nvSpPr>
          <p:spPr>
            <a:xfrm>
              <a:off x="245893" y="237985"/>
              <a:ext cx="54000" cy="59400"/>
            </a:xfrm>
            <a:prstGeom prst="ellipse">
              <a:avLst/>
            </a:prstGeom>
            <a:solidFill>
              <a:srgbClr val="707274"/>
            </a:solidFill>
          </p:spPr>
        </p:sp>
        <p:sp>
          <p:nvSpPr>
            <p:cNvPr id="22334" name="22335">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336" name="22337">
            <a:hlinkClick r:id="rId11" action="ppaction://hlinksldjump" tooltip="Aspektkarte"/>
          </p:cNvPr>
          <p:cNvGrpSpPr/>
          <p:nvPr/>
        </p:nvGrpSpPr>
        <p:grpSpPr>
          <a:xfrm>
            <a:off x="16333086" y="887211"/>
            <a:ext cx="350000" cy="350000"/>
            <a:chOff x="0" y="0"/>
            <a:chExt cx="0" cy="0"/>
          </a:xfrm>
        </p:grpSpPr>
        <p:sp>
          <p:nvSpPr>
            <p:cNvPr id="22338" name="22339"/>
            <p:cNvSpPr/>
            <p:nvPr/>
          </p:nvSpPr>
          <p:spPr>
            <a:xfrm>
              <a:off x="0" y="0"/>
              <a:ext cx="350000" cy="350000"/>
            </a:xfrm>
            <a:prstGeom prst="rect">
              <a:avLst/>
            </a:prstGeom>
            <a:noFill/>
            <a:ln w="30000" cap="flat" cmpd="sng" algn="ctr">
              <a:solidFill>
                <a:srgbClr val="707274"/>
              </a:solidFill>
            </a:ln>
          </p:spPr>
        </p:sp>
        <p:sp>
          <p:nvSpPr>
            <p:cNvPr id="22340" name="22341"/>
            <p:cNvSpPr/>
            <p:nvPr/>
          </p:nvSpPr>
          <p:spPr>
            <a:xfrm>
              <a:off x="70000" y="0"/>
              <a:ext cx="210000" cy="0"/>
            </a:xfrm>
            <a:prstGeom prst="line">
              <a:avLst/>
            </a:prstGeom>
            <a:solidFill>
              <a:srgbClr val="000000"/>
            </a:solidFill>
            <a:ln w="11000" cap="flat" cmpd="sng" algn="ctr">
              <a:solidFill>
                <a:srgbClr val="707274"/>
              </a:solidFill>
            </a:ln>
          </p:spPr>
        </p:sp>
        <p:sp>
          <p:nvSpPr>
            <p:cNvPr id="22342" name="22343"/>
            <p:cNvSpPr/>
            <p:nvPr/>
          </p:nvSpPr>
          <p:spPr>
            <a:xfrm>
              <a:off x="70000" y="58333"/>
              <a:ext cx="210000" cy="0"/>
            </a:xfrm>
            <a:prstGeom prst="line">
              <a:avLst/>
            </a:prstGeom>
            <a:solidFill>
              <a:srgbClr val="000000"/>
            </a:solidFill>
            <a:ln w="11000" cap="flat" cmpd="sng" algn="ctr">
              <a:solidFill>
                <a:srgbClr val="707274"/>
              </a:solidFill>
            </a:ln>
          </p:spPr>
        </p:sp>
        <p:sp>
          <p:nvSpPr>
            <p:cNvPr id="22344" name="22345"/>
            <p:cNvSpPr/>
            <p:nvPr/>
          </p:nvSpPr>
          <p:spPr>
            <a:xfrm>
              <a:off x="70000" y="116667"/>
              <a:ext cx="210000" cy="0"/>
            </a:xfrm>
            <a:prstGeom prst="line">
              <a:avLst/>
            </a:prstGeom>
            <a:solidFill>
              <a:srgbClr val="000000"/>
            </a:solidFill>
            <a:ln w="11000" cap="flat" cmpd="sng" algn="ctr">
              <a:solidFill>
                <a:srgbClr val="707274"/>
              </a:solidFill>
            </a:ln>
          </p:spPr>
        </p:sp>
        <p:sp>
          <p:nvSpPr>
            <p:cNvPr id="22346" name="22347"/>
            <p:cNvSpPr/>
            <p:nvPr/>
          </p:nvSpPr>
          <p:spPr>
            <a:xfrm>
              <a:off x="70000" y="175000"/>
              <a:ext cx="210000" cy="0"/>
            </a:xfrm>
            <a:prstGeom prst="line">
              <a:avLst/>
            </a:prstGeom>
            <a:solidFill>
              <a:srgbClr val="000000"/>
            </a:solidFill>
            <a:ln w="11000" cap="flat" cmpd="sng" algn="ctr">
              <a:solidFill>
                <a:srgbClr val="707274"/>
              </a:solidFill>
            </a:ln>
          </p:spPr>
        </p:sp>
        <p:sp>
          <p:nvSpPr>
            <p:cNvPr id="22348" name="22349"/>
            <p:cNvSpPr/>
            <p:nvPr/>
          </p:nvSpPr>
          <p:spPr>
            <a:xfrm>
              <a:off x="70000" y="233333"/>
              <a:ext cx="210000" cy="0"/>
            </a:xfrm>
            <a:prstGeom prst="line">
              <a:avLst/>
            </a:prstGeom>
            <a:solidFill>
              <a:srgbClr val="000000"/>
            </a:solidFill>
            <a:ln w="11000" cap="flat" cmpd="sng" algn="ctr">
              <a:solidFill>
                <a:srgbClr val="707274"/>
              </a:solidFill>
            </a:ln>
          </p:spPr>
        </p:sp>
        <p:sp>
          <p:nvSpPr>
            <p:cNvPr id="22350" name="22351"/>
            <p:cNvSpPr/>
            <p:nvPr/>
          </p:nvSpPr>
          <p:spPr>
            <a:xfrm>
              <a:off x="70000" y="291667"/>
              <a:ext cx="210000" cy="0"/>
            </a:xfrm>
            <a:prstGeom prst="line">
              <a:avLst/>
            </a:prstGeom>
            <a:solidFill>
              <a:srgbClr val="000000"/>
            </a:solidFill>
            <a:ln w="11000" cap="flat" cmpd="sng" algn="ctr">
              <a:solidFill>
                <a:srgbClr val="707274"/>
              </a:solidFill>
            </a:ln>
          </p:spPr>
        </p:sp>
        <p:sp>
          <p:nvSpPr>
            <p:cNvPr id="22352" name="22353"/>
            <p:cNvSpPr/>
            <p:nvPr/>
          </p:nvSpPr>
          <p:spPr>
            <a:xfrm>
              <a:off x="70000" y="350000"/>
              <a:ext cx="210000" cy="0"/>
            </a:xfrm>
            <a:prstGeom prst="line">
              <a:avLst/>
            </a:prstGeom>
            <a:solidFill>
              <a:srgbClr val="000000"/>
            </a:solidFill>
            <a:ln w="11000" cap="flat" cmpd="sng" algn="ctr">
              <a:solidFill>
                <a:srgbClr val="707274"/>
              </a:solidFill>
            </a:ln>
          </p:spPr>
        </p:sp>
        <p:sp>
          <p:nvSpPr>
            <p:cNvPr id="22354" name="22355">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356" name="object_22357">
            <a:hlinkClick r:id="rId12" action="ppaction://hlinksldjump" tooltip="Tabellenband Demoskopie"/>
          </p:cNvPr>
          <p:cNvGrpSpPr/>
          <p:nvPr/>
        </p:nvGrpSpPr>
        <p:grpSpPr>
          <a:xfrm>
            <a:off x="15309468" y="887211"/>
            <a:ext cx="350000" cy="350000"/>
            <a:chOff x="0" y="0"/>
            <a:chExt cx="0" cy="0"/>
          </a:xfrm>
        </p:grpSpPr>
        <p:sp>
          <p:nvSpPr>
            <p:cNvPr id="22360" name="object_22361"/>
            <p:cNvSpPr/>
            <p:nvPr/>
          </p:nvSpPr>
          <p:spPr>
            <a:xfrm>
              <a:off x="30600" y="27733"/>
              <a:ext cx="222300" cy="61200"/>
            </a:xfrm>
            <a:prstGeom prst="rect">
              <a:avLst/>
            </a:prstGeom>
            <a:solidFill>
              <a:srgbClr val="707274"/>
            </a:solidFill>
            <a:ln>
              <a:noFill/>
            </a:ln>
          </p:spPr>
        </p:sp>
        <p:sp>
          <p:nvSpPr>
            <p:cNvPr id="22362" name="object_22363"/>
            <p:cNvSpPr/>
            <p:nvPr/>
          </p:nvSpPr>
          <p:spPr>
            <a:xfrm>
              <a:off x="0" y="27733"/>
              <a:ext cx="61200" cy="61200"/>
            </a:xfrm>
            <a:prstGeom prst="ellipse">
              <a:avLst/>
            </a:prstGeom>
            <a:solidFill>
              <a:srgbClr val="707274"/>
            </a:solidFill>
            <a:ln>
              <a:noFill/>
            </a:ln>
          </p:spPr>
        </p:sp>
        <p:sp>
          <p:nvSpPr>
            <p:cNvPr id="22364" name="object_22365"/>
            <p:cNvSpPr/>
            <p:nvPr/>
          </p:nvSpPr>
          <p:spPr>
            <a:xfrm>
              <a:off x="222300" y="27733"/>
              <a:ext cx="61200" cy="61200"/>
            </a:xfrm>
            <a:prstGeom prst="ellipse">
              <a:avLst/>
            </a:prstGeom>
            <a:solidFill>
              <a:srgbClr val="707274"/>
            </a:solidFill>
            <a:ln>
              <a:noFill/>
            </a:ln>
          </p:spPr>
        </p:sp>
        <p:sp>
          <p:nvSpPr>
            <p:cNvPr id="22366" name="object_22367"/>
            <p:cNvSpPr/>
            <p:nvPr/>
          </p:nvSpPr>
          <p:spPr>
            <a:xfrm>
              <a:off x="30600" y="144400"/>
              <a:ext cx="141800" cy="61200"/>
            </a:xfrm>
            <a:prstGeom prst="rect">
              <a:avLst/>
            </a:prstGeom>
            <a:solidFill>
              <a:srgbClr val="707274"/>
            </a:solidFill>
            <a:ln>
              <a:noFill/>
            </a:ln>
          </p:spPr>
        </p:sp>
        <p:sp>
          <p:nvSpPr>
            <p:cNvPr id="22368" name="object_22369"/>
            <p:cNvSpPr/>
            <p:nvPr/>
          </p:nvSpPr>
          <p:spPr>
            <a:xfrm>
              <a:off x="0" y="144400"/>
              <a:ext cx="61200" cy="61200"/>
            </a:xfrm>
            <a:prstGeom prst="ellipse">
              <a:avLst/>
            </a:prstGeom>
            <a:solidFill>
              <a:srgbClr val="707274"/>
            </a:solidFill>
            <a:ln>
              <a:noFill/>
            </a:ln>
          </p:spPr>
        </p:sp>
        <p:sp>
          <p:nvSpPr>
            <p:cNvPr id="22370" name="object_22371"/>
            <p:cNvSpPr/>
            <p:nvPr/>
          </p:nvSpPr>
          <p:spPr>
            <a:xfrm>
              <a:off x="141800" y="144400"/>
              <a:ext cx="61200" cy="61200"/>
            </a:xfrm>
            <a:prstGeom prst="ellipse">
              <a:avLst/>
            </a:prstGeom>
            <a:solidFill>
              <a:srgbClr val="707274"/>
            </a:solidFill>
            <a:ln>
              <a:noFill/>
            </a:ln>
          </p:spPr>
        </p:sp>
        <p:sp>
          <p:nvSpPr>
            <p:cNvPr id="22372" name="object_22373"/>
            <p:cNvSpPr/>
            <p:nvPr/>
          </p:nvSpPr>
          <p:spPr>
            <a:xfrm>
              <a:off x="30600" y="261067"/>
              <a:ext cx="288800" cy="61200"/>
            </a:xfrm>
            <a:prstGeom prst="rect">
              <a:avLst/>
            </a:prstGeom>
            <a:solidFill>
              <a:srgbClr val="707274"/>
            </a:solidFill>
            <a:ln>
              <a:noFill/>
            </a:ln>
          </p:spPr>
        </p:sp>
        <p:sp>
          <p:nvSpPr>
            <p:cNvPr id="22374" name="object_22375"/>
            <p:cNvSpPr/>
            <p:nvPr/>
          </p:nvSpPr>
          <p:spPr>
            <a:xfrm>
              <a:off x="0" y="261067"/>
              <a:ext cx="61200" cy="61200"/>
            </a:xfrm>
            <a:prstGeom prst="ellipse">
              <a:avLst/>
            </a:prstGeom>
            <a:solidFill>
              <a:srgbClr val="707274"/>
            </a:solidFill>
            <a:ln>
              <a:noFill/>
            </a:ln>
          </p:spPr>
        </p:sp>
        <p:sp>
          <p:nvSpPr>
            <p:cNvPr id="22376" name="object_22377"/>
            <p:cNvSpPr/>
            <p:nvPr/>
          </p:nvSpPr>
          <p:spPr>
            <a:xfrm>
              <a:off x="288800" y="261067"/>
              <a:ext cx="61200" cy="61200"/>
            </a:xfrm>
            <a:prstGeom prst="ellipse">
              <a:avLst/>
            </a:prstGeom>
            <a:solidFill>
              <a:srgbClr val="707274"/>
            </a:solidFill>
            <a:ln>
              <a:noFill/>
            </a:ln>
          </p:spPr>
        </p:sp>
        <p:sp>
          <p:nvSpPr>
            <p:cNvPr id="22378" name="object_22379"/>
            <p:cNvSpPr/>
            <p:nvPr/>
          </p:nvSpPr>
          <p:spPr>
            <a:xfrm>
              <a:off x="263500" y="58333"/>
              <a:ext cx="0" cy="233333"/>
            </a:xfrm>
            <a:prstGeom prst="rect">
              <a:avLst/>
            </a:prstGeom>
            <a:noFill/>
            <a:ln w="10470">
              <a:solidFill>
                <a:srgbClr val="707274"/>
              </a:solidFill>
            </a:ln>
          </p:spPr>
        </p:sp>
        <p:sp>
          <p:nvSpPr>
            <p:cNvPr id="22380" name="2238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2382" name="object_22383"/>
          <p:cNvSpPr/>
          <p:nvPr/>
        </p:nvSpPr>
        <p:spPr>
          <a:xfrm>
            <a:off x="16376529" y="257782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2.9</a:t>
            </a:r>
          </a:p>
        </p:txBody>
      </p:sp>
      <p:sp>
        <p:nvSpPr>
          <p:cNvPr id="22384" name="object_22385"/>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always adapts to changing market and framework conditions in good time.</a:t>
            </a:r>
            <a:endParaRPr sz="2450" dirty="0">
              <a:latin typeface="Arial"/>
              <a:cs typeface="Arial"/>
            </a:endParaRPr>
          </a:p>
        </p:txBody>
      </p:sp>
      <p:sp>
        <p:nvSpPr>
          <p:cNvPr id="22386" name="object_22387"/>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2388" name="object_22389"/>
          <p:cNvSpPr/>
          <p:nvPr/>
        </p:nvSpPr>
        <p:spPr>
          <a:xfrm>
            <a:off x="7345326" y="3599878"/>
            <a:ext cx="0" cy="6368604"/>
          </a:xfrm>
          <a:prstGeom prst="rect">
            <a:avLst/>
          </a:prstGeom>
          <a:ln w="5235">
            <a:solidFill>
              <a:srgbClr val="000000"/>
            </a:solidFill>
          </a:ln>
        </p:spPr>
      </p:sp>
      <p:sp>
        <p:nvSpPr>
          <p:cNvPr id="22390" name="object_22391"/>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2392" name="object_22393"/>
          <p:cNvSpPr/>
          <p:nvPr/>
        </p:nvSpPr>
        <p:spPr>
          <a:xfrm>
            <a:off x="9026775" y="3599878"/>
            <a:ext cx="0" cy="6368604"/>
          </a:xfrm>
          <a:prstGeom prst="rect">
            <a:avLst/>
          </a:prstGeom>
          <a:ln w="5235">
            <a:solidFill>
              <a:srgbClr val="767A7C"/>
            </a:solidFill>
          </a:ln>
        </p:spPr>
      </p:sp>
      <p:sp>
        <p:nvSpPr>
          <p:cNvPr id="22394" name="object_22395"/>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2396" name="object_22397"/>
          <p:cNvSpPr/>
          <p:nvPr/>
        </p:nvSpPr>
        <p:spPr>
          <a:xfrm>
            <a:off x="10708225" y="3599878"/>
            <a:ext cx="0" cy="6368604"/>
          </a:xfrm>
          <a:prstGeom prst="rect">
            <a:avLst/>
          </a:prstGeom>
          <a:ln w="5235">
            <a:solidFill>
              <a:srgbClr val="767A7C"/>
            </a:solidFill>
          </a:ln>
        </p:spPr>
      </p:sp>
      <p:sp>
        <p:nvSpPr>
          <p:cNvPr id="22398" name="object_22399"/>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2400" name="object_22401"/>
          <p:cNvSpPr/>
          <p:nvPr/>
        </p:nvSpPr>
        <p:spPr>
          <a:xfrm>
            <a:off x="12389674" y="3599878"/>
            <a:ext cx="0" cy="6368604"/>
          </a:xfrm>
          <a:prstGeom prst="rect">
            <a:avLst/>
          </a:prstGeom>
          <a:ln w="5235">
            <a:solidFill>
              <a:srgbClr val="767A7C"/>
            </a:solidFill>
          </a:ln>
        </p:spPr>
      </p:sp>
      <p:sp>
        <p:nvSpPr>
          <p:cNvPr id="22402" name="object_22403"/>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2404" name="object_22405"/>
          <p:cNvSpPr/>
          <p:nvPr/>
        </p:nvSpPr>
        <p:spPr>
          <a:xfrm>
            <a:off x="14071124" y="3599878"/>
            <a:ext cx="0" cy="6368604"/>
          </a:xfrm>
          <a:prstGeom prst="rect">
            <a:avLst/>
          </a:prstGeom>
          <a:ln w="5235">
            <a:solidFill>
              <a:srgbClr val="767A7C"/>
            </a:solidFill>
          </a:ln>
        </p:spPr>
      </p:sp>
      <p:sp>
        <p:nvSpPr>
          <p:cNvPr id="22406" name="object_22407"/>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2408" name="object_22409"/>
          <p:cNvSpPr/>
          <p:nvPr/>
        </p:nvSpPr>
        <p:spPr>
          <a:xfrm>
            <a:off x="15752573" y="3599878"/>
            <a:ext cx="0" cy="6368604"/>
          </a:xfrm>
          <a:prstGeom prst="rect">
            <a:avLst/>
          </a:prstGeom>
          <a:ln w="5235">
            <a:solidFill>
              <a:srgbClr val="000000"/>
            </a:solidFill>
          </a:ln>
        </p:spPr>
      </p:sp>
      <p:sp>
        <p:nvSpPr>
          <p:cNvPr id="22172" name="object_22173"/>
          <p:cNvSpPr/>
          <p:nvPr/>
        </p:nvSpPr>
        <p:spPr>
          <a:xfrm>
            <a:off x="7345326" y="3442398"/>
            <a:ext cx="5128421" cy="157480"/>
          </a:xfrm>
          <a:prstGeom prst="rect">
            <a:avLst/>
          </a:prstGeom>
          <a:solidFill>
            <a:srgbClr val="DB2D3C"/>
          </a:solidFill>
        </p:spPr>
      </p:sp>
      <p:sp>
        <p:nvSpPr>
          <p:cNvPr id="22174" name="object_22175"/>
          <p:cNvSpPr/>
          <p:nvPr/>
        </p:nvSpPr>
        <p:spPr>
          <a:xfrm>
            <a:off x="12473747" y="3442398"/>
            <a:ext cx="1008870" cy="157480"/>
          </a:xfrm>
          <a:prstGeom prst="rect">
            <a:avLst/>
          </a:prstGeom>
          <a:solidFill>
            <a:srgbClr val="FABC46"/>
          </a:solidFill>
        </p:spPr>
      </p:sp>
      <p:sp>
        <p:nvSpPr>
          <p:cNvPr id="22176" name="object_22177"/>
          <p:cNvSpPr/>
          <p:nvPr/>
        </p:nvSpPr>
        <p:spPr>
          <a:xfrm>
            <a:off x="13482617" y="3442398"/>
            <a:ext cx="2269957" cy="157480"/>
          </a:xfrm>
          <a:prstGeom prst="rect">
            <a:avLst/>
          </a:prstGeom>
          <a:solidFill>
            <a:srgbClr val="35B77C"/>
          </a:solidFill>
        </p:spPr>
      </p:sp>
      <p:sp>
        <p:nvSpPr>
          <p:cNvPr id="22410" name="object_22411"/>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2412" name="object_22413"/>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784</a:t>
            </a:r>
          </a:p>
        </p:txBody>
      </p:sp>
      <p:sp>
        <p:nvSpPr>
          <p:cNvPr id="22414" name="object_22415"/>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I=6%</a:t>
            </a:r>
          </a:p>
        </p:txBody>
      </p:sp>
      <p:sp>
        <p:nvSpPr>
          <p:cNvPr id="22416" name="object_22417"/>
          <p:cNvSpPr/>
          <p:nvPr/>
        </p:nvSpPr>
        <p:spPr>
          <a:xfrm>
            <a:off x="7345326" y="3759093"/>
            <a:ext cx="5271687" cy="212287"/>
          </a:xfrm>
          <a:prstGeom prst="rect">
            <a:avLst/>
          </a:prstGeom>
          <a:solidFill>
            <a:srgbClr val="49C0B6"/>
          </a:solidFill>
        </p:spPr>
      </p:sp>
      <p:sp>
        <p:nvSpPr>
          <p:cNvPr id="22418" name="object_22419"/>
          <p:cNvSpPr/>
          <p:nvPr/>
        </p:nvSpPr>
        <p:spPr>
          <a:xfrm>
            <a:off x="12617013" y="3599878"/>
            <a:ext cx="0" cy="6368604"/>
          </a:xfrm>
          <a:prstGeom prst="rect">
            <a:avLst/>
          </a:prstGeom>
          <a:ln w="21000">
            <a:solidFill>
              <a:srgbClr val="49C0B6"/>
            </a:solidFill>
          </a:ln>
        </p:spPr>
      </p:sp>
      <p:sp>
        <p:nvSpPr>
          <p:cNvPr id="22420" name="object_22421"/>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2422" name="object_22423"/>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2424" name="object_22425"/>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2426" name="object_22427"/>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98</a:t>
            </a:r>
          </a:p>
        </p:txBody>
      </p:sp>
      <p:sp>
        <p:nvSpPr>
          <p:cNvPr id="22428" name="object_22429"/>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A=3.1 | I=0%</a:t>
            </a:r>
          </a:p>
        </p:txBody>
      </p:sp>
      <p:sp>
        <p:nvSpPr>
          <p:cNvPr id="22430" name="object_22431"/>
          <p:cNvSpPr/>
          <p:nvPr/>
        </p:nvSpPr>
        <p:spPr>
          <a:xfrm>
            <a:off x="7345326" y="4820527"/>
            <a:ext cx="4872772" cy="212287"/>
          </a:xfrm>
          <a:prstGeom prst="rect">
            <a:avLst/>
          </a:prstGeom>
          <a:solidFill>
            <a:srgbClr val="49C0B6"/>
          </a:solidFill>
        </p:spPr>
      </p:sp>
      <p:sp>
        <p:nvSpPr>
          <p:cNvPr id="22432" name="object_22433"/>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2434" name="object_22435"/>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228</a:t>
            </a:r>
          </a:p>
        </p:txBody>
      </p:sp>
      <p:sp>
        <p:nvSpPr>
          <p:cNvPr id="22436" name="object_22437"/>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 I=9%</a:t>
            </a:r>
          </a:p>
        </p:txBody>
      </p:sp>
      <p:sp>
        <p:nvSpPr>
          <p:cNvPr id="22438" name="object_22439"/>
          <p:cNvSpPr/>
          <p:nvPr/>
        </p:nvSpPr>
        <p:spPr>
          <a:xfrm>
            <a:off x="7345326" y="5351244"/>
            <a:ext cx="5508959" cy="212287"/>
          </a:xfrm>
          <a:prstGeom prst="rect">
            <a:avLst/>
          </a:prstGeom>
          <a:solidFill>
            <a:srgbClr val="49C0B6"/>
          </a:solidFill>
        </p:spPr>
      </p:sp>
      <p:sp>
        <p:nvSpPr>
          <p:cNvPr id="22440" name="object_22441"/>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2442" name="object_22443"/>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2444" name="object_22445"/>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446" name="object_22447"/>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33</a:t>
            </a:r>
          </a:p>
        </p:txBody>
      </p:sp>
      <p:sp>
        <p:nvSpPr>
          <p:cNvPr id="22448" name="object_22449"/>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I=0%</a:t>
            </a:r>
          </a:p>
        </p:txBody>
      </p:sp>
      <p:sp>
        <p:nvSpPr>
          <p:cNvPr id="22450" name="object_22451"/>
          <p:cNvSpPr/>
          <p:nvPr/>
        </p:nvSpPr>
        <p:spPr>
          <a:xfrm>
            <a:off x="7345326" y="6412678"/>
            <a:ext cx="5299113" cy="212287"/>
          </a:xfrm>
          <a:prstGeom prst="rect">
            <a:avLst/>
          </a:prstGeom>
          <a:solidFill>
            <a:srgbClr val="49C0B6"/>
          </a:solidFill>
        </p:spPr>
      </p:sp>
      <p:sp>
        <p:nvSpPr>
          <p:cNvPr id="22452" name="object_22453"/>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454" name="object_22455"/>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116</a:t>
            </a:r>
          </a:p>
        </p:txBody>
      </p:sp>
      <p:sp>
        <p:nvSpPr>
          <p:cNvPr id="22456" name="object_22457"/>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I=4%</a:t>
            </a:r>
          </a:p>
        </p:txBody>
      </p:sp>
      <p:sp>
        <p:nvSpPr>
          <p:cNvPr id="22458" name="object_22459"/>
          <p:cNvSpPr/>
          <p:nvPr/>
        </p:nvSpPr>
        <p:spPr>
          <a:xfrm>
            <a:off x="7345326" y="6943395"/>
            <a:ext cx="5319758" cy="212287"/>
          </a:xfrm>
          <a:prstGeom prst="rect">
            <a:avLst/>
          </a:prstGeom>
          <a:solidFill>
            <a:srgbClr val="49C0B6"/>
          </a:solidFill>
        </p:spPr>
      </p:sp>
      <p:sp>
        <p:nvSpPr>
          <p:cNvPr id="22460" name="object_22461"/>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462" name="object_22463"/>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173</a:t>
            </a:r>
          </a:p>
        </p:txBody>
      </p:sp>
      <p:sp>
        <p:nvSpPr>
          <p:cNvPr id="22464" name="object_22465"/>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I=9%</a:t>
            </a:r>
          </a:p>
        </p:txBody>
      </p:sp>
      <p:sp>
        <p:nvSpPr>
          <p:cNvPr id="22466" name="object_22467"/>
          <p:cNvSpPr/>
          <p:nvPr/>
        </p:nvSpPr>
        <p:spPr>
          <a:xfrm>
            <a:off x="7345326" y="7474112"/>
            <a:ext cx="5403965" cy="212287"/>
          </a:xfrm>
          <a:prstGeom prst="rect">
            <a:avLst/>
          </a:prstGeom>
          <a:solidFill>
            <a:srgbClr val="49C0B6"/>
          </a:solidFill>
        </p:spPr>
      </p:sp>
      <p:sp>
        <p:nvSpPr>
          <p:cNvPr id="22468" name="object_22469"/>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2470" name="object_22471"/>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2472" name="object_22473"/>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474" name="object_22475"/>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12</a:t>
            </a:r>
          </a:p>
        </p:txBody>
      </p:sp>
      <p:sp>
        <p:nvSpPr>
          <p:cNvPr id="22476" name="object_22477"/>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I=0%</a:t>
            </a:r>
          </a:p>
        </p:txBody>
      </p:sp>
      <p:sp>
        <p:nvSpPr>
          <p:cNvPr id="22478" name="object_22479"/>
          <p:cNvSpPr/>
          <p:nvPr/>
        </p:nvSpPr>
        <p:spPr>
          <a:xfrm>
            <a:off x="7345326" y="8535546"/>
            <a:ext cx="6025194" cy="212287"/>
          </a:xfrm>
          <a:prstGeom prst="rect">
            <a:avLst/>
          </a:prstGeom>
          <a:solidFill>
            <a:srgbClr val="49C0B6"/>
          </a:solidFill>
        </p:spPr>
      </p:sp>
      <p:sp>
        <p:nvSpPr>
          <p:cNvPr id="22480" name="object_22481"/>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482" name="object_22483"/>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197</a:t>
            </a:r>
          </a:p>
        </p:txBody>
      </p:sp>
      <p:sp>
        <p:nvSpPr>
          <p:cNvPr id="22484" name="object_22485"/>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I=7%</a:t>
            </a:r>
          </a:p>
        </p:txBody>
      </p:sp>
      <p:sp>
        <p:nvSpPr>
          <p:cNvPr id="22486" name="object_22487"/>
          <p:cNvSpPr/>
          <p:nvPr/>
        </p:nvSpPr>
        <p:spPr>
          <a:xfrm>
            <a:off x="7345326" y="9066263"/>
            <a:ext cx="5385759" cy="212287"/>
          </a:xfrm>
          <a:prstGeom prst="rect">
            <a:avLst/>
          </a:prstGeom>
          <a:solidFill>
            <a:srgbClr val="49C0B6"/>
          </a:solidFill>
        </p:spPr>
      </p:sp>
      <p:sp>
        <p:nvSpPr>
          <p:cNvPr id="22488" name="object_22489"/>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490" name="object_22491"/>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105</a:t>
            </a:r>
          </a:p>
        </p:txBody>
      </p:sp>
      <p:sp>
        <p:nvSpPr>
          <p:cNvPr id="22492" name="object_22493"/>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I=6%</a:t>
            </a:r>
          </a:p>
        </p:txBody>
      </p:sp>
      <p:sp>
        <p:nvSpPr>
          <p:cNvPr id="22494" name="object_22495"/>
          <p:cNvSpPr/>
          <p:nvPr/>
        </p:nvSpPr>
        <p:spPr>
          <a:xfrm>
            <a:off x="7345326" y="9596980"/>
            <a:ext cx="5204486" cy="212287"/>
          </a:xfrm>
          <a:prstGeom prst="rect">
            <a:avLst/>
          </a:prstGeom>
          <a:solidFill>
            <a:srgbClr val="49C0B6"/>
          </a:solidFill>
        </p:spPr>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4" name="object_22505"/>
          <p:cNvSpPr>
            <a:spLocks noGrp="1"/>
          </p:cNvSpPr>
          <p:nvPr/>
        </p:nvSpPr>
        <p:spPr>
          <a:xfrm>
            <a:off x="757390" y="680607"/>
            <a:ext cx="733425" cy="733425"/>
          </a:xfrm>
          <a:prstGeom prst="rect">
            <a:avLst/>
          </a:prstGeom>
          <a:ln w="125650">
            <a:solidFill>
              <a:srgbClr val="5181B7"/>
            </a:solidFill>
          </a:ln>
        </p:spPr>
        <p:txBody>
          <a:bodyPr wrap="square" lIns="0" tIns="0" rIns="0" bIns="0" rtlCol="0"/>
          <a:lstStyle/>
          <a:p>
            <a:endParaRPr/>
          </a:p>
        </p:txBody>
      </p:sp>
      <p:sp>
        <p:nvSpPr>
          <p:cNvPr id="22506" name="object_2250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Future Orientation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2508" name="22509">
            <a:hlinkClick r:id="rId3" action="ppaction://hlinksldjump" tooltip="Content"/>
          </p:cNvPr>
          <p:cNvGrpSpPr/>
          <p:nvPr/>
        </p:nvGrpSpPr>
        <p:grpSpPr>
          <a:xfrm>
            <a:off x="19403940" y="295737"/>
            <a:ext cx="350000" cy="350000"/>
            <a:chOff x="0" y="0"/>
            <a:chExt cx="0" cy="0"/>
          </a:xfrm>
        </p:grpSpPr>
        <p:sp>
          <p:nvSpPr>
            <p:cNvPr id="22510" name="22511"/>
            <p:cNvSpPr/>
            <p:nvPr/>
          </p:nvSpPr>
          <p:spPr>
            <a:xfrm>
              <a:off x="0" y="0"/>
              <a:ext cx="350000" cy="350000"/>
            </a:xfrm>
            <a:prstGeom prst="rect">
              <a:avLst/>
            </a:prstGeom>
            <a:noFill/>
            <a:ln w="30000" cap="flat" cmpd="sng" algn="ctr">
              <a:solidFill>
                <a:srgbClr val="707274"/>
              </a:solidFill>
            </a:ln>
          </p:spPr>
        </p:sp>
        <p:sp>
          <p:nvSpPr>
            <p:cNvPr id="22512" name="22513">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2514" name="22515">
            <a:hlinkClick r:id="rId4" action="ppaction://hlinksldjump" tooltip="Project overview"/>
          </p:cNvPr>
          <p:cNvGrpSpPr/>
          <p:nvPr/>
        </p:nvGrpSpPr>
        <p:grpSpPr>
          <a:xfrm>
            <a:off x="18380322" y="295737"/>
            <a:ext cx="350000" cy="350000"/>
            <a:chOff x="0" y="0"/>
            <a:chExt cx="0" cy="0"/>
          </a:xfrm>
        </p:grpSpPr>
        <p:sp>
          <p:nvSpPr>
            <p:cNvPr id="22516" name="22517"/>
            <p:cNvSpPr/>
            <p:nvPr/>
          </p:nvSpPr>
          <p:spPr>
            <a:xfrm>
              <a:off x="0" y="0"/>
              <a:ext cx="350000" cy="350000"/>
            </a:xfrm>
            <a:prstGeom prst="rect">
              <a:avLst/>
            </a:prstGeom>
            <a:noFill/>
            <a:ln w="30000" cap="flat" cmpd="sng" algn="ctr">
              <a:solidFill>
                <a:srgbClr val="707274"/>
              </a:solidFill>
            </a:ln>
          </p:spPr>
        </p:sp>
        <p:sp>
          <p:nvSpPr>
            <p:cNvPr id="22518" name="22519"/>
            <p:cNvSpPr/>
            <p:nvPr/>
          </p:nvSpPr>
          <p:spPr>
            <a:xfrm>
              <a:off x="0" y="280000"/>
              <a:ext cx="350000" cy="0"/>
            </a:xfrm>
            <a:prstGeom prst="line">
              <a:avLst/>
            </a:prstGeom>
            <a:solidFill>
              <a:srgbClr val="000000"/>
            </a:solidFill>
            <a:ln w="11000" cap="flat" cmpd="sng" algn="ctr">
              <a:solidFill>
                <a:srgbClr val="707274"/>
              </a:solidFill>
            </a:ln>
          </p:spPr>
        </p:sp>
        <p:sp>
          <p:nvSpPr>
            <p:cNvPr id="22520" name="22521"/>
            <p:cNvSpPr/>
            <p:nvPr/>
          </p:nvSpPr>
          <p:spPr>
            <a:xfrm>
              <a:off x="175000" y="280000"/>
              <a:ext cx="0" cy="70000"/>
            </a:xfrm>
            <a:prstGeom prst="line">
              <a:avLst/>
            </a:prstGeom>
            <a:solidFill>
              <a:srgbClr val="000000"/>
            </a:solidFill>
            <a:ln w="11000" cap="flat" cmpd="sng" algn="ctr">
              <a:solidFill>
                <a:srgbClr val="707274"/>
              </a:solidFill>
            </a:ln>
          </p:spPr>
        </p:sp>
        <p:sp>
          <p:nvSpPr>
            <p:cNvPr id="22522" name="object_22523"/>
            <p:cNvSpPr/>
            <p:nvPr/>
          </p:nvSpPr>
          <p:spPr>
            <a:xfrm>
              <a:off x="50000" y="87500"/>
              <a:ext cx="75000" cy="75000"/>
            </a:xfrm>
            <a:prstGeom prst="ellipse">
              <a:avLst/>
            </a:prstGeom>
            <a:solidFill>
              <a:srgbClr val="707274"/>
            </a:solidFill>
          </p:spPr>
        </p:sp>
        <p:sp>
          <p:nvSpPr>
            <p:cNvPr id="22524" name="object_22525"/>
            <p:cNvSpPr/>
            <p:nvPr/>
          </p:nvSpPr>
          <p:spPr>
            <a:xfrm>
              <a:off x="137500" y="87500"/>
              <a:ext cx="75000" cy="75000"/>
            </a:xfrm>
            <a:prstGeom prst="ellipse">
              <a:avLst/>
            </a:prstGeom>
            <a:solidFill>
              <a:srgbClr val="707274"/>
            </a:solidFill>
          </p:spPr>
        </p:sp>
        <p:sp>
          <p:nvSpPr>
            <p:cNvPr id="22526" name="object_22527"/>
            <p:cNvSpPr/>
            <p:nvPr/>
          </p:nvSpPr>
          <p:spPr>
            <a:xfrm>
              <a:off x="225000" y="87500"/>
              <a:ext cx="75000" cy="75000"/>
            </a:xfrm>
            <a:prstGeom prst="ellipse">
              <a:avLst/>
            </a:prstGeom>
            <a:solidFill>
              <a:srgbClr val="707274"/>
            </a:solidFill>
          </p:spPr>
        </p:sp>
        <p:sp>
          <p:nvSpPr>
            <p:cNvPr id="22528" name="22529"/>
            <p:cNvSpPr/>
            <p:nvPr/>
          </p:nvSpPr>
          <p:spPr>
            <a:xfrm>
              <a:off x="105000" y="233333"/>
              <a:ext cx="140000" cy="0"/>
            </a:xfrm>
            <a:prstGeom prst="rect">
              <a:avLst/>
            </a:prstGeom>
            <a:noFill/>
            <a:ln w="30000" cap="flat" cmpd="sng" algn="ctr">
              <a:solidFill>
                <a:srgbClr val="707274"/>
              </a:solidFill>
            </a:ln>
          </p:spPr>
        </p:sp>
        <p:sp>
          <p:nvSpPr>
            <p:cNvPr id="22530" name="22531">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532" name="22533">
            <a:hlinkClick r:id="rId5" action="ppaction://hlinksldjump" tooltip="Response-Rate"/>
          </p:cNvPr>
          <p:cNvGrpSpPr/>
          <p:nvPr/>
        </p:nvGrpSpPr>
        <p:grpSpPr>
          <a:xfrm>
            <a:off x="17356704" y="295737"/>
            <a:ext cx="350000" cy="350000"/>
            <a:chOff x="0" y="0"/>
            <a:chExt cx="0" cy="0"/>
          </a:xfrm>
        </p:grpSpPr>
        <p:sp>
          <p:nvSpPr>
            <p:cNvPr id="22534" name="22535"/>
            <p:cNvSpPr/>
            <p:nvPr/>
          </p:nvSpPr>
          <p:spPr>
            <a:xfrm>
              <a:off x="0" y="0"/>
              <a:ext cx="350000" cy="350000"/>
            </a:xfrm>
            <a:prstGeom prst="rect">
              <a:avLst/>
            </a:prstGeom>
            <a:noFill/>
            <a:ln w="30000" cap="flat" cmpd="sng" algn="ctr">
              <a:solidFill>
                <a:srgbClr val="707274"/>
              </a:solidFill>
            </a:ln>
          </p:spPr>
        </p:sp>
        <p:sp>
          <p:nvSpPr>
            <p:cNvPr id="22536" name="22537">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2538" name="object_22539">
            <a:hlinkClick r:id="rId6" action="ppaction://hlinksldjump" tooltip="Index overview"/>
          </p:cNvPr>
          <p:cNvGrpSpPr/>
          <p:nvPr/>
        </p:nvGrpSpPr>
        <p:grpSpPr>
          <a:xfrm>
            <a:off x="16333086" y="295737"/>
            <a:ext cx="511198" cy="515004"/>
            <a:chOff x="17809255" y="706508"/>
            <a:chExt cx="711198" cy="715004"/>
          </a:xfrm>
        </p:grpSpPr>
        <p:sp>
          <p:nvSpPr>
            <p:cNvPr id="22540" name="object_22541"/>
            <p:cNvSpPr/>
            <p:nvPr/>
          </p:nvSpPr>
          <p:spPr>
            <a:xfrm>
              <a:off x="17809255" y="706508"/>
              <a:ext cx="711198" cy="715004"/>
            </a:xfrm>
            <a:prstGeom prst="rect">
              <a:avLst/>
            </a:prstGeom>
            <a:solidFill>
              <a:srgbClr val="FFFFFF">
                <a:alpha val="500"/>
              </a:srgbClr>
            </a:solidFill>
            <a:ln>
              <a:noFill/>
            </a:ln>
          </p:spPr>
        </p:sp>
        <p:sp>
          <p:nvSpPr>
            <p:cNvPr id="22542" name="object_2254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2544" name="object_2254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2546" name="object_2254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2548" name="object_2254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2550" name="object_2255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2552" name="object_2255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2554" name="object_2255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2556" name="object_2255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2558" name="object_2255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2560" name="object_22561">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2562" name="object_22563">
            <a:hlinkClick r:id="rId7" action="ppaction://hlinksldjump" tooltip="Dimensions"/>
          </p:cNvPr>
          <p:cNvGrpSpPr/>
          <p:nvPr/>
        </p:nvGrpSpPr>
        <p:grpSpPr>
          <a:xfrm>
            <a:off x="15309468" y="295737"/>
            <a:ext cx="350000" cy="350000"/>
            <a:chOff x="0" y="0"/>
            <a:chExt cx="0" cy="0"/>
          </a:xfrm>
        </p:grpSpPr>
        <p:sp>
          <p:nvSpPr>
            <p:cNvPr id="22564" name="object_22565"/>
            <p:cNvSpPr/>
            <p:nvPr/>
          </p:nvSpPr>
          <p:spPr>
            <a:xfrm>
              <a:off x="30600" y="27733"/>
              <a:ext cx="113800" cy="61200"/>
            </a:xfrm>
            <a:prstGeom prst="rect">
              <a:avLst/>
            </a:prstGeom>
            <a:solidFill>
              <a:srgbClr val="707274"/>
            </a:solidFill>
            <a:ln>
              <a:noFill/>
            </a:ln>
          </p:spPr>
        </p:sp>
        <p:sp>
          <p:nvSpPr>
            <p:cNvPr id="22566" name="object_22567"/>
            <p:cNvSpPr/>
            <p:nvPr/>
          </p:nvSpPr>
          <p:spPr>
            <a:xfrm>
              <a:off x="275600" y="27733"/>
              <a:ext cx="43800" cy="61200"/>
            </a:xfrm>
            <a:prstGeom prst="rect">
              <a:avLst/>
            </a:prstGeom>
            <a:solidFill>
              <a:srgbClr val="707274"/>
            </a:solidFill>
            <a:ln>
              <a:noFill/>
            </a:ln>
          </p:spPr>
        </p:sp>
        <p:sp>
          <p:nvSpPr>
            <p:cNvPr id="22568" name="object_22569"/>
            <p:cNvSpPr/>
            <p:nvPr/>
          </p:nvSpPr>
          <p:spPr>
            <a:xfrm>
              <a:off x="0" y="27733"/>
              <a:ext cx="61200" cy="61200"/>
            </a:xfrm>
            <a:prstGeom prst="ellipse">
              <a:avLst/>
            </a:prstGeom>
            <a:solidFill>
              <a:srgbClr val="707274"/>
            </a:solidFill>
            <a:ln>
              <a:noFill/>
            </a:ln>
          </p:spPr>
        </p:sp>
        <p:sp>
          <p:nvSpPr>
            <p:cNvPr id="22570" name="object_22571"/>
            <p:cNvSpPr/>
            <p:nvPr/>
          </p:nvSpPr>
          <p:spPr>
            <a:xfrm>
              <a:off x="113800" y="27733"/>
              <a:ext cx="61200" cy="61200"/>
            </a:xfrm>
            <a:prstGeom prst="ellipse">
              <a:avLst/>
            </a:prstGeom>
            <a:solidFill>
              <a:srgbClr val="707274"/>
            </a:solidFill>
            <a:ln>
              <a:noFill/>
            </a:ln>
          </p:spPr>
        </p:sp>
        <p:sp>
          <p:nvSpPr>
            <p:cNvPr id="22572" name="object_22573"/>
            <p:cNvSpPr/>
            <p:nvPr/>
          </p:nvSpPr>
          <p:spPr>
            <a:xfrm>
              <a:off x="288800" y="27733"/>
              <a:ext cx="61200" cy="61200"/>
            </a:xfrm>
            <a:prstGeom prst="ellipse">
              <a:avLst/>
            </a:prstGeom>
            <a:solidFill>
              <a:srgbClr val="707274"/>
            </a:solidFill>
            <a:ln>
              <a:noFill/>
            </a:ln>
          </p:spPr>
        </p:sp>
        <p:sp>
          <p:nvSpPr>
            <p:cNvPr id="22574" name="object_22575"/>
            <p:cNvSpPr/>
            <p:nvPr/>
          </p:nvSpPr>
          <p:spPr>
            <a:xfrm>
              <a:off x="245000" y="27733"/>
              <a:ext cx="61200" cy="61200"/>
            </a:xfrm>
            <a:prstGeom prst="ellipse">
              <a:avLst/>
            </a:prstGeom>
            <a:solidFill>
              <a:srgbClr val="707274"/>
            </a:solidFill>
            <a:ln>
              <a:noFill/>
            </a:ln>
          </p:spPr>
        </p:sp>
        <p:sp>
          <p:nvSpPr>
            <p:cNvPr id="22576" name="object_22577"/>
            <p:cNvSpPr/>
            <p:nvPr/>
          </p:nvSpPr>
          <p:spPr>
            <a:xfrm>
              <a:off x="30600" y="144400"/>
              <a:ext cx="43800" cy="61200"/>
            </a:xfrm>
            <a:prstGeom prst="rect">
              <a:avLst/>
            </a:prstGeom>
            <a:solidFill>
              <a:srgbClr val="707274"/>
            </a:solidFill>
            <a:ln>
              <a:noFill/>
            </a:ln>
          </p:spPr>
        </p:sp>
        <p:sp>
          <p:nvSpPr>
            <p:cNvPr id="22578" name="object_22579"/>
            <p:cNvSpPr/>
            <p:nvPr/>
          </p:nvSpPr>
          <p:spPr>
            <a:xfrm>
              <a:off x="205600" y="144400"/>
              <a:ext cx="113800" cy="61200"/>
            </a:xfrm>
            <a:prstGeom prst="rect">
              <a:avLst/>
            </a:prstGeom>
            <a:solidFill>
              <a:srgbClr val="707274"/>
            </a:solidFill>
            <a:ln>
              <a:noFill/>
            </a:ln>
          </p:spPr>
        </p:sp>
        <p:sp>
          <p:nvSpPr>
            <p:cNvPr id="22580" name="object_22581"/>
            <p:cNvSpPr/>
            <p:nvPr/>
          </p:nvSpPr>
          <p:spPr>
            <a:xfrm>
              <a:off x="0" y="144400"/>
              <a:ext cx="61200" cy="61200"/>
            </a:xfrm>
            <a:prstGeom prst="ellipse">
              <a:avLst/>
            </a:prstGeom>
            <a:solidFill>
              <a:srgbClr val="707274"/>
            </a:solidFill>
            <a:ln>
              <a:noFill/>
            </a:ln>
          </p:spPr>
        </p:sp>
        <p:sp>
          <p:nvSpPr>
            <p:cNvPr id="22582" name="object_22583"/>
            <p:cNvSpPr/>
            <p:nvPr/>
          </p:nvSpPr>
          <p:spPr>
            <a:xfrm>
              <a:off x="43800" y="144400"/>
              <a:ext cx="61200" cy="61200"/>
            </a:xfrm>
            <a:prstGeom prst="ellipse">
              <a:avLst/>
            </a:prstGeom>
            <a:solidFill>
              <a:srgbClr val="707274"/>
            </a:solidFill>
            <a:ln>
              <a:noFill/>
            </a:ln>
          </p:spPr>
        </p:sp>
        <p:sp>
          <p:nvSpPr>
            <p:cNvPr id="22584" name="object_22585"/>
            <p:cNvSpPr/>
            <p:nvPr/>
          </p:nvSpPr>
          <p:spPr>
            <a:xfrm>
              <a:off x="288800" y="144400"/>
              <a:ext cx="61200" cy="61200"/>
            </a:xfrm>
            <a:prstGeom prst="ellipse">
              <a:avLst/>
            </a:prstGeom>
            <a:solidFill>
              <a:srgbClr val="707274"/>
            </a:solidFill>
            <a:ln>
              <a:noFill/>
            </a:ln>
          </p:spPr>
        </p:sp>
        <p:sp>
          <p:nvSpPr>
            <p:cNvPr id="22586" name="object_22587"/>
            <p:cNvSpPr/>
            <p:nvPr/>
          </p:nvSpPr>
          <p:spPr>
            <a:xfrm>
              <a:off x="175000" y="144400"/>
              <a:ext cx="61200" cy="61200"/>
            </a:xfrm>
            <a:prstGeom prst="ellipse">
              <a:avLst/>
            </a:prstGeom>
            <a:solidFill>
              <a:srgbClr val="707274"/>
            </a:solidFill>
            <a:ln>
              <a:noFill/>
            </a:ln>
          </p:spPr>
        </p:sp>
        <p:sp>
          <p:nvSpPr>
            <p:cNvPr id="22588" name="object_22589"/>
            <p:cNvSpPr/>
            <p:nvPr/>
          </p:nvSpPr>
          <p:spPr>
            <a:xfrm>
              <a:off x="30600" y="261067"/>
              <a:ext cx="78800" cy="61200"/>
            </a:xfrm>
            <a:prstGeom prst="rect">
              <a:avLst/>
            </a:prstGeom>
            <a:solidFill>
              <a:srgbClr val="707274"/>
            </a:solidFill>
            <a:ln>
              <a:noFill/>
            </a:ln>
          </p:spPr>
        </p:sp>
        <p:sp>
          <p:nvSpPr>
            <p:cNvPr id="22590" name="object_22591"/>
            <p:cNvSpPr/>
            <p:nvPr/>
          </p:nvSpPr>
          <p:spPr>
            <a:xfrm>
              <a:off x="240600" y="261067"/>
              <a:ext cx="78800" cy="61200"/>
            </a:xfrm>
            <a:prstGeom prst="rect">
              <a:avLst/>
            </a:prstGeom>
            <a:solidFill>
              <a:srgbClr val="707274"/>
            </a:solidFill>
            <a:ln>
              <a:noFill/>
            </a:ln>
          </p:spPr>
        </p:sp>
        <p:sp>
          <p:nvSpPr>
            <p:cNvPr id="22592" name="object_22593"/>
            <p:cNvSpPr/>
            <p:nvPr/>
          </p:nvSpPr>
          <p:spPr>
            <a:xfrm>
              <a:off x="0" y="261067"/>
              <a:ext cx="61200" cy="61200"/>
            </a:xfrm>
            <a:prstGeom prst="ellipse">
              <a:avLst/>
            </a:prstGeom>
            <a:solidFill>
              <a:srgbClr val="707274"/>
            </a:solidFill>
            <a:ln>
              <a:noFill/>
            </a:ln>
          </p:spPr>
        </p:sp>
        <p:sp>
          <p:nvSpPr>
            <p:cNvPr id="22594" name="object_22595"/>
            <p:cNvSpPr/>
            <p:nvPr/>
          </p:nvSpPr>
          <p:spPr>
            <a:xfrm>
              <a:off x="78800" y="261067"/>
              <a:ext cx="61200" cy="61200"/>
            </a:xfrm>
            <a:prstGeom prst="ellipse">
              <a:avLst/>
            </a:prstGeom>
            <a:solidFill>
              <a:srgbClr val="707274"/>
            </a:solidFill>
            <a:ln>
              <a:noFill/>
            </a:ln>
          </p:spPr>
        </p:sp>
        <p:sp>
          <p:nvSpPr>
            <p:cNvPr id="22596" name="object_22597"/>
            <p:cNvSpPr/>
            <p:nvPr/>
          </p:nvSpPr>
          <p:spPr>
            <a:xfrm>
              <a:off x="288800" y="261067"/>
              <a:ext cx="61200" cy="61200"/>
            </a:xfrm>
            <a:prstGeom prst="ellipse">
              <a:avLst/>
            </a:prstGeom>
            <a:solidFill>
              <a:srgbClr val="707274"/>
            </a:solidFill>
            <a:ln>
              <a:noFill/>
            </a:ln>
          </p:spPr>
        </p:sp>
        <p:sp>
          <p:nvSpPr>
            <p:cNvPr id="22598" name="object_22599"/>
            <p:cNvSpPr/>
            <p:nvPr/>
          </p:nvSpPr>
          <p:spPr>
            <a:xfrm>
              <a:off x="210000" y="261067"/>
              <a:ext cx="61200" cy="61200"/>
            </a:xfrm>
            <a:prstGeom prst="ellipse">
              <a:avLst/>
            </a:prstGeom>
            <a:solidFill>
              <a:srgbClr val="707274"/>
            </a:solidFill>
            <a:ln>
              <a:noFill/>
            </a:ln>
          </p:spPr>
        </p:sp>
        <p:sp>
          <p:nvSpPr>
            <p:cNvPr id="22600" name="22601">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602" name="object_22603">
            <a:hlinkClick r:id="rId8" action="ppaction://hlinksldjump" tooltip="Portfolio of Action"/>
          </p:cNvPr>
          <p:cNvGrpSpPr/>
          <p:nvPr/>
        </p:nvGrpSpPr>
        <p:grpSpPr>
          <a:xfrm>
            <a:off x="19403940" y="887211"/>
            <a:ext cx="350000" cy="350000"/>
            <a:chOff x="0" y="0"/>
            <a:chExt cx="0" cy="0"/>
          </a:xfrm>
        </p:grpSpPr>
        <p:sp>
          <p:nvSpPr>
            <p:cNvPr id="22606" name="object_22607"/>
            <p:cNvSpPr/>
            <p:nvPr/>
          </p:nvSpPr>
          <p:spPr>
            <a:xfrm>
              <a:off x="11900" y="79800"/>
              <a:ext cx="51110" cy="51110"/>
            </a:xfrm>
            <a:prstGeom prst="ellipse">
              <a:avLst/>
            </a:prstGeom>
            <a:solidFill>
              <a:srgbClr val="707274"/>
            </a:solidFill>
          </p:spPr>
        </p:sp>
        <p:sp>
          <p:nvSpPr>
            <p:cNvPr id="22608" name="object_22609"/>
            <p:cNvSpPr/>
            <p:nvPr/>
          </p:nvSpPr>
          <p:spPr>
            <a:xfrm>
              <a:off x="121800" y="124250"/>
              <a:ext cx="51110" cy="51110"/>
            </a:xfrm>
            <a:prstGeom prst="ellipse">
              <a:avLst/>
            </a:prstGeom>
            <a:solidFill>
              <a:srgbClr val="707274"/>
            </a:solidFill>
          </p:spPr>
        </p:sp>
        <p:sp>
          <p:nvSpPr>
            <p:cNvPr id="22610" name="object_22611"/>
            <p:cNvSpPr/>
            <p:nvPr/>
          </p:nvSpPr>
          <p:spPr>
            <a:xfrm>
              <a:off x="244650" y="42700"/>
              <a:ext cx="51110" cy="51110"/>
            </a:xfrm>
            <a:prstGeom prst="ellipse">
              <a:avLst/>
            </a:prstGeom>
            <a:solidFill>
              <a:srgbClr val="707274"/>
            </a:solidFill>
          </p:spPr>
        </p:sp>
        <p:sp>
          <p:nvSpPr>
            <p:cNvPr id="22612" name="object_22613"/>
            <p:cNvSpPr/>
            <p:nvPr/>
          </p:nvSpPr>
          <p:spPr>
            <a:xfrm>
              <a:off x="282800" y="229250"/>
              <a:ext cx="51110" cy="51110"/>
            </a:xfrm>
            <a:prstGeom prst="ellipse">
              <a:avLst/>
            </a:prstGeom>
            <a:solidFill>
              <a:srgbClr val="707274"/>
            </a:solidFill>
          </p:spPr>
        </p:sp>
        <p:sp>
          <p:nvSpPr>
            <p:cNvPr id="22614" name="object_22615"/>
            <p:cNvSpPr/>
            <p:nvPr/>
          </p:nvSpPr>
          <p:spPr>
            <a:xfrm>
              <a:off x="79800" y="234500"/>
              <a:ext cx="51110" cy="51110"/>
            </a:xfrm>
            <a:prstGeom prst="ellipse">
              <a:avLst/>
            </a:prstGeom>
            <a:solidFill>
              <a:srgbClr val="707274"/>
            </a:solidFill>
          </p:spPr>
        </p:sp>
        <p:sp>
          <p:nvSpPr>
            <p:cNvPr id="22616" name="object_22617"/>
            <p:cNvSpPr/>
            <p:nvPr/>
          </p:nvSpPr>
          <p:spPr>
            <a:xfrm>
              <a:off x="105350" y="23800"/>
              <a:ext cx="51110" cy="51110"/>
            </a:xfrm>
            <a:prstGeom prst="ellipse">
              <a:avLst/>
            </a:prstGeom>
            <a:solidFill>
              <a:srgbClr val="707274"/>
            </a:solidFill>
          </p:spPr>
        </p:sp>
        <p:sp>
          <p:nvSpPr>
            <p:cNvPr id="22618" name="object_22619"/>
            <p:cNvSpPr/>
            <p:nvPr/>
          </p:nvSpPr>
          <p:spPr>
            <a:xfrm>
              <a:off x="232050" y="149450"/>
              <a:ext cx="51110" cy="51110"/>
            </a:xfrm>
            <a:prstGeom prst="ellipse">
              <a:avLst/>
            </a:prstGeom>
            <a:solidFill>
              <a:srgbClr val="707274"/>
            </a:solidFill>
          </p:spPr>
        </p:sp>
        <p:sp>
          <p:nvSpPr>
            <p:cNvPr id="22620" name="object_22621"/>
            <p:cNvSpPr/>
            <p:nvPr/>
          </p:nvSpPr>
          <p:spPr>
            <a:xfrm>
              <a:off x="0" y="175000"/>
              <a:ext cx="350000" cy="0"/>
            </a:xfrm>
            <a:prstGeom prst="rect">
              <a:avLst/>
            </a:prstGeom>
            <a:noFill/>
            <a:ln w="10470">
              <a:solidFill>
                <a:srgbClr val="707274"/>
              </a:solidFill>
            </a:ln>
          </p:spPr>
        </p:sp>
        <p:sp>
          <p:nvSpPr>
            <p:cNvPr id="22622" name="object_22623"/>
            <p:cNvSpPr/>
            <p:nvPr/>
          </p:nvSpPr>
          <p:spPr>
            <a:xfrm>
              <a:off x="175000" y="0"/>
              <a:ext cx="0" cy="350000"/>
            </a:xfrm>
            <a:prstGeom prst="rect">
              <a:avLst/>
            </a:prstGeom>
            <a:noFill/>
            <a:ln w="10470">
              <a:solidFill>
                <a:srgbClr val="707274"/>
              </a:solidFill>
            </a:ln>
          </p:spPr>
        </p:sp>
        <p:sp>
          <p:nvSpPr>
            <p:cNvPr id="22624" name="22625">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626" name="22627">
            <a:hlinkClick r:id="rId9" action="ppaction://hlinksldjump" tooltip="Semantic Differential"/>
          </p:cNvPr>
          <p:cNvGrpSpPr/>
          <p:nvPr/>
        </p:nvGrpSpPr>
        <p:grpSpPr>
          <a:xfrm>
            <a:off x="18380322" y="887211"/>
            <a:ext cx="561600" cy="648000"/>
            <a:chOff x="0" y="0"/>
            <a:chExt cx="0" cy="0"/>
          </a:xfrm>
        </p:grpSpPr>
        <p:sp>
          <p:nvSpPr>
            <p:cNvPr id="22628" name="22629"/>
            <p:cNvSpPr/>
            <p:nvPr/>
          </p:nvSpPr>
          <p:spPr>
            <a:xfrm>
              <a:off x="0" y="0"/>
              <a:ext cx="350000" cy="350000"/>
            </a:xfrm>
            <a:prstGeom prst="rect">
              <a:avLst/>
            </a:prstGeom>
            <a:noFill/>
            <a:ln w="30000" cap="flat" cmpd="sng" algn="ctr">
              <a:solidFill>
                <a:srgbClr val="707274"/>
              </a:solidFill>
            </a:ln>
          </p:spPr>
        </p:sp>
        <p:cxnSp>
          <p:nvCxnSpPr>
            <p:cNvPr id="22630" name="object_2263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2632" name="object_2263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2634" name="22635">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636" name="22637">
            <a:hlinkClick r:id="rId10" action="ppaction://hlinksldjump"/>
          </p:cNvPr>
          <p:cNvGrpSpPr/>
          <p:nvPr/>
        </p:nvGrpSpPr>
        <p:grpSpPr>
          <a:xfrm>
            <a:off x="17356704" y="887211"/>
            <a:ext cx="561600" cy="648000"/>
            <a:chOff x="0" y="0"/>
            <a:chExt cx="0" cy="0"/>
          </a:xfrm>
        </p:grpSpPr>
        <p:sp>
          <p:nvSpPr>
            <p:cNvPr id="22638" name="22639"/>
            <p:cNvSpPr/>
            <p:nvPr/>
          </p:nvSpPr>
          <p:spPr>
            <a:xfrm>
              <a:off x="0" y="0"/>
              <a:ext cx="350000" cy="350000"/>
            </a:xfrm>
            <a:prstGeom prst="rect">
              <a:avLst/>
            </a:prstGeom>
            <a:noFill/>
            <a:ln w="30000" cap="flat" cmpd="sng" algn="ctr">
              <a:solidFill>
                <a:srgbClr val="707274"/>
              </a:solidFill>
            </a:ln>
          </p:spPr>
        </p:sp>
        <p:sp>
          <p:nvSpPr>
            <p:cNvPr id="22640" name="object_2264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2642" name="object_22643"/>
            <p:cNvSpPr/>
            <p:nvPr/>
          </p:nvSpPr>
          <p:spPr>
            <a:xfrm>
              <a:off x="136856" y="41051"/>
              <a:ext cx="54000" cy="59400"/>
            </a:xfrm>
            <a:prstGeom prst="rect">
              <a:avLst/>
            </a:prstGeom>
            <a:solidFill>
              <a:srgbClr val="707274"/>
            </a:solidFill>
          </p:spPr>
        </p:sp>
        <p:sp>
          <p:nvSpPr>
            <p:cNvPr id="22644" name="object_22645"/>
            <p:cNvSpPr/>
            <p:nvPr/>
          </p:nvSpPr>
          <p:spPr>
            <a:xfrm>
              <a:off x="180596" y="70751"/>
              <a:ext cx="55300" cy="0"/>
            </a:xfrm>
            <a:prstGeom prst="line">
              <a:avLst/>
            </a:prstGeom>
            <a:solidFill>
              <a:srgbClr val="000000"/>
            </a:solidFill>
            <a:ln w="11000" cap="flat" cmpd="sng" algn="ctr">
              <a:solidFill>
                <a:srgbClr val="707274"/>
              </a:solidFill>
            </a:ln>
          </p:spPr>
        </p:sp>
        <p:sp>
          <p:nvSpPr>
            <p:cNvPr id="22646" name="object_22647"/>
            <p:cNvSpPr/>
            <p:nvPr/>
          </p:nvSpPr>
          <p:spPr>
            <a:xfrm>
              <a:off x="245893" y="41051"/>
              <a:ext cx="54000" cy="59400"/>
            </a:xfrm>
            <a:prstGeom prst="ellipse">
              <a:avLst/>
            </a:prstGeom>
            <a:solidFill>
              <a:srgbClr val="707274"/>
            </a:solidFill>
          </p:spPr>
        </p:sp>
        <p:sp>
          <p:nvSpPr>
            <p:cNvPr id="22648" name="object_22649"/>
            <p:cNvSpPr/>
            <p:nvPr/>
          </p:nvSpPr>
          <p:spPr>
            <a:xfrm>
              <a:off x="136856" y="143142"/>
              <a:ext cx="54000" cy="59400"/>
            </a:xfrm>
            <a:prstGeom prst="rect">
              <a:avLst/>
            </a:prstGeom>
            <a:solidFill>
              <a:srgbClr val="707274"/>
            </a:solidFill>
          </p:spPr>
        </p:sp>
        <p:sp>
          <p:nvSpPr>
            <p:cNvPr id="22650" name="object_22651"/>
            <p:cNvSpPr/>
            <p:nvPr/>
          </p:nvSpPr>
          <p:spPr>
            <a:xfrm>
              <a:off x="180596" y="172842"/>
              <a:ext cx="55300" cy="0"/>
            </a:xfrm>
            <a:prstGeom prst="line">
              <a:avLst/>
            </a:prstGeom>
            <a:solidFill>
              <a:srgbClr val="000000"/>
            </a:solidFill>
            <a:ln w="11000" cap="flat" cmpd="sng" algn="ctr">
              <a:solidFill>
                <a:srgbClr val="707274"/>
              </a:solidFill>
            </a:ln>
          </p:spPr>
        </p:sp>
        <p:sp>
          <p:nvSpPr>
            <p:cNvPr id="22652" name="object_22653"/>
            <p:cNvSpPr/>
            <p:nvPr/>
          </p:nvSpPr>
          <p:spPr>
            <a:xfrm>
              <a:off x="245893" y="143142"/>
              <a:ext cx="54000" cy="59400"/>
            </a:xfrm>
            <a:prstGeom prst="ellipse">
              <a:avLst/>
            </a:prstGeom>
            <a:solidFill>
              <a:srgbClr val="707274"/>
            </a:solidFill>
          </p:spPr>
        </p:sp>
        <p:sp>
          <p:nvSpPr>
            <p:cNvPr id="22654" name="object_22655"/>
            <p:cNvSpPr/>
            <p:nvPr/>
          </p:nvSpPr>
          <p:spPr>
            <a:xfrm>
              <a:off x="136856" y="237985"/>
              <a:ext cx="54000" cy="59400"/>
            </a:xfrm>
            <a:prstGeom prst="rect">
              <a:avLst/>
            </a:prstGeom>
            <a:solidFill>
              <a:srgbClr val="707274"/>
            </a:solidFill>
          </p:spPr>
        </p:sp>
        <p:sp>
          <p:nvSpPr>
            <p:cNvPr id="22656" name="object_22657"/>
            <p:cNvSpPr/>
            <p:nvPr/>
          </p:nvSpPr>
          <p:spPr>
            <a:xfrm>
              <a:off x="180596" y="267685"/>
              <a:ext cx="55300" cy="0"/>
            </a:xfrm>
            <a:prstGeom prst="line">
              <a:avLst/>
            </a:prstGeom>
            <a:solidFill>
              <a:srgbClr val="000000"/>
            </a:solidFill>
            <a:ln w="11000" cap="flat" cmpd="sng" algn="ctr">
              <a:solidFill>
                <a:srgbClr val="707274"/>
              </a:solidFill>
            </a:ln>
          </p:spPr>
        </p:sp>
        <p:sp>
          <p:nvSpPr>
            <p:cNvPr id="22658" name="object_22659"/>
            <p:cNvSpPr/>
            <p:nvPr/>
          </p:nvSpPr>
          <p:spPr>
            <a:xfrm>
              <a:off x="245893" y="237985"/>
              <a:ext cx="54000" cy="59400"/>
            </a:xfrm>
            <a:prstGeom prst="ellipse">
              <a:avLst/>
            </a:prstGeom>
            <a:solidFill>
              <a:srgbClr val="707274"/>
            </a:solidFill>
          </p:spPr>
        </p:sp>
        <p:sp>
          <p:nvSpPr>
            <p:cNvPr id="22660" name="22661">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662" name="22663">
            <a:hlinkClick r:id="rId11" action="ppaction://hlinksldjump" tooltip="Aspektkarte"/>
          </p:cNvPr>
          <p:cNvGrpSpPr/>
          <p:nvPr/>
        </p:nvGrpSpPr>
        <p:grpSpPr>
          <a:xfrm>
            <a:off x="16333086" y="887211"/>
            <a:ext cx="350000" cy="350000"/>
            <a:chOff x="0" y="0"/>
            <a:chExt cx="0" cy="0"/>
          </a:xfrm>
        </p:grpSpPr>
        <p:sp>
          <p:nvSpPr>
            <p:cNvPr id="22664" name="22665"/>
            <p:cNvSpPr/>
            <p:nvPr/>
          </p:nvSpPr>
          <p:spPr>
            <a:xfrm>
              <a:off x="0" y="0"/>
              <a:ext cx="350000" cy="350000"/>
            </a:xfrm>
            <a:prstGeom prst="rect">
              <a:avLst/>
            </a:prstGeom>
            <a:noFill/>
            <a:ln w="30000" cap="flat" cmpd="sng" algn="ctr">
              <a:solidFill>
                <a:srgbClr val="707274"/>
              </a:solidFill>
            </a:ln>
          </p:spPr>
        </p:sp>
        <p:sp>
          <p:nvSpPr>
            <p:cNvPr id="22666" name="22667"/>
            <p:cNvSpPr/>
            <p:nvPr/>
          </p:nvSpPr>
          <p:spPr>
            <a:xfrm>
              <a:off x="70000" y="0"/>
              <a:ext cx="210000" cy="0"/>
            </a:xfrm>
            <a:prstGeom prst="line">
              <a:avLst/>
            </a:prstGeom>
            <a:solidFill>
              <a:srgbClr val="000000"/>
            </a:solidFill>
            <a:ln w="11000" cap="flat" cmpd="sng" algn="ctr">
              <a:solidFill>
                <a:srgbClr val="707274"/>
              </a:solidFill>
            </a:ln>
          </p:spPr>
        </p:sp>
        <p:sp>
          <p:nvSpPr>
            <p:cNvPr id="22668" name="22669"/>
            <p:cNvSpPr/>
            <p:nvPr/>
          </p:nvSpPr>
          <p:spPr>
            <a:xfrm>
              <a:off x="70000" y="58333"/>
              <a:ext cx="210000" cy="0"/>
            </a:xfrm>
            <a:prstGeom prst="line">
              <a:avLst/>
            </a:prstGeom>
            <a:solidFill>
              <a:srgbClr val="000000"/>
            </a:solidFill>
            <a:ln w="11000" cap="flat" cmpd="sng" algn="ctr">
              <a:solidFill>
                <a:srgbClr val="707274"/>
              </a:solidFill>
            </a:ln>
          </p:spPr>
        </p:sp>
        <p:sp>
          <p:nvSpPr>
            <p:cNvPr id="22670" name="22671"/>
            <p:cNvSpPr/>
            <p:nvPr/>
          </p:nvSpPr>
          <p:spPr>
            <a:xfrm>
              <a:off x="70000" y="116667"/>
              <a:ext cx="210000" cy="0"/>
            </a:xfrm>
            <a:prstGeom prst="line">
              <a:avLst/>
            </a:prstGeom>
            <a:solidFill>
              <a:srgbClr val="000000"/>
            </a:solidFill>
            <a:ln w="11000" cap="flat" cmpd="sng" algn="ctr">
              <a:solidFill>
                <a:srgbClr val="707274"/>
              </a:solidFill>
            </a:ln>
          </p:spPr>
        </p:sp>
        <p:sp>
          <p:nvSpPr>
            <p:cNvPr id="22672" name="22673"/>
            <p:cNvSpPr/>
            <p:nvPr/>
          </p:nvSpPr>
          <p:spPr>
            <a:xfrm>
              <a:off x="70000" y="175000"/>
              <a:ext cx="210000" cy="0"/>
            </a:xfrm>
            <a:prstGeom prst="line">
              <a:avLst/>
            </a:prstGeom>
            <a:solidFill>
              <a:srgbClr val="000000"/>
            </a:solidFill>
            <a:ln w="11000" cap="flat" cmpd="sng" algn="ctr">
              <a:solidFill>
                <a:srgbClr val="707274"/>
              </a:solidFill>
            </a:ln>
          </p:spPr>
        </p:sp>
        <p:sp>
          <p:nvSpPr>
            <p:cNvPr id="22674" name="22675"/>
            <p:cNvSpPr/>
            <p:nvPr/>
          </p:nvSpPr>
          <p:spPr>
            <a:xfrm>
              <a:off x="70000" y="233333"/>
              <a:ext cx="210000" cy="0"/>
            </a:xfrm>
            <a:prstGeom prst="line">
              <a:avLst/>
            </a:prstGeom>
            <a:solidFill>
              <a:srgbClr val="000000"/>
            </a:solidFill>
            <a:ln w="11000" cap="flat" cmpd="sng" algn="ctr">
              <a:solidFill>
                <a:srgbClr val="707274"/>
              </a:solidFill>
            </a:ln>
          </p:spPr>
        </p:sp>
        <p:sp>
          <p:nvSpPr>
            <p:cNvPr id="22676" name="22677"/>
            <p:cNvSpPr/>
            <p:nvPr/>
          </p:nvSpPr>
          <p:spPr>
            <a:xfrm>
              <a:off x="70000" y="291667"/>
              <a:ext cx="210000" cy="0"/>
            </a:xfrm>
            <a:prstGeom prst="line">
              <a:avLst/>
            </a:prstGeom>
            <a:solidFill>
              <a:srgbClr val="000000"/>
            </a:solidFill>
            <a:ln w="11000" cap="flat" cmpd="sng" algn="ctr">
              <a:solidFill>
                <a:srgbClr val="707274"/>
              </a:solidFill>
            </a:ln>
          </p:spPr>
        </p:sp>
        <p:sp>
          <p:nvSpPr>
            <p:cNvPr id="22678" name="22679"/>
            <p:cNvSpPr/>
            <p:nvPr/>
          </p:nvSpPr>
          <p:spPr>
            <a:xfrm>
              <a:off x="70000" y="350000"/>
              <a:ext cx="210000" cy="0"/>
            </a:xfrm>
            <a:prstGeom prst="line">
              <a:avLst/>
            </a:prstGeom>
            <a:solidFill>
              <a:srgbClr val="000000"/>
            </a:solidFill>
            <a:ln w="11000" cap="flat" cmpd="sng" algn="ctr">
              <a:solidFill>
                <a:srgbClr val="707274"/>
              </a:solidFill>
            </a:ln>
          </p:spPr>
        </p:sp>
        <p:sp>
          <p:nvSpPr>
            <p:cNvPr id="22680" name="22681">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682" name="object_22683">
            <a:hlinkClick r:id="rId12" action="ppaction://hlinksldjump" tooltip="Tabellenband Demoskopie"/>
          </p:cNvPr>
          <p:cNvGrpSpPr/>
          <p:nvPr/>
        </p:nvGrpSpPr>
        <p:grpSpPr>
          <a:xfrm>
            <a:off x="15309468" y="887211"/>
            <a:ext cx="350000" cy="350000"/>
            <a:chOff x="0" y="0"/>
            <a:chExt cx="0" cy="0"/>
          </a:xfrm>
        </p:grpSpPr>
        <p:sp>
          <p:nvSpPr>
            <p:cNvPr id="22686" name="object_22687"/>
            <p:cNvSpPr/>
            <p:nvPr/>
          </p:nvSpPr>
          <p:spPr>
            <a:xfrm>
              <a:off x="30600" y="27733"/>
              <a:ext cx="222300" cy="61200"/>
            </a:xfrm>
            <a:prstGeom prst="rect">
              <a:avLst/>
            </a:prstGeom>
            <a:solidFill>
              <a:srgbClr val="707274"/>
            </a:solidFill>
            <a:ln>
              <a:noFill/>
            </a:ln>
          </p:spPr>
        </p:sp>
        <p:sp>
          <p:nvSpPr>
            <p:cNvPr id="22688" name="object_22689"/>
            <p:cNvSpPr/>
            <p:nvPr/>
          </p:nvSpPr>
          <p:spPr>
            <a:xfrm>
              <a:off x="0" y="27733"/>
              <a:ext cx="61200" cy="61200"/>
            </a:xfrm>
            <a:prstGeom prst="ellipse">
              <a:avLst/>
            </a:prstGeom>
            <a:solidFill>
              <a:srgbClr val="707274"/>
            </a:solidFill>
            <a:ln>
              <a:noFill/>
            </a:ln>
          </p:spPr>
        </p:sp>
        <p:sp>
          <p:nvSpPr>
            <p:cNvPr id="22690" name="object_22691"/>
            <p:cNvSpPr/>
            <p:nvPr/>
          </p:nvSpPr>
          <p:spPr>
            <a:xfrm>
              <a:off x="222300" y="27733"/>
              <a:ext cx="61200" cy="61200"/>
            </a:xfrm>
            <a:prstGeom prst="ellipse">
              <a:avLst/>
            </a:prstGeom>
            <a:solidFill>
              <a:srgbClr val="707274"/>
            </a:solidFill>
            <a:ln>
              <a:noFill/>
            </a:ln>
          </p:spPr>
        </p:sp>
        <p:sp>
          <p:nvSpPr>
            <p:cNvPr id="22692" name="object_22693"/>
            <p:cNvSpPr/>
            <p:nvPr/>
          </p:nvSpPr>
          <p:spPr>
            <a:xfrm>
              <a:off x="30600" y="144400"/>
              <a:ext cx="141800" cy="61200"/>
            </a:xfrm>
            <a:prstGeom prst="rect">
              <a:avLst/>
            </a:prstGeom>
            <a:solidFill>
              <a:srgbClr val="707274"/>
            </a:solidFill>
            <a:ln>
              <a:noFill/>
            </a:ln>
          </p:spPr>
        </p:sp>
        <p:sp>
          <p:nvSpPr>
            <p:cNvPr id="22694" name="object_22695"/>
            <p:cNvSpPr/>
            <p:nvPr/>
          </p:nvSpPr>
          <p:spPr>
            <a:xfrm>
              <a:off x="0" y="144400"/>
              <a:ext cx="61200" cy="61200"/>
            </a:xfrm>
            <a:prstGeom prst="ellipse">
              <a:avLst/>
            </a:prstGeom>
            <a:solidFill>
              <a:srgbClr val="707274"/>
            </a:solidFill>
            <a:ln>
              <a:noFill/>
            </a:ln>
          </p:spPr>
        </p:sp>
        <p:sp>
          <p:nvSpPr>
            <p:cNvPr id="22696" name="object_22697"/>
            <p:cNvSpPr/>
            <p:nvPr/>
          </p:nvSpPr>
          <p:spPr>
            <a:xfrm>
              <a:off x="141800" y="144400"/>
              <a:ext cx="61200" cy="61200"/>
            </a:xfrm>
            <a:prstGeom prst="ellipse">
              <a:avLst/>
            </a:prstGeom>
            <a:solidFill>
              <a:srgbClr val="707274"/>
            </a:solidFill>
            <a:ln>
              <a:noFill/>
            </a:ln>
          </p:spPr>
        </p:sp>
        <p:sp>
          <p:nvSpPr>
            <p:cNvPr id="22698" name="object_22699"/>
            <p:cNvSpPr/>
            <p:nvPr/>
          </p:nvSpPr>
          <p:spPr>
            <a:xfrm>
              <a:off x="30600" y="261067"/>
              <a:ext cx="288800" cy="61200"/>
            </a:xfrm>
            <a:prstGeom prst="rect">
              <a:avLst/>
            </a:prstGeom>
            <a:solidFill>
              <a:srgbClr val="707274"/>
            </a:solidFill>
            <a:ln>
              <a:noFill/>
            </a:ln>
          </p:spPr>
        </p:sp>
        <p:sp>
          <p:nvSpPr>
            <p:cNvPr id="22700" name="object_22701"/>
            <p:cNvSpPr/>
            <p:nvPr/>
          </p:nvSpPr>
          <p:spPr>
            <a:xfrm>
              <a:off x="0" y="261067"/>
              <a:ext cx="61200" cy="61200"/>
            </a:xfrm>
            <a:prstGeom prst="ellipse">
              <a:avLst/>
            </a:prstGeom>
            <a:solidFill>
              <a:srgbClr val="707274"/>
            </a:solidFill>
            <a:ln>
              <a:noFill/>
            </a:ln>
          </p:spPr>
        </p:sp>
        <p:sp>
          <p:nvSpPr>
            <p:cNvPr id="22702" name="object_22703"/>
            <p:cNvSpPr/>
            <p:nvPr/>
          </p:nvSpPr>
          <p:spPr>
            <a:xfrm>
              <a:off x="288800" y="261067"/>
              <a:ext cx="61200" cy="61200"/>
            </a:xfrm>
            <a:prstGeom prst="ellipse">
              <a:avLst/>
            </a:prstGeom>
            <a:solidFill>
              <a:srgbClr val="707274"/>
            </a:solidFill>
            <a:ln>
              <a:noFill/>
            </a:ln>
          </p:spPr>
        </p:sp>
        <p:sp>
          <p:nvSpPr>
            <p:cNvPr id="22704" name="object_22705"/>
            <p:cNvSpPr/>
            <p:nvPr/>
          </p:nvSpPr>
          <p:spPr>
            <a:xfrm>
              <a:off x="263500" y="58333"/>
              <a:ext cx="0" cy="233333"/>
            </a:xfrm>
            <a:prstGeom prst="rect">
              <a:avLst/>
            </a:prstGeom>
            <a:noFill/>
            <a:ln w="10470">
              <a:solidFill>
                <a:srgbClr val="707274"/>
              </a:solidFill>
            </a:ln>
          </p:spPr>
        </p:sp>
        <p:sp>
          <p:nvSpPr>
            <p:cNvPr id="22706" name="2270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2708" name="object_22709"/>
          <p:cNvSpPr/>
          <p:nvPr/>
        </p:nvSpPr>
        <p:spPr>
          <a:xfrm>
            <a:off x="16376529" y="2577826"/>
            <a:ext cx="921600" cy="921600"/>
          </a:xfrm>
          <a:prstGeom prst="rect">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2.8</a:t>
            </a:r>
          </a:p>
        </p:txBody>
      </p:sp>
      <p:sp>
        <p:nvSpPr>
          <p:cNvPr id="22710" name="object_22711"/>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2712" name="object_22713"/>
          <p:cNvSpPr/>
          <p:nvPr/>
        </p:nvSpPr>
        <p:spPr>
          <a:xfrm>
            <a:off x="7345326" y="3599878"/>
            <a:ext cx="0" cy="6368604"/>
          </a:xfrm>
          <a:prstGeom prst="rect">
            <a:avLst/>
          </a:prstGeom>
          <a:ln w="5235">
            <a:solidFill>
              <a:srgbClr val="000000"/>
            </a:solidFill>
          </a:ln>
        </p:spPr>
      </p:sp>
      <p:sp>
        <p:nvSpPr>
          <p:cNvPr id="22714" name="object_22715"/>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2716" name="object_22717"/>
          <p:cNvSpPr/>
          <p:nvPr/>
        </p:nvSpPr>
        <p:spPr>
          <a:xfrm>
            <a:off x="9026775" y="3599878"/>
            <a:ext cx="0" cy="6368604"/>
          </a:xfrm>
          <a:prstGeom prst="rect">
            <a:avLst/>
          </a:prstGeom>
          <a:ln w="5235">
            <a:solidFill>
              <a:srgbClr val="767A7C"/>
            </a:solidFill>
          </a:ln>
        </p:spPr>
      </p:sp>
      <p:sp>
        <p:nvSpPr>
          <p:cNvPr id="22718" name="object_22719"/>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2720" name="object_22721"/>
          <p:cNvSpPr/>
          <p:nvPr/>
        </p:nvSpPr>
        <p:spPr>
          <a:xfrm>
            <a:off x="10708225" y="3599878"/>
            <a:ext cx="0" cy="6368604"/>
          </a:xfrm>
          <a:prstGeom prst="rect">
            <a:avLst/>
          </a:prstGeom>
          <a:ln w="5235">
            <a:solidFill>
              <a:srgbClr val="767A7C"/>
            </a:solidFill>
          </a:ln>
        </p:spPr>
      </p:sp>
      <p:sp>
        <p:nvSpPr>
          <p:cNvPr id="22722" name="object_22723"/>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2724" name="object_22725"/>
          <p:cNvSpPr/>
          <p:nvPr/>
        </p:nvSpPr>
        <p:spPr>
          <a:xfrm>
            <a:off x="12389674" y="3599878"/>
            <a:ext cx="0" cy="6368604"/>
          </a:xfrm>
          <a:prstGeom prst="rect">
            <a:avLst/>
          </a:prstGeom>
          <a:ln w="5235">
            <a:solidFill>
              <a:srgbClr val="767A7C"/>
            </a:solidFill>
          </a:ln>
        </p:spPr>
      </p:sp>
      <p:sp>
        <p:nvSpPr>
          <p:cNvPr id="22726" name="object_22727"/>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2728" name="object_22729"/>
          <p:cNvSpPr/>
          <p:nvPr/>
        </p:nvSpPr>
        <p:spPr>
          <a:xfrm>
            <a:off x="14071124" y="3599878"/>
            <a:ext cx="0" cy="6368604"/>
          </a:xfrm>
          <a:prstGeom prst="rect">
            <a:avLst/>
          </a:prstGeom>
          <a:ln w="5235">
            <a:solidFill>
              <a:srgbClr val="767A7C"/>
            </a:solidFill>
          </a:ln>
        </p:spPr>
      </p:sp>
      <p:sp>
        <p:nvSpPr>
          <p:cNvPr id="22730" name="object_22731"/>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2732" name="object_22733"/>
          <p:cNvSpPr/>
          <p:nvPr/>
        </p:nvSpPr>
        <p:spPr>
          <a:xfrm>
            <a:off x="15752573" y="3599878"/>
            <a:ext cx="0" cy="6368604"/>
          </a:xfrm>
          <a:prstGeom prst="rect">
            <a:avLst/>
          </a:prstGeom>
          <a:ln w="5235">
            <a:solidFill>
              <a:srgbClr val="000000"/>
            </a:solidFill>
          </a:ln>
        </p:spPr>
      </p:sp>
      <p:sp>
        <p:nvSpPr>
          <p:cNvPr id="22498" name="object_22499"/>
          <p:cNvSpPr/>
          <p:nvPr/>
        </p:nvSpPr>
        <p:spPr>
          <a:xfrm>
            <a:off x="7345326" y="3442398"/>
            <a:ext cx="5128421" cy="157480"/>
          </a:xfrm>
          <a:prstGeom prst="rect">
            <a:avLst/>
          </a:prstGeom>
          <a:solidFill>
            <a:srgbClr val="DB2D3C"/>
          </a:solidFill>
        </p:spPr>
      </p:sp>
      <p:sp>
        <p:nvSpPr>
          <p:cNvPr id="22500" name="object_22501"/>
          <p:cNvSpPr/>
          <p:nvPr/>
        </p:nvSpPr>
        <p:spPr>
          <a:xfrm>
            <a:off x="12473747" y="3442398"/>
            <a:ext cx="1008870" cy="157480"/>
          </a:xfrm>
          <a:prstGeom prst="rect">
            <a:avLst/>
          </a:prstGeom>
          <a:solidFill>
            <a:srgbClr val="FABC46"/>
          </a:solidFill>
        </p:spPr>
      </p:sp>
      <p:sp>
        <p:nvSpPr>
          <p:cNvPr id="22502" name="object_22503"/>
          <p:cNvSpPr/>
          <p:nvPr/>
        </p:nvSpPr>
        <p:spPr>
          <a:xfrm>
            <a:off x="13482617" y="3442398"/>
            <a:ext cx="2269957" cy="157480"/>
          </a:xfrm>
          <a:prstGeom prst="rect">
            <a:avLst/>
          </a:prstGeom>
          <a:solidFill>
            <a:srgbClr val="35B77C"/>
          </a:solidFill>
        </p:spPr>
      </p:sp>
      <p:sp>
        <p:nvSpPr>
          <p:cNvPr id="22734" name="object_22735"/>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2736" name="object_22737"/>
          <p:cNvSpPr txBox="1"/>
          <p:nvPr/>
        </p:nvSpPr>
        <p:spPr>
          <a:xfrm>
            <a:off x="15900000" y="3599878"/>
            <a:ext cx="4167513" cy="530717"/>
          </a:xfrm>
          <a:prstGeom prst="rect">
            <a:avLst/>
          </a:prstGeom>
        </p:spPr>
        <p:txBody>
          <a:bodyPr vert="horz" wrap="square" lIns="0" tIns="15240" rIns="0" bIns="0" rtlCol="0" anchor="ctr" anchorCtr="0">
            <a:normAutofit/>
          </a:bodyPr>
          <a:lstStyle/>
          <a:p>
            <a:endParaRPr/>
          </a:p>
        </p:txBody>
      </p:sp>
      <p:sp>
        <p:nvSpPr>
          <p:cNvPr id="22738" name="object_22739"/>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I=43%</a:t>
            </a:r>
          </a:p>
        </p:txBody>
      </p:sp>
      <p:sp>
        <p:nvSpPr>
          <p:cNvPr id="22740" name="object_22741"/>
          <p:cNvSpPr/>
          <p:nvPr/>
        </p:nvSpPr>
        <p:spPr>
          <a:xfrm>
            <a:off x="7345326" y="3759093"/>
            <a:ext cx="5407593" cy="212287"/>
          </a:xfrm>
          <a:prstGeom prst="rect">
            <a:avLst/>
          </a:prstGeom>
          <a:solidFill>
            <a:srgbClr val="49C0B6"/>
          </a:solidFill>
        </p:spPr>
      </p:sp>
      <p:sp>
        <p:nvSpPr>
          <p:cNvPr id="22742" name="object_22743"/>
          <p:cNvSpPr/>
          <p:nvPr/>
        </p:nvSpPr>
        <p:spPr>
          <a:xfrm>
            <a:off x="12752919" y="3599878"/>
            <a:ext cx="0" cy="6368604"/>
          </a:xfrm>
          <a:prstGeom prst="rect">
            <a:avLst/>
          </a:prstGeom>
          <a:ln w="21000">
            <a:solidFill>
              <a:srgbClr val="49C0B6"/>
            </a:solidFill>
          </a:ln>
        </p:spPr>
      </p:sp>
      <p:sp>
        <p:nvSpPr>
          <p:cNvPr id="22744" name="object_22745"/>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2746" name="object_22747"/>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2748" name="object_22749"/>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2750" name="object_22751"/>
          <p:cNvSpPr txBox="1"/>
          <p:nvPr/>
        </p:nvSpPr>
        <p:spPr>
          <a:xfrm>
            <a:off x="15900000" y="4661312"/>
            <a:ext cx="4167513" cy="530717"/>
          </a:xfrm>
          <a:prstGeom prst="rect">
            <a:avLst/>
          </a:prstGeom>
        </p:spPr>
        <p:txBody>
          <a:bodyPr vert="horz" wrap="square" lIns="0" tIns="15240" rIns="0" bIns="0" rtlCol="0" anchor="ctr" anchorCtr="0">
            <a:normAutofit/>
          </a:bodyPr>
          <a:lstStyle/>
          <a:p>
            <a:endParaRPr/>
          </a:p>
        </p:txBody>
      </p:sp>
      <p:sp>
        <p:nvSpPr>
          <p:cNvPr id="22752" name="object_22753"/>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I=49%</a:t>
            </a:r>
          </a:p>
        </p:txBody>
      </p:sp>
      <p:sp>
        <p:nvSpPr>
          <p:cNvPr id="22754" name="object_22755"/>
          <p:cNvSpPr/>
          <p:nvPr/>
        </p:nvSpPr>
        <p:spPr>
          <a:xfrm>
            <a:off x="7345326" y="4820527"/>
            <a:ext cx="5436061" cy="212287"/>
          </a:xfrm>
          <a:prstGeom prst="rect">
            <a:avLst/>
          </a:prstGeom>
          <a:solidFill>
            <a:srgbClr val="49C0B6"/>
          </a:solidFill>
        </p:spPr>
      </p:sp>
      <p:sp>
        <p:nvSpPr>
          <p:cNvPr id="22756" name="object_22757"/>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2758" name="object_22759"/>
          <p:cNvSpPr txBox="1"/>
          <p:nvPr/>
        </p:nvSpPr>
        <p:spPr>
          <a:xfrm>
            <a:off x="15900000" y="5192029"/>
            <a:ext cx="4167513" cy="530717"/>
          </a:xfrm>
          <a:prstGeom prst="rect">
            <a:avLst/>
          </a:prstGeom>
        </p:spPr>
        <p:txBody>
          <a:bodyPr vert="horz" wrap="square" lIns="0" tIns="15240" rIns="0" bIns="0" rtlCol="0" anchor="ctr" anchorCtr="0">
            <a:normAutofit/>
          </a:bodyPr>
          <a:lstStyle/>
          <a:p>
            <a:endParaRPr/>
          </a:p>
        </p:txBody>
      </p:sp>
      <p:sp>
        <p:nvSpPr>
          <p:cNvPr id="22760" name="object_22761"/>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I=45%</a:t>
            </a:r>
          </a:p>
        </p:txBody>
      </p:sp>
      <p:sp>
        <p:nvSpPr>
          <p:cNvPr id="22762" name="object_22763"/>
          <p:cNvSpPr/>
          <p:nvPr/>
        </p:nvSpPr>
        <p:spPr>
          <a:xfrm>
            <a:off x="7345326" y="5351244"/>
            <a:ext cx="5333699" cy="212287"/>
          </a:xfrm>
          <a:prstGeom prst="rect">
            <a:avLst/>
          </a:prstGeom>
          <a:solidFill>
            <a:srgbClr val="49C0B6"/>
          </a:solidFill>
        </p:spPr>
      </p:sp>
      <p:sp>
        <p:nvSpPr>
          <p:cNvPr id="22764" name="object_22765"/>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2766" name="object_22767"/>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2768" name="object_22769"/>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770" name="object_22771"/>
          <p:cNvSpPr txBox="1"/>
          <p:nvPr/>
        </p:nvSpPr>
        <p:spPr>
          <a:xfrm>
            <a:off x="15900000" y="6253463"/>
            <a:ext cx="4167513" cy="530717"/>
          </a:xfrm>
          <a:prstGeom prst="rect">
            <a:avLst/>
          </a:prstGeom>
        </p:spPr>
        <p:txBody>
          <a:bodyPr vert="horz" wrap="square" lIns="0" tIns="15240" rIns="0" bIns="0" rtlCol="0" anchor="ctr" anchorCtr="0">
            <a:normAutofit/>
          </a:bodyPr>
          <a:lstStyle/>
          <a:p>
            <a:endParaRPr/>
          </a:p>
        </p:txBody>
      </p:sp>
      <p:sp>
        <p:nvSpPr>
          <p:cNvPr id="22772" name="object_22773"/>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I=40%</a:t>
            </a:r>
          </a:p>
        </p:txBody>
      </p:sp>
      <p:sp>
        <p:nvSpPr>
          <p:cNvPr id="22774" name="object_22775"/>
          <p:cNvSpPr/>
          <p:nvPr/>
        </p:nvSpPr>
        <p:spPr>
          <a:xfrm>
            <a:off x="7345326" y="6412678"/>
            <a:ext cx="6126823" cy="212287"/>
          </a:xfrm>
          <a:prstGeom prst="rect">
            <a:avLst/>
          </a:prstGeom>
          <a:solidFill>
            <a:srgbClr val="49C0B6"/>
          </a:solidFill>
        </p:spPr>
      </p:sp>
      <p:sp>
        <p:nvSpPr>
          <p:cNvPr id="22776" name="object_22777"/>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778" name="object_22779"/>
          <p:cNvSpPr txBox="1"/>
          <p:nvPr/>
        </p:nvSpPr>
        <p:spPr>
          <a:xfrm>
            <a:off x="15900000" y="6784180"/>
            <a:ext cx="4167513" cy="530717"/>
          </a:xfrm>
          <a:prstGeom prst="rect">
            <a:avLst/>
          </a:prstGeom>
        </p:spPr>
        <p:txBody>
          <a:bodyPr vert="horz" wrap="square" lIns="0" tIns="15240" rIns="0" bIns="0" rtlCol="0" anchor="ctr" anchorCtr="0">
            <a:normAutofit/>
          </a:bodyPr>
          <a:lstStyle/>
          <a:p>
            <a:endParaRPr/>
          </a:p>
        </p:txBody>
      </p:sp>
      <p:sp>
        <p:nvSpPr>
          <p:cNvPr id="22780" name="object_22781"/>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I=43%</a:t>
            </a:r>
          </a:p>
        </p:txBody>
      </p:sp>
      <p:sp>
        <p:nvSpPr>
          <p:cNvPr id="22782" name="object_22783"/>
          <p:cNvSpPr/>
          <p:nvPr/>
        </p:nvSpPr>
        <p:spPr>
          <a:xfrm>
            <a:off x="7345326" y="6943395"/>
            <a:ext cx="5180783" cy="212287"/>
          </a:xfrm>
          <a:prstGeom prst="rect">
            <a:avLst/>
          </a:prstGeom>
          <a:solidFill>
            <a:srgbClr val="49C0B6"/>
          </a:solidFill>
        </p:spPr>
      </p:sp>
      <p:sp>
        <p:nvSpPr>
          <p:cNvPr id="22784" name="object_22785"/>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786" name="object_22787"/>
          <p:cNvSpPr txBox="1"/>
          <p:nvPr/>
        </p:nvSpPr>
        <p:spPr>
          <a:xfrm>
            <a:off x="15900000" y="7314897"/>
            <a:ext cx="4167513" cy="530717"/>
          </a:xfrm>
          <a:prstGeom prst="rect">
            <a:avLst/>
          </a:prstGeom>
        </p:spPr>
        <p:txBody>
          <a:bodyPr vert="horz" wrap="square" lIns="0" tIns="15240" rIns="0" bIns="0" rtlCol="0" anchor="ctr" anchorCtr="0">
            <a:normAutofit/>
          </a:bodyPr>
          <a:lstStyle/>
          <a:p>
            <a:endParaRPr/>
          </a:p>
        </p:txBody>
      </p:sp>
      <p:sp>
        <p:nvSpPr>
          <p:cNvPr id="22788" name="object_22789"/>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I=46%</a:t>
            </a:r>
          </a:p>
        </p:txBody>
      </p:sp>
      <p:sp>
        <p:nvSpPr>
          <p:cNvPr id="22790" name="object_22791"/>
          <p:cNvSpPr/>
          <p:nvPr/>
        </p:nvSpPr>
        <p:spPr>
          <a:xfrm>
            <a:off x="7345326" y="7474112"/>
            <a:ext cx="5417941" cy="212287"/>
          </a:xfrm>
          <a:prstGeom prst="rect">
            <a:avLst/>
          </a:prstGeom>
          <a:solidFill>
            <a:srgbClr val="49C0B6"/>
          </a:solidFill>
        </p:spPr>
      </p:sp>
      <p:sp>
        <p:nvSpPr>
          <p:cNvPr id="22792" name="object_22793"/>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2794" name="object_22795"/>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2796" name="object_22797"/>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798" name="object_22799"/>
          <p:cNvSpPr txBox="1"/>
          <p:nvPr/>
        </p:nvSpPr>
        <p:spPr>
          <a:xfrm>
            <a:off x="15900000" y="8376331"/>
            <a:ext cx="4167513" cy="530717"/>
          </a:xfrm>
          <a:prstGeom prst="rect">
            <a:avLst/>
          </a:prstGeom>
        </p:spPr>
        <p:txBody>
          <a:bodyPr vert="horz" wrap="square" lIns="0" tIns="15240" rIns="0" bIns="0" rtlCol="0" anchor="ctr" anchorCtr="0">
            <a:normAutofit/>
          </a:bodyPr>
          <a:lstStyle/>
          <a:p>
            <a:endParaRPr/>
          </a:p>
        </p:txBody>
      </p:sp>
      <p:sp>
        <p:nvSpPr>
          <p:cNvPr id="22800" name="object_22801"/>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I=20%</a:t>
            </a:r>
          </a:p>
        </p:txBody>
      </p:sp>
      <p:sp>
        <p:nvSpPr>
          <p:cNvPr id="22802" name="object_22803"/>
          <p:cNvSpPr/>
          <p:nvPr/>
        </p:nvSpPr>
        <p:spPr>
          <a:xfrm>
            <a:off x="7345326" y="8535546"/>
            <a:ext cx="5189140" cy="212287"/>
          </a:xfrm>
          <a:prstGeom prst="rect">
            <a:avLst/>
          </a:prstGeom>
          <a:solidFill>
            <a:srgbClr val="49C0B6"/>
          </a:solidFill>
        </p:spPr>
      </p:sp>
      <p:sp>
        <p:nvSpPr>
          <p:cNvPr id="22804" name="object_22805"/>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806" name="object_22807"/>
          <p:cNvSpPr txBox="1"/>
          <p:nvPr/>
        </p:nvSpPr>
        <p:spPr>
          <a:xfrm>
            <a:off x="15900000" y="8907048"/>
            <a:ext cx="4167513" cy="530717"/>
          </a:xfrm>
          <a:prstGeom prst="rect">
            <a:avLst/>
          </a:prstGeom>
        </p:spPr>
        <p:txBody>
          <a:bodyPr vert="horz" wrap="square" lIns="0" tIns="15240" rIns="0" bIns="0" rtlCol="0" anchor="ctr" anchorCtr="0">
            <a:normAutofit/>
          </a:bodyPr>
          <a:lstStyle/>
          <a:p>
            <a:endParaRPr/>
          </a:p>
        </p:txBody>
      </p:sp>
      <p:sp>
        <p:nvSpPr>
          <p:cNvPr id="22808" name="object_22809"/>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I=41%</a:t>
            </a:r>
          </a:p>
        </p:txBody>
      </p:sp>
      <p:sp>
        <p:nvSpPr>
          <p:cNvPr id="22810" name="object_22811"/>
          <p:cNvSpPr/>
          <p:nvPr/>
        </p:nvSpPr>
        <p:spPr>
          <a:xfrm>
            <a:off x="7345326" y="9066263"/>
            <a:ext cx="5274881" cy="212287"/>
          </a:xfrm>
          <a:prstGeom prst="rect">
            <a:avLst/>
          </a:prstGeom>
          <a:solidFill>
            <a:srgbClr val="49C0B6"/>
          </a:solidFill>
        </p:spPr>
      </p:sp>
      <p:sp>
        <p:nvSpPr>
          <p:cNvPr id="22812" name="object_22813"/>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2814" name="object_22815"/>
          <p:cNvSpPr txBox="1"/>
          <p:nvPr/>
        </p:nvSpPr>
        <p:spPr>
          <a:xfrm>
            <a:off x="15900000" y="9437765"/>
            <a:ext cx="4167513" cy="530717"/>
          </a:xfrm>
          <a:prstGeom prst="rect">
            <a:avLst/>
          </a:prstGeom>
        </p:spPr>
        <p:txBody>
          <a:bodyPr vert="horz" wrap="square" lIns="0" tIns="15240" rIns="0" bIns="0" rtlCol="0" anchor="ctr" anchorCtr="0">
            <a:normAutofit/>
          </a:bodyPr>
          <a:lstStyle/>
          <a:p>
            <a:endParaRPr/>
          </a:p>
        </p:txBody>
      </p:sp>
      <p:sp>
        <p:nvSpPr>
          <p:cNvPr id="22816" name="object_22817"/>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I=55%</a:t>
            </a:r>
          </a:p>
        </p:txBody>
      </p:sp>
      <p:sp>
        <p:nvSpPr>
          <p:cNvPr id="22818" name="object_22819"/>
          <p:cNvSpPr/>
          <p:nvPr/>
        </p:nvSpPr>
        <p:spPr>
          <a:xfrm>
            <a:off x="7345326" y="9596980"/>
            <a:ext cx="5687755" cy="212287"/>
          </a:xfrm>
          <a:prstGeom prst="rect">
            <a:avLst/>
          </a:prstGeom>
          <a:solidFill>
            <a:srgbClr val="49C0B6"/>
          </a:solidFill>
        </p:spPr>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28" name="object_22829"/>
          <p:cNvSpPr>
            <a:spLocks noGrp="1"/>
          </p:cNvSpPr>
          <p:nvPr/>
        </p:nvSpPr>
        <p:spPr>
          <a:xfrm>
            <a:off x="663156" y="586369"/>
            <a:ext cx="922019" cy="922019"/>
          </a:xfrm>
          <a:prstGeom prst="ellipse">
            <a:avLst/>
          </a:prstGeom>
          <a:solidFill>
            <a:srgbClr val="5181B7"/>
          </a:solidFill>
        </p:spPr>
        <p:txBody>
          <a:bodyPr wrap="square" lIns="0" tIns="0" rIns="0" bIns="0" rtlCol="0" anchor="ctr"/>
          <a:lstStyle/>
          <a:p>
            <a:pPr algn="ctr"/>
            <a:r>
              <a:rPr sz="2950" b="1" dirty="0">
                <a:solidFill>
                  <a:srgbClr val="FFFFFF"/>
                </a:solidFill>
                <a:latin typeface="Arial"/>
                <a:ea typeface="Arial"/>
              </a:rPr>
              <a:t>16</a:t>
            </a:r>
            <a:endParaRPr sz="2950" b="1" dirty="0"/>
          </a:p>
        </p:txBody>
      </p:sp>
      <p:sp>
        <p:nvSpPr>
          <p:cNvPr id="22830" name="object_2283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management culture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2832" name="22833">
            <a:hlinkClick r:id="rId3" action="ppaction://hlinksldjump" tooltip="Content"/>
          </p:cNvPr>
          <p:cNvGrpSpPr/>
          <p:nvPr/>
        </p:nvGrpSpPr>
        <p:grpSpPr>
          <a:xfrm>
            <a:off x="19403940" y="295737"/>
            <a:ext cx="350000" cy="350000"/>
            <a:chOff x="0" y="0"/>
            <a:chExt cx="0" cy="0"/>
          </a:xfrm>
        </p:grpSpPr>
        <p:sp>
          <p:nvSpPr>
            <p:cNvPr id="22834" name="22835"/>
            <p:cNvSpPr/>
            <p:nvPr/>
          </p:nvSpPr>
          <p:spPr>
            <a:xfrm>
              <a:off x="0" y="0"/>
              <a:ext cx="350000" cy="350000"/>
            </a:xfrm>
            <a:prstGeom prst="rect">
              <a:avLst/>
            </a:prstGeom>
            <a:noFill/>
            <a:ln w="30000" cap="flat" cmpd="sng" algn="ctr">
              <a:solidFill>
                <a:srgbClr val="707274"/>
              </a:solidFill>
            </a:ln>
          </p:spPr>
        </p:sp>
        <p:sp>
          <p:nvSpPr>
            <p:cNvPr id="22836" name="22837">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2838" name="22839">
            <a:hlinkClick r:id="rId4" action="ppaction://hlinksldjump" tooltip="Project overview"/>
          </p:cNvPr>
          <p:cNvGrpSpPr/>
          <p:nvPr/>
        </p:nvGrpSpPr>
        <p:grpSpPr>
          <a:xfrm>
            <a:off x="18380322" y="295737"/>
            <a:ext cx="350000" cy="350000"/>
            <a:chOff x="0" y="0"/>
            <a:chExt cx="0" cy="0"/>
          </a:xfrm>
        </p:grpSpPr>
        <p:sp>
          <p:nvSpPr>
            <p:cNvPr id="22840" name="22841"/>
            <p:cNvSpPr/>
            <p:nvPr/>
          </p:nvSpPr>
          <p:spPr>
            <a:xfrm>
              <a:off x="0" y="0"/>
              <a:ext cx="350000" cy="350000"/>
            </a:xfrm>
            <a:prstGeom prst="rect">
              <a:avLst/>
            </a:prstGeom>
            <a:noFill/>
            <a:ln w="30000" cap="flat" cmpd="sng" algn="ctr">
              <a:solidFill>
                <a:srgbClr val="707274"/>
              </a:solidFill>
            </a:ln>
          </p:spPr>
        </p:sp>
        <p:sp>
          <p:nvSpPr>
            <p:cNvPr id="22842" name="22843"/>
            <p:cNvSpPr/>
            <p:nvPr/>
          </p:nvSpPr>
          <p:spPr>
            <a:xfrm>
              <a:off x="0" y="280000"/>
              <a:ext cx="350000" cy="0"/>
            </a:xfrm>
            <a:prstGeom prst="line">
              <a:avLst/>
            </a:prstGeom>
            <a:solidFill>
              <a:srgbClr val="000000"/>
            </a:solidFill>
            <a:ln w="11000" cap="flat" cmpd="sng" algn="ctr">
              <a:solidFill>
                <a:srgbClr val="707274"/>
              </a:solidFill>
            </a:ln>
          </p:spPr>
        </p:sp>
        <p:sp>
          <p:nvSpPr>
            <p:cNvPr id="22844" name="22845"/>
            <p:cNvSpPr/>
            <p:nvPr/>
          </p:nvSpPr>
          <p:spPr>
            <a:xfrm>
              <a:off x="175000" y="280000"/>
              <a:ext cx="0" cy="70000"/>
            </a:xfrm>
            <a:prstGeom prst="line">
              <a:avLst/>
            </a:prstGeom>
            <a:solidFill>
              <a:srgbClr val="000000"/>
            </a:solidFill>
            <a:ln w="11000" cap="flat" cmpd="sng" algn="ctr">
              <a:solidFill>
                <a:srgbClr val="707274"/>
              </a:solidFill>
            </a:ln>
          </p:spPr>
        </p:sp>
        <p:sp>
          <p:nvSpPr>
            <p:cNvPr id="22846" name="object_22847"/>
            <p:cNvSpPr/>
            <p:nvPr/>
          </p:nvSpPr>
          <p:spPr>
            <a:xfrm>
              <a:off x="50000" y="87500"/>
              <a:ext cx="75000" cy="75000"/>
            </a:xfrm>
            <a:prstGeom prst="ellipse">
              <a:avLst/>
            </a:prstGeom>
            <a:solidFill>
              <a:srgbClr val="707274"/>
            </a:solidFill>
          </p:spPr>
        </p:sp>
        <p:sp>
          <p:nvSpPr>
            <p:cNvPr id="22848" name="object_22849"/>
            <p:cNvSpPr/>
            <p:nvPr/>
          </p:nvSpPr>
          <p:spPr>
            <a:xfrm>
              <a:off x="137500" y="87500"/>
              <a:ext cx="75000" cy="75000"/>
            </a:xfrm>
            <a:prstGeom prst="ellipse">
              <a:avLst/>
            </a:prstGeom>
            <a:solidFill>
              <a:srgbClr val="707274"/>
            </a:solidFill>
          </p:spPr>
        </p:sp>
        <p:sp>
          <p:nvSpPr>
            <p:cNvPr id="22850" name="object_22851"/>
            <p:cNvSpPr/>
            <p:nvPr/>
          </p:nvSpPr>
          <p:spPr>
            <a:xfrm>
              <a:off x="225000" y="87500"/>
              <a:ext cx="75000" cy="75000"/>
            </a:xfrm>
            <a:prstGeom prst="ellipse">
              <a:avLst/>
            </a:prstGeom>
            <a:solidFill>
              <a:srgbClr val="707274"/>
            </a:solidFill>
          </p:spPr>
        </p:sp>
        <p:sp>
          <p:nvSpPr>
            <p:cNvPr id="22852" name="22853"/>
            <p:cNvSpPr/>
            <p:nvPr/>
          </p:nvSpPr>
          <p:spPr>
            <a:xfrm>
              <a:off x="105000" y="233333"/>
              <a:ext cx="140000" cy="0"/>
            </a:xfrm>
            <a:prstGeom prst="rect">
              <a:avLst/>
            </a:prstGeom>
            <a:noFill/>
            <a:ln w="30000" cap="flat" cmpd="sng" algn="ctr">
              <a:solidFill>
                <a:srgbClr val="707274"/>
              </a:solidFill>
            </a:ln>
          </p:spPr>
        </p:sp>
        <p:sp>
          <p:nvSpPr>
            <p:cNvPr id="22854" name="22855">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856" name="22857">
            <a:hlinkClick r:id="rId5" action="ppaction://hlinksldjump" tooltip="Response-Rate"/>
          </p:cNvPr>
          <p:cNvGrpSpPr/>
          <p:nvPr/>
        </p:nvGrpSpPr>
        <p:grpSpPr>
          <a:xfrm>
            <a:off x="17356704" y="295737"/>
            <a:ext cx="350000" cy="350000"/>
            <a:chOff x="0" y="0"/>
            <a:chExt cx="0" cy="0"/>
          </a:xfrm>
        </p:grpSpPr>
        <p:sp>
          <p:nvSpPr>
            <p:cNvPr id="22858" name="22859"/>
            <p:cNvSpPr/>
            <p:nvPr/>
          </p:nvSpPr>
          <p:spPr>
            <a:xfrm>
              <a:off x="0" y="0"/>
              <a:ext cx="350000" cy="350000"/>
            </a:xfrm>
            <a:prstGeom prst="rect">
              <a:avLst/>
            </a:prstGeom>
            <a:noFill/>
            <a:ln w="30000" cap="flat" cmpd="sng" algn="ctr">
              <a:solidFill>
                <a:srgbClr val="707274"/>
              </a:solidFill>
            </a:ln>
          </p:spPr>
        </p:sp>
        <p:sp>
          <p:nvSpPr>
            <p:cNvPr id="22860" name="2286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2862" name="object_22863">
            <a:hlinkClick r:id="rId6" action="ppaction://hlinksldjump" tooltip="Index overview"/>
          </p:cNvPr>
          <p:cNvGrpSpPr/>
          <p:nvPr/>
        </p:nvGrpSpPr>
        <p:grpSpPr>
          <a:xfrm>
            <a:off x="16333086" y="295737"/>
            <a:ext cx="511198" cy="515004"/>
            <a:chOff x="17809255" y="706508"/>
            <a:chExt cx="711198" cy="715004"/>
          </a:xfrm>
        </p:grpSpPr>
        <p:sp>
          <p:nvSpPr>
            <p:cNvPr id="22864" name="object_22865"/>
            <p:cNvSpPr/>
            <p:nvPr/>
          </p:nvSpPr>
          <p:spPr>
            <a:xfrm>
              <a:off x="17809255" y="706508"/>
              <a:ext cx="711198" cy="715004"/>
            </a:xfrm>
            <a:prstGeom prst="rect">
              <a:avLst/>
            </a:prstGeom>
            <a:solidFill>
              <a:srgbClr val="FFFFFF">
                <a:alpha val="500"/>
              </a:srgbClr>
            </a:solidFill>
            <a:ln>
              <a:noFill/>
            </a:ln>
          </p:spPr>
        </p:sp>
        <p:sp>
          <p:nvSpPr>
            <p:cNvPr id="22866" name="object_2286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2868" name="object_2286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2870" name="object_2287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2872" name="object_2287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2874" name="object_2287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2876" name="object_2287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2878" name="object_2287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2880" name="object_2288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2882" name="object_2288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2884" name="object_22885">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2886" name="object_22887">
            <a:hlinkClick r:id="rId7" action="ppaction://hlinksldjump" tooltip="Dimensions"/>
          </p:cNvPr>
          <p:cNvGrpSpPr/>
          <p:nvPr/>
        </p:nvGrpSpPr>
        <p:grpSpPr>
          <a:xfrm>
            <a:off x="15309468" y="295737"/>
            <a:ext cx="350000" cy="350000"/>
            <a:chOff x="0" y="0"/>
            <a:chExt cx="0" cy="0"/>
          </a:xfrm>
        </p:grpSpPr>
        <p:sp>
          <p:nvSpPr>
            <p:cNvPr id="22888" name="object_22889"/>
            <p:cNvSpPr/>
            <p:nvPr/>
          </p:nvSpPr>
          <p:spPr>
            <a:xfrm>
              <a:off x="30600" y="27733"/>
              <a:ext cx="113800" cy="61200"/>
            </a:xfrm>
            <a:prstGeom prst="rect">
              <a:avLst/>
            </a:prstGeom>
            <a:solidFill>
              <a:srgbClr val="707274"/>
            </a:solidFill>
            <a:ln>
              <a:noFill/>
            </a:ln>
          </p:spPr>
        </p:sp>
        <p:sp>
          <p:nvSpPr>
            <p:cNvPr id="22890" name="object_22891"/>
            <p:cNvSpPr/>
            <p:nvPr/>
          </p:nvSpPr>
          <p:spPr>
            <a:xfrm>
              <a:off x="275600" y="27733"/>
              <a:ext cx="43800" cy="61200"/>
            </a:xfrm>
            <a:prstGeom prst="rect">
              <a:avLst/>
            </a:prstGeom>
            <a:solidFill>
              <a:srgbClr val="707274"/>
            </a:solidFill>
            <a:ln>
              <a:noFill/>
            </a:ln>
          </p:spPr>
        </p:sp>
        <p:sp>
          <p:nvSpPr>
            <p:cNvPr id="22892" name="object_22893"/>
            <p:cNvSpPr/>
            <p:nvPr/>
          </p:nvSpPr>
          <p:spPr>
            <a:xfrm>
              <a:off x="0" y="27733"/>
              <a:ext cx="61200" cy="61200"/>
            </a:xfrm>
            <a:prstGeom prst="ellipse">
              <a:avLst/>
            </a:prstGeom>
            <a:solidFill>
              <a:srgbClr val="707274"/>
            </a:solidFill>
            <a:ln>
              <a:noFill/>
            </a:ln>
          </p:spPr>
        </p:sp>
        <p:sp>
          <p:nvSpPr>
            <p:cNvPr id="22894" name="object_22895"/>
            <p:cNvSpPr/>
            <p:nvPr/>
          </p:nvSpPr>
          <p:spPr>
            <a:xfrm>
              <a:off x="113800" y="27733"/>
              <a:ext cx="61200" cy="61200"/>
            </a:xfrm>
            <a:prstGeom prst="ellipse">
              <a:avLst/>
            </a:prstGeom>
            <a:solidFill>
              <a:srgbClr val="707274"/>
            </a:solidFill>
            <a:ln>
              <a:noFill/>
            </a:ln>
          </p:spPr>
        </p:sp>
        <p:sp>
          <p:nvSpPr>
            <p:cNvPr id="22896" name="object_22897"/>
            <p:cNvSpPr/>
            <p:nvPr/>
          </p:nvSpPr>
          <p:spPr>
            <a:xfrm>
              <a:off x="288800" y="27733"/>
              <a:ext cx="61200" cy="61200"/>
            </a:xfrm>
            <a:prstGeom prst="ellipse">
              <a:avLst/>
            </a:prstGeom>
            <a:solidFill>
              <a:srgbClr val="707274"/>
            </a:solidFill>
            <a:ln>
              <a:noFill/>
            </a:ln>
          </p:spPr>
        </p:sp>
        <p:sp>
          <p:nvSpPr>
            <p:cNvPr id="22898" name="object_22899"/>
            <p:cNvSpPr/>
            <p:nvPr/>
          </p:nvSpPr>
          <p:spPr>
            <a:xfrm>
              <a:off x="245000" y="27733"/>
              <a:ext cx="61200" cy="61200"/>
            </a:xfrm>
            <a:prstGeom prst="ellipse">
              <a:avLst/>
            </a:prstGeom>
            <a:solidFill>
              <a:srgbClr val="707274"/>
            </a:solidFill>
            <a:ln>
              <a:noFill/>
            </a:ln>
          </p:spPr>
        </p:sp>
        <p:sp>
          <p:nvSpPr>
            <p:cNvPr id="22900" name="object_22901"/>
            <p:cNvSpPr/>
            <p:nvPr/>
          </p:nvSpPr>
          <p:spPr>
            <a:xfrm>
              <a:off x="30600" y="144400"/>
              <a:ext cx="43800" cy="61200"/>
            </a:xfrm>
            <a:prstGeom prst="rect">
              <a:avLst/>
            </a:prstGeom>
            <a:solidFill>
              <a:srgbClr val="707274"/>
            </a:solidFill>
            <a:ln>
              <a:noFill/>
            </a:ln>
          </p:spPr>
        </p:sp>
        <p:sp>
          <p:nvSpPr>
            <p:cNvPr id="22902" name="object_22903"/>
            <p:cNvSpPr/>
            <p:nvPr/>
          </p:nvSpPr>
          <p:spPr>
            <a:xfrm>
              <a:off x="205600" y="144400"/>
              <a:ext cx="113800" cy="61200"/>
            </a:xfrm>
            <a:prstGeom prst="rect">
              <a:avLst/>
            </a:prstGeom>
            <a:solidFill>
              <a:srgbClr val="707274"/>
            </a:solidFill>
            <a:ln>
              <a:noFill/>
            </a:ln>
          </p:spPr>
        </p:sp>
        <p:sp>
          <p:nvSpPr>
            <p:cNvPr id="22904" name="object_22905"/>
            <p:cNvSpPr/>
            <p:nvPr/>
          </p:nvSpPr>
          <p:spPr>
            <a:xfrm>
              <a:off x="0" y="144400"/>
              <a:ext cx="61200" cy="61200"/>
            </a:xfrm>
            <a:prstGeom prst="ellipse">
              <a:avLst/>
            </a:prstGeom>
            <a:solidFill>
              <a:srgbClr val="707274"/>
            </a:solidFill>
            <a:ln>
              <a:noFill/>
            </a:ln>
          </p:spPr>
        </p:sp>
        <p:sp>
          <p:nvSpPr>
            <p:cNvPr id="22906" name="object_22907"/>
            <p:cNvSpPr/>
            <p:nvPr/>
          </p:nvSpPr>
          <p:spPr>
            <a:xfrm>
              <a:off x="43800" y="144400"/>
              <a:ext cx="61200" cy="61200"/>
            </a:xfrm>
            <a:prstGeom prst="ellipse">
              <a:avLst/>
            </a:prstGeom>
            <a:solidFill>
              <a:srgbClr val="707274"/>
            </a:solidFill>
            <a:ln>
              <a:noFill/>
            </a:ln>
          </p:spPr>
        </p:sp>
        <p:sp>
          <p:nvSpPr>
            <p:cNvPr id="22908" name="object_22909"/>
            <p:cNvSpPr/>
            <p:nvPr/>
          </p:nvSpPr>
          <p:spPr>
            <a:xfrm>
              <a:off x="288800" y="144400"/>
              <a:ext cx="61200" cy="61200"/>
            </a:xfrm>
            <a:prstGeom prst="ellipse">
              <a:avLst/>
            </a:prstGeom>
            <a:solidFill>
              <a:srgbClr val="707274"/>
            </a:solidFill>
            <a:ln>
              <a:noFill/>
            </a:ln>
          </p:spPr>
        </p:sp>
        <p:sp>
          <p:nvSpPr>
            <p:cNvPr id="22910" name="object_22911"/>
            <p:cNvSpPr/>
            <p:nvPr/>
          </p:nvSpPr>
          <p:spPr>
            <a:xfrm>
              <a:off x="175000" y="144400"/>
              <a:ext cx="61200" cy="61200"/>
            </a:xfrm>
            <a:prstGeom prst="ellipse">
              <a:avLst/>
            </a:prstGeom>
            <a:solidFill>
              <a:srgbClr val="707274"/>
            </a:solidFill>
            <a:ln>
              <a:noFill/>
            </a:ln>
          </p:spPr>
        </p:sp>
        <p:sp>
          <p:nvSpPr>
            <p:cNvPr id="22912" name="object_22913"/>
            <p:cNvSpPr/>
            <p:nvPr/>
          </p:nvSpPr>
          <p:spPr>
            <a:xfrm>
              <a:off x="30600" y="261067"/>
              <a:ext cx="78800" cy="61200"/>
            </a:xfrm>
            <a:prstGeom prst="rect">
              <a:avLst/>
            </a:prstGeom>
            <a:solidFill>
              <a:srgbClr val="707274"/>
            </a:solidFill>
            <a:ln>
              <a:noFill/>
            </a:ln>
          </p:spPr>
        </p:sp>
        <p:sp>
          <p:nvSpPr>
            <p:cNvPr id="22914" name="object_22915"/>
            <p:cNvSpPr/>
            <p:nvPr/>
          </p:nvSpPr>
          <p:spPr>
            <a:xfrm>
              <a:off x="240600" y="261067"/>
              <a:ext cx="78800" cy="61200"/>
            </a:xfrm>
            <a:prstGeom prst="rect">
              <a:avLst/>
            </a:prstGeom>
            <a:solidFill>
              <a:srgbClr val="707274"/>
            </a:solidFill>
            <a:ln>
              <a:noFill/>
            </a:ln>
          </p:spPr>
        </p:sp>
        <p:sp>
          <p:nvSpPr>
            <p:cNvPr id="22916" name="object_22917"/>
            <p:cNvSpPr/>
            <p:nvPr/>
          </p:nvSpPr>
          <p:spPr>
            <a:xfrm>
              <a:off x="0" y="261067"/>
              <a:ext cx="61200" cy="61200"/>
            </a:xfrm>
            <a:prstGeom prst="ellipse">
              <a:avLst/>
            </a:prstGeom>
            <a:solidFill>
              <a:srgbClr val="707274"/>
            </a:solidFill>
            <a:ln>
              <a:noFill/>
            </a:ln>
          </p:spPr>
        </p:sp>
        <p:sp>
          <p:nvSpPr>
            <p:cNvPr id="22918" name="object_22919"/>
            <p:cNvSpPr/>
            <p:nvPr/>
          </p:nvSpPr>
          <p:spPr>
            <a:xfrm>
              <a:off x="78800" y="261067"/>
              <a:ext cx="61200" cy="61200"/>
            </a:xfrm>
            <a:prstGeom prst="ellipse">
              <a:avLst/>
            </a:prstGeom>
            <a:solidFill>
              <a:srgbClr val="707274"/>
            </a:solidFill>
            <a:ln>
              <a:noFill/>
            </a:ln>
          </p:spPr>
        </p:sp>
        <p:sp>
          <p:nvSpPr>
            <p:cNvPr id="22920" name="object_22921"/>
            <p:cNvSpPr/>
            <p:nvPr/>
          </p:nvSpPr>
          <p:spPr>
            <a:xfrm>
              <a:off x="288800" y="261067"/>
              <a:ext cx="61200" cy="61200"/>
            </a:xfrm>
            <a:prstGeom prst="ellipse">
              <a:avLst/>
            </a:prstGeom>
            <a:solidFill>
              <a:srgbClr val="707274"/>
            </a:solidFill>
            <a:ln>
              <a:noFill/>
            </a:ln>
          </p:spPr>
        </p:sp>
        <p:sp>
          <p:nvSpPr>
            <p:cNvPr id="22922" name="object_22923"/>
            <p:cNvSpPr/>
            <p:nvPr/>
          </p:nvSpPr>
          <p:spPr>
            <a:xfrm>
              <a:off x="210000" y="261067"/>
              <a:ext cx="61200" cy="61200"/>
            </a:xfrm>
            <a:prstGeom prst="ellipse">
              <a:avLst/>
            </a:prstGeom>
            <a:solidFill>
              <a:srgbClr val="707274"/>
            </a:solidFill>
            <a:ln>
              <a:noFill/>
            </a:ln>
          </p:spPr>
        </p:sp>
        <p:sp>
          <p:nvSpPr>
            <p:cNvPr id="22924" name="22925">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926" name="object_22927">
            <a:hlinkClick r:id="rId8" action="ppaction://hlinksldjump" tooltip="Portfolio of Action"/>
          </p:cNvPr>
          <p:cNvGrpSpPr/>
          <p:nvPr/>
        </p:nvGrpSpPr>
        <p:grpSpPr>
          <a:xfrm>
            <a:off x="19403940" y="887211"/>
            <a:ext cx="350000" cy="350000"/>
            <a:chOff x="0" y="0"/>
            <a:chExt cx="0" cy="0"/>
          </a:xfrm>
        </p:grpSpPr>
        <p:sp>
          <p:nvSpPr>
            <p:cNvPr id="22930" name="object_22931"/>
            <p:cNvSpPr/>
            <p:nvPr/>
          </p:nvSpPr>
          <p:spPr>
            <a:xfrm>
              <a:off x="11900" y="79800"/>
              <a:ext cx="51110" cy="51110"/>
            </a:xfrm>
            <a:prstGeom prst="ellipse">
              <a:avLst/>
            </a:prstGeom>
            <a:solidFill>
              <a:srgbClr val="707274"/>
            </a:solidFill>
          </p:spPr>
        </p:sp>
        <p:sp>
          <p:nvSpPr>
            <p:cNvPr id="22932" name="object_22933"/>
            <p:cNvSpPr/>
            <p:nvPr/>
          </p:nvSpPr>
          <p:spPr>
            <a:xfrm>
              <a:off x="121800" y="124250"/>
              <a:ext cx="51110" cy="51110"/>
            </a:xfrm>
            <a:prstGeom prst="ellipse">
              <a:avLst/>
            </a:prstGeom>
            <a:solidFill>
              <a:srgbClr val="707274"/>
            </a:solidFill>
          </p:spPr>
        </p:sp>
        <p:sp>
          <p:nvSpPr>
            <p:cNvPr id="22934" name="object_22935"/>
            <p:cNvSpPr/>
            <p:nvPr/>
          </p:nvSpPr>
          <p:spPr>
            <a:xfrm>
              <a:off x="244650" y="42700"/>
              <a:ext cx="51110" cy="51110"/>
            </a:xfrm>
            <a:prstGeom prst="ellipse">
              <a:avLst/>
            </a:prstGeom>
            <a:solidFill>
              <a:srgbClr val="707274"/>
            </a:solidFill>
          </p:spPr>
        </p:sp>
        <p:sp>
          <p:nvSpPr>
            <p:cNvPr id="22936" name="object_22937"/>
            <p:cNvSpPr/>
            <p:nvPr/>
          </p:nvSpPr>
          <p:spPr>
            <a:xfrm>
              <a:off x="282800" y="229250"/>
              <a:ext cx="51110" cy="51110"/>
            </a:xfrm>
            <a:prstGeom prst="ellipse">
              <a:avLst/>
            </a:prstGeom>
            <a:solidFill>
              <a:srgbClr val="707274"/>
            </a:solidFill>
          </p:spPr>
        </p:sp>
        <p:sp>
          <p:nvSpPr>
            <p:cNvPr id="22938" name="object_22939"/>
            <p:cNvSpPr/>
            <p:nvPr/>
          </p:nvSpPr>
          <p:spPr>
            <a:xfrm>
              <a:off x="79800" y="234500"/>
              <a:ext cx="51110" cy="51110"/>
            </a:xfrm>
            <a:prstGeom prst="ellipse">
              <a:avLst/>
            </a:prstGeom>
            <a:solidFill>
              <a:srgbClr val="707274"/>
            </a:solidFill>
          </p:spPr>
        </p:sp>
        <p:sp>
          <p:nvSpPr>
            <p:cNvPr id="22940" name="object_22941"/>
            <p:cNvSpPr/>
            <p:nvPr/>
          </p:nvSpPr>
          <p:spPr>
            <a:xfrm>
              <a:off x="105350" y="23800"/>
              <a:ext cx="51110" cy="51110"/>
            </a:xfrm>
            <a:prstGeom prst="ellipse">
              <a:avLst/>
            </a:prstGeom>
            <a:solidFill>
              <a:srgbClr val="707274"/>
            </a:solidFill>
          </p:spPr>
        </p:sp>
        <p:sp>
          <p:nvSpPr>
            <p:cNvPr id="22942" name="object_22943"/>
            <p:cNvSpPr/>
            <p:nvPr/>
          </p:nvSpPr>
          <p:spPr>
            <a:xfrm>
              <a:off x="232050" y="149450"/>
              <a:ext cx="51110" cy="51110"/>
            </a:xfrm>
            <a:prstGeom prst="ellipse">
              <a:avLst/>
            </a:prstGeom>
            <a:solidFill>
              <a:srgbClr val="707274"/>
            </a:solidFill>
          </p:spPr>
        </p:sp>
        <p:sp>
          <p:nvSpPr>
            <p:cNvPr id="22944" name="object_22945"/>
            <p:cNvSpPr/>
            <p:nvPr/>
          </p:nvSpPr>
          <p:spPr>
            <a:xfrm>
              <a:off x="0" y="175000"/>
              <a:ext cx="350000" cy="0"/>
            </a:xfrm>
            <a:prstGeom prst="rect">
              <a:avLst/>
            </a:prstGeom>
            <a:noFill/>
            <a:ln w="10470">
              <a:solidFill>
                <a:srgbClr val="707274"/>
              </a:solidFill>
            </a:ln>
          </p:spPr>
        </p:sp>
        <p:sp>
          <p:nvSpPr>
            <p:cNvPr id="22946" name="object_22947"/>
            <p:cNvSpPr/>
            <p:nvPr/>
          </p:nvSpPr>
          <p:spPr>
            <a:xfrm>
              <a:off x="175000" y="0"/>
              <a:ext cx="0" cy="350000"/>
            </a:xfrm>
            <a:prstGeom prst="rect">
              <a:avLst/>
            </a:prstGeom>
            <a:noFill/>
            <a:ln w="10470">
              <a:solidFill>
                <a:srgbClr val="707274"/>
              </a:solidFill>
            </a:ln>
          </p:spPr>
        </p:sp>
        <p:sp>
          <p:nvSpPr>
            <p:cNvPr id="22948" name="22949">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950" name="22951">
            <a:hlinkClick r:id="rId9" action="ppaction://hlinksldjump" tooltip="Semantic Differential"/>
          </p:cNvPr>
          <p:cNvGrpSpPr/>
          <p:nvPr/>
        </p:nvGrpSpPr>
        <p:grpSpPr>
          <a:xfrm>
            <a:off x="18380322" y="887211"/>
            <a:ext cx="561600" cy="648000"/>
            <a:chOff x="0" y="0"/>
            <a:chExt cx="0" cy="0"/>
          </a:xfrm>
        </p:grpSpPr>
        <p:sp>
          <p:nvSpPr>
            <p:cNvPr id="22952" name="22953"/>
            <p:cNvSpPr/>
            <p:nvPr/>
          </p:nvSpPr>
          <p:spPr>
            <a:xfrm>
              <a:off x="0" y="0"/>
              <a:ext cx="350000" cy="350000"/>
            </a:xfrm>
            <a:prstGeom prst="rect">
              <a:avLst/>
            </a:prstGeom>
            <a:noFill/>
            <a:ln w="30000" cap="flat" cmpd="sng" algn="ctr">
              <a:solidFill>
                <a:srgbClr val="707274"/>
              </a:solidFill>
            </a:ln>
          </p:spPr>
        </p:sp>
        <p:cxnSp>
          <p:nvCxnSpPr>
            <p:cNvPr id="22954" name="object_2295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2956" name="object_2295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2958" name="22959">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960" name="22961">
            <a:hlinkClick r:id="rId10" action="ppaction://hlinksldjump"/>
          </p:cNvPr>
          <p:cNvGrpSpPr/>
          <p:nvPr/>
        </p:nvGrpSpPr>
        <p:grpSpPr>
          <a:xfrm>
            <a:off x="17356704" y="887211"/>
            <a:ext cx="561600" cy="648000"/>
            <a:chOff x="0" y="0"/>
            <a:chExt cx="0" cy="0"/>
          </a:xfrm>
        </p:grpSpPr>
        <p:sp>
          <p:nvSpPr>
            <p:cNvPr id="22962" name="22963"/>
            <p:cNvSpPr/>
            <p:nvPr/>
          </p:nvSpPr>
          <p:spPr>
            <a:xfrm>
              <a:off x="0" y="0"/>
              <a:ext cx="350000" cy="350000"/>
            </a:xfrm>
            <a:prstGeom prst="rect">
              <a:avLst/>
            </a:prstGeom>
            <a:noFill/>
            <a:ln w="30000" cap="flat" cmpd="sng" algn="ctr">
              <a:solidFill>
                <a:srgbClr val="707274"/>
              </a:solidFill>
            </a:ln>
          </p:spPr>
        </p:sp>
        <p:sp>
          <p:nvSpPr>
            <p:cNvPr id="22964" name="object_2296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2966" name="object_22967"/>
            <p:cNvSpPr/>
            <p:nvPr/>
          </p:nvSpPr>
          <p:spPr>
            <a:xfrm>
              <a:off x="136856" y="41051"/>
              <a:ext cx="54000" cy="59400"/>
            </a:xfrm>
            <a:prstGeom prst="rect">
              <a:avLst/>
            </a:prstGeom>
            <a:solidFill>
              <a:srgbClr val="707274"/>
            </a:solidFill>
          </p:spPr>
        </p:sp>
        <p:sp>
          <p:nvSpPr>
            <p:cNvPr id="22968" name="object_22969"/>
            <p:cNvSpPr/>
            <p:nvPr/>
          </p:nvSpPr>
          <p:spPr>
            <a:xfrm>
              <a:off x="180596" y="70751"/>
              <a:ext cx="55300" cy="0"/>
            </a:xfrm>
            <a:prstGeom prst="line">
              <a:avLst/>
            </a:prstGeom>
            <a:solidFill>
              <a:srgbClr val="000000"/>
            </a:solidFill>
            <a:ln w="11000" cap="flat" cmpd="sng" algn="ctr">
              <a:solidFill>
                <a:srgbClr val="707274"/>
              </a:solidFill>
            </a:ln>
          </p:spPr>
        </p:sp>
        <p:sp>
          <p:nvSpPr>
            <p:cNvPr id="22970" name="object_22971"/>
            <p:cNvSpPr/>
            <p:nvPr/>
          </p:nvSpPr>
          <p:spPr>
            <a:xfrm>
              <a:off x="245893" y="41051"/>
              <a:ext cx="54000" cy="59400"/>
            </a:xfrm>
            <a:prstGeom prst="ellipse">
              <a:avLst/>
            </a:prstGeom>
            <a:solidFill>
              <a:srgbClr val="707274"/>
            </a:solidFill>
          </p:spPr>
        </p:sp>
        <p:sp>
          <p:nvSpPr>
            <p:cNvPr id="22972" name="object_22973"/>
            <p:cNvSpPr/>
            <p:nvPr/>
          </p:nvSpPr>
          <p:spPr>
            <a:xfrm>
              <a:off x="136856" y="143142"/>
              <a:ext cx="54000" cy="59400"/>
            </a:xfrm>
            <a:prstGeom prst="rect">
              <a:avLst/>
            </a:prstGeom>
            <a:solidFill>
              <a:srgbClr val="707274"/>
            </a:solidFill>
          </p:spPr>
        </p:sp>
        <p:sp>
          <p:nvSpPr>
            <p:cNvPr id="22974" name="object_22975"/>
            <p:cNvSpPr/>
            <p:nvPr/>
          </p:nvSpPr>
          <p:spPr>
            <a:xfrm>
              <a:off x="180596" y="172842"/>
              <a:ext cx="55300" cy="0"/>
            </a:xfrm>
            <a:prstGeom prst="line">
              <a:avLst/>
            </a:prstGeom>
            <a:solidFill>
              <a:srgbClr val="000000"/>
            </a:solidFill>
            <a:ln w="11000" cap="flat" cmpd="sng" algn="ctr">
              <a:solidFill>
                <a:srgbClr val="707274"/>
              </a:solidFill>
            </a:ln>
          </p:spPr>
        </p:sp>
        <p:sp>
          <p:nvSpPr>
            <p:cNvPr id="22976" name="object_22977"/>
            <p:cNvSpPr/>
            <p:nvPr/>
          </p:nvSpPr>
          <p:spPr>
            <a:xfrm>
              <a:off x="245893" y="143142"/>
              <a:ext cx="54000" cy="59400"/>
            </a:xfrm>
            <a:prstGeom prst="ellipse">
              <a:avLst/>
            </a:prstGeom>
            <a:solidFill>
              <a:srgbClr val="707274"/>
            </a:solidFill>
          </p:spPr>
        </p:sp>
        <p:sp>
          <p:nvSpPr>
            <p:cNvPr id="22978" name="object_22979"/>
            <p:cNvSpPr/>
            <p:nvPr/>
          </p:nvSpPr>
          <p:spPr>
            <a:xfrm>
              <a:off x="136856" y="237985"/>
              <a:ext cx="54000" cy="59400"/>
            </a:xfrm>
            <a:prstGeom prst="rect">
              <a:avLst/>
            </a:prstGeom>
            <a:solidFill>
              <a:srgbClr val="707274"/>
            </a:solidFill>
          </p:spPr>
        </p:sp>
        <p:sp>
          <p:nvSpPr>
            <p:cNvPr id="22980" name="object_22981"/>
            <p:cNvSpPr/>
            <p:nvPr/>
          </p:nvSpPr>
          <p:spPr>
            <a:xfrm>
              <a:off x="180596" y="267685"/>
              <a:ext cx="55300" cy="0"/>
            </a:xfrm>
            <a:prstGeom prst="line">
              <a:avLst/>
            </a:prstGeom>
            <a:solidFill>
              <a:srgbClr val="000000"/>
            </a:solidFill>
            <a:ln w="11000" cap="flat" cmpd="sng" algn="ctr">
              <a:solidFill>
                <a:srgbClr val="707274"/>
              </a:solidFill>
            </a:ln>
          </p:spPr>
        </p:sp>
        <p:sp>
          <p:nvSpPr>
            <p:cNvPr id="22982" name="object_22983"/>
            <p:cNvSpPr/>
            <p:nvPr/>
          </p:nvSpPr>
          <p:spPr>
            <a:xfrm>
              <a:off x="245893" y="237985"/>
              <a:ext cx="54000" cy="59400"/>
            </a:xfrm>
            <a:prstGeom prst="ellipse">
              <a:avLst/>
            </a:prstGeom>
            <a:solidFill>
              <a:srgbClr val="707274"/>
            </a:solidFill>
          </p:spPr>
        </p:sp>
        <p:sp>
          <p:nvSpPr>
            <p:cNvPr id="22984" name="22985">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2986" name="22987">
            <a:hlinkClick r:id="rId11" action="ppaction://hlinksldjump" tooltip="Aspektkarte"/>
          </p:cNvPr>
          <p:cNvGrpSpPr/>
          <p:nvPr/>
        </p:nvGrpSpPr>
        <p:grpSpPr>
          <a:xfrm>
            <a:off x="16333086" y="887211"/>
            <a:ext cx="350000" cy="350000"/>
            <a:chOff x="0" y="0"/>
            <a:chExt cx="0" cy="0"/>
          </a:xfrm>
        </p:grpSpPr>
        <p:sp>
          <p:nvSpPr>
            <p:cNvPr id="22988" name="22989"/>
            <p:cNvSpPr/>
            <p:nvPr/>
          </p:nvSpPr>
          <p:spPr>
            <a:xfrm>
              <a:off x="0" y="0"/>
              <a:ext cx="350000" cy="350000"/>
            </a:xfrm>
            <a:prstGeom prst="rect">
              <a:avLst/>
            </a:prstGeom>
            <a:noFill/>
            <a:ln w="30000" cap="flat" cmpd="sng" algn="ctr">
              <a:solidFill>
                <a:srgbClr val="707274"/>
              </a:solidFill>
            </a:ln>
          </p:spPr>
        </p:sp>
        <p:sp>
          <p:nvSpPr>
            <p:cNvPr id="22990" name="22991"/>
            <p:cNvSpPr/>
            <p:nvPr/>
          </p:nvSpPr>
          <p:spPr>
            <a:xfrm>
              <a:off x="70000" y="0"/>
              <a:ext cx="210000" cy="0"/>
            </a:xfrm>
            <a:prstGeom prst="line">
              <a:avLst/>
            </a:prstGeom>
            <a:solidFill>
              <a:srgbClr val="000000"/>
            </a:solidFill>
            <a:ln w="11000" cap="flat" cmpd="sng" algn="ctr">
              <a:solidFill>
                <a:srgbClr val="707274"/>
              </a:solidFill>
            </a:ln>
          </p:spPr>
        </p:sp>
        <p:sp>
          <p:nvSpPr>
            <p:cNvPr id="22992" name="22993"/>
            <p:cNvSpPr/>
            <p:nvPr/>
          </p:nvSpPr>
          <p:spPr>
            <a:xfrm>
              <a:off x="70000" y="58333"/>
              <a:ext cx="210000" cy="0"/>
            </a:xfrm>
            <a:prstGeom prst="line">
              <a:avLst/>
            </a:prstGeom>
            <a:solidFill>
              <a:srgbClr val="000000"/>
            </a:solidFill>
            <a:ln w="11000" cap="flat" cmpd="sng" algn="ctr">
              <a:solidFill>
                <a:srgbClr val="707274"/>
              </a:solidFill>
            </a:ln>
          </p:spPr>
        </p:sp>
        <p:sp>
          <p:nvSpPr>
            <p:cNvPr id="22994" name="22995"/>
            <p:cNvSpPr/>
            <p:nvPr/>
          </p:nvSpPr>
          <p:spPr>
            <a:xfrm>
              <a:off x="70000" y="116667"/>
              <a:ext cx="210000" cy="0"/>
            </a:xfrm>
            <a:prstGeom prst="line">
              <a:avLst/>
            </a:prstGeom>
            <a:solidFill>
              <a:srgbClr val="000000"/>
            </a:solidFill>
            <a:ln w="11000" cap="flat" cmpd="sng" algn="ctr">
              <a:solidFill>
                <a:srgbClr val="707274"/>
              </a:solidFill>
            </a:ln>
          </p:spPr>
        </p:sp>
        <p:sp>
          <p:nvSpPr>
            <p:cNvPr id="22996" name="22997"/>
            <p:cNvSpPr/>
            <p:nvPr/>
          </p:nvSpPr>
          <p:spPr>
            <a:xfrm>
              <a:off x="70000" y="175000"/>
              <a:ext cx="210000" cy="0"/>
            </a:xfrm>
            <a:prstGeom prst="line">
              <a:avLst/>
            </a:prstGeom>
            <a:solidFill>
              <a:srgbClr val="000000"/>
            </a:solidFill>
            <a:ln w="11000" cap="flat" cmpd="sng" algn="ctr">
              <a:solidFill>
                <a:srgbClr val="707274"/>
              </a:solidFill>
            </a:ln>
          </p:spPr>
        </p:sp>
        <p:sp>
          <p:nvSpPr>
            <p:cNvPr id="22998" name="22999"/>
            <p:cNvSpPr/>
            <p:nvPr/>
          </p:nvSpPr>
          <p:spPr>
            <a:xfrm>
              <a:off x="70000" y="233333"/>
              <a:ext cx="210000" cy="0"/>
            </a:xfrm>
            <a:prstGeom prst="line">
              <a:avLst/>
            </a:prstGeom>
            <a:solidFill>
              <a:srgbClr val="000000"/>
            </a:solidFill>
            <a:ln w="11000" cap="flat" cmpd="sng" algn="ctr">
              <a:solidFill>
                <a:srgbClr val="707274"/>
              </a:solidFill>
            </a:ln>
          </p:spPr>
        </p:sp>
        <p:sp>
          <p:nvSpPr>
            <p:cNvPr id="23000" name="23001"/>
            <p:cNvSpPr/>
            <p:nvPr/>
          </p:nvSpPr>
          <p:spPr>
            <a:xfrm>
              <a:off x="70000" y="291667"/>
              <a:ext cx="210000" cy="0"/>
            </a:xfrm>
            <a:prstGeom prst="line">
              <a:avLst/>
            </a:prstGeom>
            <a:solidFill>
              <a:srgbClr val="000000"/>
            </a:solidFill>
            <a:ln w="11000" cap="flat" cmpd="sng" algn="ctr">
              <a:solidFill>
                <a:srgbClr val="707274"/>
              </a:solidFill>
            </a:ln>
          </p:spPr>
        </p:sp>
        <p:sp>
          <p:nvSpPr>
            <p:cNvPr id="23002" name="23003"/>
            <p:cNvSpPr/>
            <p:nvPr/>
          </p:nvSpPr>
          <p:spPr>
            <a:xfrm>
              <a:off x="70000" y="350000"/>
              <a:ext cx="210000" cy="0"/>
            </a:xfrm>
            <a:prstGeom prst="line">
              <a:avLst/>
            </a:prstGeom>
            <a:solidFill>
              <a:srgbClr val="000000"/>
            </a:solidFill>
            <a:ln w="11000" cap="flat" cmpd="sng" algn="ctr">
              <a:solidFill>
                <a:srgbClr val="707274"/>
              </a:solidFill>
            </a:ln>
          </p:spPr>
        </p:sp>
        <p:sp>
          <p:nvSpPr>
            <p:cNvPr id="23004" name="23005">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006" name="object_23007">
            <a:hlinkClick r:id="rId12" action="ppaction://hlinksldjump" tooltip="Tabellenband Demoskopie"/>
          </p:cNvPr>
          <p:cNvGrpSpPr/>
          <p:nvPr/>
        </p:nvGrpSpPr>
        <p:grpSpPr>
          <a:xfrm>
            <a:off x="15309468" y="887211"/>
            <a:ext cx="350000" cy="350000"/>
            <a:chOff x="0" y="0"/>
            <a:chExt cx="0" cy="0"/>
          </a:xfrm>
        </p:grpSpPr>
        <p:sp>
          <p:nvSpPr>
            <p:cNvPr id="23010" name="object_23011"/>
            <p:cNvSpPr/>
            <p:nvPr/>
          </p:nvSpPr>
          <p:spPr>
            <a:xfrm>
              <a:off x="30600" y="27733"/>
              <a:ext cx="222300" cy="61200"/>
            </a:xfrm>
            <a:prstGeom prst="rect">
              <a:avLst/>
            </a:prstGeom>
            <a:solidFill>
              <a:srgbClr val="707274"/>
            </a:solidFill>
            <a:ln>
              <a:noFill/>
            </a:ln>
          </p:spPr>
        </p:sp>
        <p:sp>
          <p:nvSpPr>
            <p:cNvPr id="23012" name="object_23013"/>
            <p:cNvSpPr/>
            <p:nvPr/>
          </p:nvSpPr>
          <p:spPr>
            <a:xfrm>
              <a:off x="0" y="27733"/>
              <a:ext cx="61200" cy="61200"/>
            </a:xfrm>
            <a:prstGeom prst="ellipse">
              <a:avLst/>
            </a:prstGeom>
            <a:solidFill>
              <a:srgbClr val="707274"/>
            </a:solidFill>
            <a:ln>
              <a:noFill/>
            </a:ln>
          </p:spPr>
        </p:sp>
        <p:sp>
          <p:nvSpPr>
            <p:cNvPr id="23014" name="object_23015"/>
            <p:cNvSpPr/>
            <p:nvPr/>
          </p:nvSpPr>
          <p:spPr>
            <a:xfrm>
              <a:off x="222300" y="27733"/>
              <a:ext cx="61200" cy="61200"/>
            </a:xfrm>
            <a:prstGeom prst="ellipse">
              <a:avLst/>
            </a:prstGeom>
            <a:solidFill>
              <a:srgbClr val="707274"/>
            </a:solidFill>
            <a:ln>
              <a:noFill/>
            </a:ln>
          </p:spPr>
        </p:sp>
        <p:sp>
          <p:nvSpPr>
            <p:cNvPr id="23016" name="object_23017"/>
            <p:cNvSpPr/>
            <p:nvPr/>
          </p:nvSpPr>
          <p:spPr>
            <a:xfrm>
              <a:off x="30600" y="144400"/>
              <a:ext cx="141800" cy="61200"/>
            </a:xfrm>
            <a:prstGeom prst="rect">
              <a:avLst/>
            </a:prstGeom>
            <a:solidFill>
              <a:srgbClr val="707274"/>
            </a:solidFill>
            <a:ln>
              <a:noFill/>
            </a:ln>
          </p:spPr>
        </p:sp>
        <p:sp>
          <p:nvSpPr>
            <p:cNvPr id="23018" name="object_23019"/>
            <p:cNvSpPr/>
            <p:nvPr/>
          </p:nvSpPr>
          <p:spPr>
            <a:xfrm>
              <a:off x="0" y="144400"/>
              <a:ext cx="61200" cy="61200"/>
            </a:xfrm>
            <a:prstGeom prst="ellipse">
              <a:avLst/>
            </a:prstGeom>
            <a:solidFill>
              <a:srgbClr val="707274"/>
            </a:solidFill>
            <a:ln>
              <a:noFill/>
            </a:ln>
          </p:spPr>
        </p:sp>
        <p:sp>
          <p:nvSpPr>
            <p:cNvPr id="23020" name="object_23021"/>
            <p:cNvSpPr/>
            <p:nvPr/>
          </p:nvSpPr>
          <p:spPr>
            <a:xfrm>
              <a:off x="141800" y="144400"/>
              <a:ext cx="61200" cy="61200"/>
            </a:xfrm>
            <a:prstGeom prst="ellipse">
              <a:avLst/>
            </a:prstGeom>
            <a:solidFill>
              <a:srgbClr val="707274"/>
            </a:solidFill>
            <a:ln>
              <a:noFill/>
            </a:ln>
          </p:spPr>
        </p:sp>
        <p:sp>
          <p:nvSpPr>
            <p:cNvPr id="23022" name="object_23023"/>
            <p:cNvSpPr/>
            <p:nvPr/>
          </p:nvSpPr>
          <p:spPr>
            <a:xfrm>
              <a:off x="30600" y="261067"/>
              <a:ext cx="288800" cy="61200"/>
            </a:xfrm>
            <a:prstGeom prst="rect">
              <a:avLst/>
            </a:prstGeom>
            <a:solidFill>
              <a:srgbClr val="707274"/>
            </a:solidFill>
            <a:ln>
              <a:noFill/>
            </a:ln>
          </p:spPr>
        </p:sp>
        <p:sp>
          <p:nvSpPr>
            <p:cNvPr id="23024" name="object_23025"/>
            <p:cNvSpPr/>
            <p:nvPr/>
          </p:nvSpPr>
          <p:spPr>
            <a:xfrm>
              <a:off x="0" y="261067"/>
              <a:ext cx="61200" cy="61200"/>
            </a:xfrm>
            <a:prstGeom prst="ellipse">
              <a:avLst/>
            </a:prstGeom>
            <a:solidFill>
              <a:srgbClr val="707274"/>
            </a:solidFill>
            <a:ln>
              <a:noFill/>
            </a:ln>
          </p:spPr>
        </p:sp>
        <p:sp>
          <p:nvSpPr>
            <p:cNvPr id="23026" name="object_23027"/>
            <p:cNvSpPr/>
            <p:nvPr/>
          </p:nvSpPr>
          <p:spPr>
            <a:xfrm>
              <a:off x="288800" y="261067"/>
              <a:ext cx="61200" cy="61200"/>
            </a:xfrm>
            <a:prstGeom prst="ellipse">
              <a:avLst/>
            </a:prstGeom>
            <a:solidFill>
              <a:srgbClr val="707274"/>
            </a:solidFill>
            <a:ln>
              <a:noFill/>
            </a:ln>
          </p:spPr>
        </p:sp>
        <p:sp>
          <p:nvSpPr>
            <p:cNvPr id="23028" name="object_23029"/>
            <p:cNvSpPr/>
            <p:nvPr/>
          </p:nvSpPr>
          <p:spPr>
            <a:xfrm>
              <a:off x="263500" y="58333"/>
              <a:ext cx="0" cy="233333"/>
            </a:xfrm>
            <a:prstGeom prst="rect">
              <a:avLst/>
            </a:prstGeom>
            <a:noFill/>
            <a:ln w="10470">
              <a:solidFill>
                <a:srgbClr val="707274"/>
              </a:solidFill>
            </a:ln>
          </p:spPr>
        </p:sp>
        <p:sp>
          <p:nvSpPr>
            <p:cNvPr id="23030" name="2303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3032" name="object_23033"/>
          <p:cNvSpPr/>
          <p:nvPr/>
        </p:nvSpPr>
        <p:spPr>
          <a:xfrm>
            <a:off x="16376529" y="257782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2.1</a:t>
            </a:r>
          </a:p>
        </p:txBody>
      </p:sp>
      <p:sp>
        <p:nvSpPr>
          <p:cNvPr id="23034" name="object_23035"/>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managers show great appreciation for their employees.</a:t>
            </a:r>
            <a:endParaRPr sz="2450" dirty="0">
              <a:latin typeface="Arial"/>
              <a:cs typeface="Arial"/>
            </a:endParaRPr>
          </a:p>
        </p:txBody>
      </p:sp>
      <p:sp>
        <p:nvSpPr>
          <p:cNvPr id="23036" name="object_23037"/>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3038" name="object_23039"/>
          <p:cNvSpPr/>
          <p:nvPr/>
        </p:nvSpPr>
        <p:spPr>
          <a:xfrm>
            <a:off x="7345326" y="3599878"/>
            <a:ext cx="0" cy="6368604"/>
          </a:xfrm>
          <a:prstGeom prst="rect">
            <a:avLst/>
          </a:prstGeom>
          <a:ln w="5235">
            <a:solidFill>
              <a:srgbClr val="000000"/>
            </a:solidFill>
          </a:ln>
        </p:spPr>
      </p:sp>
      <p:sp>
        <p:nvSpPr>
          <p:cNvPr id="23040" name="object_23041"/>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3042" name="object_23043"/>
          <p:cNvSpPr/>
          <p:nvPr/>
        </p:nvSpPr>
        <p:spPr>
          <a:xfrm>
            <a:off x="9026775" y="3599878"/>
            <a:ext cx="0" cy="6368604"/>
          </a:xfrm>
          <a:prstGeom prst="rect">
            <a:avLst/>
          </a:prstGeom>
          <a:ln w="5235">
            <a:solidFill>
              <a:srgbClr val="767A7C"/>
            </a:solidFill>
          </a:ln>
        </p:spPr>
      </p:sp>
      <p:sp>
        <p:nvSpPr>
          <p:cNvPr id="23044" name="object_23045"/>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3046" name="object_23047"/>
          <p:cNvSpPr/>
          <p:nvPr/>
        </p:nvSpPr>
        <p:spPr>
          <a:xfrm>
            <a:off x="10708225" y="3599878"/>
            <a:ext cx="0" cy="6368604"/>
          </a:xfrm>
          <a:prstGeom prst="rect">
            <a:avLst/>
          </a:prstGeom>
          <a:ln w="5235">
            <a:solidFill>
              <a:srgbClr val="767A7C"/>
            </a:solidFill>
          </a:ln>
        </p:spPr>
      </p:sp>
      <p:sp>
        <p:nvSpPr>
          <p:cNvPr id="23048" name="object_23049"/>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3050" name="object_23051"/>
          <p:cNvSpPr/>
          <p:nvPr/>
        </p:nvSpPr>
        <p:spPr>
          <a:xfrm>
            <a:off x="12389674" y="3599878"/>
            <a:ext cx="0" cy="6368604"/>
          </a:xfrm>
          <a:prstGeom prst="rect">
            <a:avLst/>
          </a:prstGeom>
          <a:ln w="5235">
            <a:solidFill>
              <a:srgbClr val="767A7C"/>
            </a:solidFill>
          </a:ln>
        </p:spPr>
      </p:sp>
      <p:sp>
        <p:nvSpPr>
          <p:cNvPr id="23052" name="object_23053"/>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3054" name="object_23055"/>
          <p:cNvSpPr/>
          <p:nvPr/>
        </p:nvSpPr>
        <p:spPr>
          <a:xfrm>
            <a:off x="14071124" y="3599878"/>
            <a:ext cx="0" cy="6368604"/>
          </a:xfrm>
          <a:prstGeom prst="rect">
            <a:avLst/>
          </a:prstGeom>
          <a:ln w="5235">
            <a:solidFill>
              <a:srgbClr val="767A7C"/>
            </a:solidFill>
          </a:ln>
        </p:spPr>
      </p:sp>
      <p:sp>
        <p:nvSpPr>
          <p:cNvPr id="23056" name="object_23057"/>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3058" name="object_23059"/>
          <p:cNvSpPr/>
          <p:nvPr/>
        </p:nvSpPr>
        <p:spPr>
          <a:xfrm>
            <a:off x="15752573" y="3599878"/>
            <a:ext cx="0" cy="6368604"/>
          </a:xfrm>
          <a:prstGeom prst="rect">
            <a:avLst/>
          </a:prstGeom>
          <a:ln w="5235">
            <a:solidFill>
              <a:srgbClr val="000000"/>
            </a:solidFill>
          </a:ln>
        </p:spPr>
      </p:sp>
      <p:sp>
        <p:nvSpPr>
          <p:cNvPr id="22822" name="object_22823"/>
          <p:cNvSpPr/>
          <p:nvPr/>
        </p:nvSpPr>
        <p:spPr>
          <a:xfrm>
            <a:off x="7345326" y="3442398"/>
            <a:ext cx="5128421" cy="157480"/>
          </a:xfrm>
          <a:prstGeom prst="rect">
            <a:avLst/>
          </a:prstGeom>
          <a:solidFill>
            <a:srgbClr val="DB2D3C"/>
          </a:solidFill>
        </p:spPr>
      </p:sp>
      <p:sp>
        <p:nvSpPr>
          <p:cNvPr id="22824" name="object_22825"/>
          <p:cNvSpPr/>
          <p:nvPr/>
        </p:nvSpPr>
        <p:spPr>
          <a:xfrm>
            <a:off x="12473747" y="3442398"/>
            <a:ext cx="1008870" cy="157480"/>
          </a:xfrm>
          <a:prstGeom prst="rect">
            <a:avLst/>
          </a:prstGeom>
          <a:solidFill>
            <a:srgbClr val="FABC46"/>
          </a:solidFill>
        </p:spPr>
      </p:sp>
      <p:sp>
        <p:nvSpPr>
          <p:cNvPr id="22826" name="object_22827"/>
          <p:cNvSpPr/>
          <p:nvPr/>
        </p:nvSpPr>
        <p:spPr>
          <a:xfrm>
            <a:off x="13482617" y="3442398"/>
            <a:ext cx="2269957" cy="157480"/>
          </a:xfrm>
          <a:prstGeom prst="rect">
            <a:avLst/>
          </a:prstGeom>
          <a:solidFill>
            <a:srgbClr val="35B77C"/>
          </a:solidFill>
        </p:spPr>
      </p:sp>
      <p:sp>
        <p:nvSpPr>
          <p:cNvPr id="23060" name="object_23061"/>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3062" name="object_23063"/>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694</a:t>
            </a:r>
          </a:p>
        </p:txBody>
      </p:sp>
      <p:sp>
        <p:nvSpPr>
          <p:cNvPr id="23064" name="object_23065"/>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A=2.1 | I=53%</a:t>
            </a:r>
          </a:p>
        </p:txBody>
      </p:sp>
      <p:sp>
        <p:nvSpPr>
          <p:cNvPr id="23066" name="object_23067"/>
          <p:cNvSpPr/>
          <p:nvPr/>
        </p:nvSpPr>
        <p:spPr>
          <a:xfrm>
            <a:off x="7345326" y="3759093"/>
            <a:ext cx="6599810" cy="212287"/>
          </a:xfrm>
          <a:prstGeom prst="rect">
            <a:avLst/>
          </a:prstGeom>
          <a:solidFill>
            <a:srgbClr val="49C0B6"/>
          </a:solidFill>
        </p:spPr>
      </p:sp>
      <p:sp>
        <p:nvSpPr>
          <p:cNvPr id="23068" name="object_23069"/>
          <p:cNvSpPr/>
          <p:nvPr/>
        </p:nvSpPr>
        <p:spPr>
          <a:xfrm>
            <a:off x="13945136" y="3599878"/>
            <a:ext cx="0" cy="6368604"/>
          </a:xfrm>
          <a:prstGeom prst="rect">
            <a:avLst/>
          </a:prstGeom>
          <a:ln w="21000">
            <a:solidFill>
              <a:srgbClr val="49C0B6"/>
            </a:solidFill>
          </a:ln>
        </p:spPr>
      </p:sp>
      <p:sp>
        <p:nvSpPr>
          <p:cNvPr id="23070" name="object_23071"/>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3072" name="object_23073"/>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3074" name="object_23075"/>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3076" name="object_23077"/>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90</a:t>
            </a:r>
          </a:p>
        </p:txBody>
      </p:sp>
      <p:sp>
        <p:nvSpPr>
          <p:cNvPr id="23078" name="object_23079"/>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A=1.9 | I=69%</a:t>
            </a:r>
          </a:p>
        </p:txBody>
      </p:sp>
      <p:sp>
        <p:nvSpPr>
          <p:cNvPr id="23080" name="object_23081"/>
          <p:cNvSpPr/>
          <p:nvPr/>
        </p:nvSpPr>
        <p:spPr>
          <a:xfrm>
            <a:off x="7345326" y="4820527"/>
            <a:ext cx="6949991" cy="212287"/>
          </a:xfrm>
          <a:prstGeom prst="rect">
            <a:avLst/>
          </a:prstGeom>
          <a:solidFill>
            <a:srgbClr val="49C0B6"/>
          </a:solidFill>
        </p:spPr>
      </p:sp>
      <p:sp>
        <p:nvSpPr>
          <p:cNvPr id="23082" name="object_23083"/>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3084" name="object_23085"/>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202</a:t>
            </a:r>
          </a:p>
        </p:txBody>
      </p:sp>
      <p:sp>
        <p:nvSpPr>
          <p:cNvPr id="23086" name="object_23087"/>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A=2.1 | I=52%</a:t>
            </a:r>
          </a:p>
        </p:txBody>
      </p:sp>
      <p:sp>
        <p:nvSpPr>
          <p:cNvPr id="23088" name="object_23089"/>
          <p:cNvSpPr/>
          <p:nvPr/>
        </p:nvSpPr>
        <p:spPr>
          <a:xfrm>
            <a:off x="7345326" y="5351244"/>
            <a:ext cx="6550993" cy="212287"/>
          </a:xfrm>
          <a:prstGeom prst="rect">
            <a:avLst/>
          </a:prstGeom>
          <a:solidFill>
            <a:srgbClr val="49C0B6"/>
          </a:solidFill>
        </p:spPr>
      </p:sp>
      <p:sp>
        <p:nvSpPr>
          <p:cNvPr id="23090" name="object_23091"/>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3092" name="object_23093"/>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3094" name="object_23095"/>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096" name="object_23097"/>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27</a:t>
            </a:r>
          </a:p>
        </p:txBody>
      </p:sp>
      <p:sp>
        <p:nvSpPr>
          <p:cNvPr id="23098" name="object_23099"/>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A=1.3 | I=14%</a:t>
            </a:r>
          </a:p>
        </p:txBody>
      </p:sp>
      <p:sp>
        <p:nvSpPr>
          <p:cNvPr id="23100" name="object_23101"/>
          <p:cNvSpPr/>
          <p:nvPr/>
        </p:nvSpPr>
        <p:spPr>
          <a:xfrm>
            <a:off x="7345326" y="6412678"/>
            <a:ext cx="7846764" cy="212287"/>
          </a:xfrm>
          <a:prstGeom prst="rect">
            <a:avLst/>
          </a:prstGeom>
          <a:solidFill>
            <a:srgbClr val="49C0B6"/>
          </a:solidFill>
        </p:spPr>
      </p:sp>
      <p:sp>
        <p:nvSpPr>
          <p:cNvPr id="23102" name="object_23103"/>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104" name="object_23105"/>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102</a:t>
            </a:r>
          </a:p>
        </p:txBody>
      </p:sp>
      <p:sp>
        <p:nvSpPr>
          <p:cNvPr id="23106" name="object_23107"/>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I=54%</a:t>
            </a:r>
          </a:p>
        </p:txBody>
      </p:sp>
      <p:sp>
        <p:nvSpPr>
          <p:cNvPr id="23108" name="object_23109"/>
          <p:cNvSpPr/>
          <p:nvPr/>
        </p:nvSpPr>
        <p:spPr>
          <a:xfrm>
            <a:off x="7345326" y="6943395"/>
            <a:ext cx="6462041" cy="212287"/>
          </a:xfrm>
          <a:prstGeom prst="rect">
            <a:avLst/>
          </a:prstGeom>
          <a:solidFill>
            <a:srgbClr val="49C0B6"/>
          </a:solidFill>
        </p:spPr>
      </p:sp>
      <p:sp>
        <p:nvSpPr>
          <p:cNvPr id="23110" name="object_23111"/>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112" name="object_23113"/>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159</a:t>
            </a:r>
          </a:p>
        </p:txBody>
      </p:sp>
      <p:sp>
        <p:nvSpPr>
          <p:cNvPr id="23114" name="object_23115"/>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I=69%</a:t>
            </a:r>
          </a:p>
        </p:txBody>
      </p:sp>
      <p:sp>
        <p:nvSpPr>
          <p:cNvPr id="23116" name="object_23117"/>
          <p:cNvSpPr/>
          <p:nvPr/>
        </p:nvSpPr>
        <p:spPr>
          <a:xfrm>
            <a:off x="7345326" y="7474112"/>
            <a:ext cx="6672922" cy="212287"/>
          </a:xfrm>
          <a:prstGeom prst="rect">
            <a:avLst/>
          </a:prstGeom>
          <a:solidFill>
            <a:srgbClr val="49C0B6"/>
          </a:solidFill>
        </p:spPr>
      </p:sp>
      <p:sp>
        <p:nvSpPr>
          <p:cNvPr id="23118" name="object_23119"/>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3120" name="object_23121"/>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3122" name="object_23123"/>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124" name="object_23125"/>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12</a:t>
            </a:r>
          </a:p>
        </p:txBody>
      </p:sp>
      <p:sp>
        <p:nvSpPr>
          <p:cNvPr id="23126" name="object_23127"/>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I=0%</a:t>
            </a:r>
          </a:p>
        </p:txBody>
      </p:sp>
      <p:sp>
        <p:nvSpPr>
          <p:cNvPr id="23128" name="object_23129"/>
          <p:cNvSpPr/>
          <p:nvPr/>
        </p:nvSpPr>
        <p:spPr>
          <a:xfrm>
            <a:off x="7345326" y="8535546"/>
            <a:ext cx="6165314" cy="212287"/>
          </a:xfrm>
          <a:prstGeom prst="rect">
            <a:avLst/>
          </a:prstGeom>
          <a:solidFill>
            <a:srgbClr val="49C0B6"/>
          </a:solidFill>
        </p:spPr>
      </p:sp>
      <p:sp>
        <p:nvSpPr>
          <p:cNvPr id="23130" name="object_23131"/>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132" name="object_23133"/>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174</a:t>
            </a:r>
          </a:p>
        </p:txBody>
      </p:sp>
      <p:sp>
        <p:nvSpPr>
          <p:cNvPr id="23134" name="object_23135"/>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I=59%</a:t>
            </a:r>
          </a:p>
        </p:txBody>
      </p:sp>
      <p:sp>
        <p:nvSpPr>
          <p:cNvPr id="23136" name="object_23137"/>
          <p:cNvSpPr/>
          <p:nvPr/>
        </p:nvSpPr>
        <p:spPr>
          <a:xfrm>
            <a:off x="7345326" y="9066263"/>
            <a:ext cx="6435893" cy="212287"/>
          </a:xfrm>
          <a:prstGeom prst="rect">
            <a:avLst/>
          </a:prstGeom>
          <a:solidFill>
            <a:srgbClr val="49C0B6"/>
          </a:solidFill>
        </p:spPr>
      </p:sp>
      <p:sp>
        <p:nvSpPr>
          <p:cNvPr id="23138" name="object_23139"/>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140" name="object_23141"/>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94</a:t>
            </a:r>
          </a:p>
        </p:txBody>
      </p:sp>
      <p:sp>
        <p:nvSpPr>
          <p:cNvPr id="23142" name="object_23143"/>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A=1.6 | I=65%</a:t>
            </a:r>
          </a:p>
        </p:txBody>
      </p:sp>
      <p:sp>
        <p:nvSpPr>
          <p:cNvPr id="23144" name="object_23145"/>
          <p:cNvSpPr/>
          <p:nvPr/>
        </p:nvSpPr>
        <p:spPr>
          <a:xfrm>
            <a:off x="7345326" y="9596980"/>
            <a:ext cx="7333981" cy="212287"/>
          </a:xfrm>
          <a:prstGeom prst="rect">
            <a:avLst/>
          </a:prstGeom>
          <a:solidFill>
            <a:srgbClr val="49C0B6"/>
          </a:solidFill>
        </p:spPr>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54" name="object_23155"/>
          <p:cNvSpPr>
            <a:spLocks noGrp="1"/>
          </p:cNvSpPr>
          <p:nvPr/>
        </p:nvSpPr>
        <p:spPr>
          <a:xfrm>
            <a:off x="663156" y="586369"/>
            <a:ext cx="922019" cy="922019"/>
          </a:xfrm>
          <a:prstGeom prst="ellipse">
            <a:avLst/>
          </a:prstGeom>
          <a:solidFill>
            <a:srgbClr val="5181B7"/>
          </a:solidFill>
        </p:spPr>
        <p:txBody>
          <a:bodyPr wrap="square" lIns="0" tIns="0" rIns="0" bIns="0" rtlCol="0" anchor="ctr"/>
          <a:lstStyle/>
          <a:p>
            <a:pPr algn="ctr"/>
            <a:r>
              <a:rPr sz="2950" b="1" dirty="0">
                <a:solidFill>
                  <a:srgbClr val="FFFFFF"/>
                </a:solidFill>
                <a:latin typeface="Arial"/>
                <a:ea typeface="Arial"/>
              </a:rPr>
              <a:t>17</a:t>
            </a:r>
            <a:endParaRPr sz="2950" b="1" dirty="0"/>
          </a:p>
        </p:txBody>
      </p:sp>
      <p:sp>
        <p:nvSpPr>
          <p:cNvPr id="23156" name="object_23157"/>
          <p:cNvSpPr txBox="1">
            <a:spLocks noGrp="1"/>
          </p:cNvSpPr>
          <p:nvPr>
            <p:ph type="title"/>
          </p:nvPr>
        </p:nvSpPr>
        <p:spPr>
          <a:xfrm>
            <a:off x="2235049" y="383014"/>
            <a:ext cx="13000000" cy="1061188"/>
          </a:xfrm>
          <a:prstGeom prst="rect">
            <a:avLst/>
          </a:prstGeom>
        </p:spPr>
        <p:txBody>
          <a:bodyPr vert="horz" wrap="square" lIns="0" tIns="154305" rIns="0" bIns="0" rtlCol="0">
            <a:spAutoFit/>
          </a:bodyPr>
          <a:lstStyle/>
          <a:p>
            <a:pPr marL="12700">
              <a:spcBef>
                <a:spcPts val="1215"/>
              </a:spcBef>
            </a:pPr>
            <a:r>
              <a:rPr lang="de-AT" sz="2850" spc="-5" dirty="0">
                <a:solidFill>
                  <a:srgbClr val="515455"/>
                </a:solidFill>
              </a:rPr>
              <a:t>Table Report</a:t>
            </a:r>
            <a:r>
              <a:rPr sz="2850" spc="-5" dirty="0">
                <a:solidFill>
                  <a:srgbClr val="515455"/>
                </a:solidFill>
              </a:rPr>
              <a:t> | career Development Opportunities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3158" name="23159">
            <a:hlinkClick r:id="rId3" action="ppaction://hlinksldjump" tooltip="Content"/>
          </p:cNvPr>
          <p:cNvGrpSpPr/>
          <p:nvPr/>
        </p:nvGrpSpPr>
        <p:grpSpPr>
          <a:xfrm>
            <a:off x="19403940" y="295737"/>
            <a:ext cx="350000" cy="350000"/>
            <a:chOff x="0" y="0"/>
            <a:chExt cx="0" cy="0"/>
          </a:xfrm>
        </p:grpSpPr>
        <p:sp>
          <p:nvSpPr>
            <p:cNvPr id="23160" name="23161"/>
            <p:cNvSpPr/>
            <p:nvPr/>
          </p:nvSpPr>
          <p:spPr>
            <a:xfrm>
              <a:off x="0" y="0"/>
              <a:ext cx="350000" cy="350000"/>
            </a:xfrm>
            <a:prstGeom prst="rect">
              <a:avLst/>
            </a:prstGeom>
            <a:noFill/>
            <a:ln w="30000" cap="flat" cmpd="sng" algn="ctr">
              <a:solidFill>
                <a:srgbClr val="707274"/>
              </a:solidFill>
            </a:ln>
          </p:spPr>
        </p:sp>
        <p:sp>
          <p:nvSpPr>
            <p:cNvPr id="23162" name="23163">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3164" name="23165">
            <a:hlinkClick r:id="rId4" action="ppaction://hlinksldjump" tooltip="Project overview"/>
          </p:cNvPr>
          <p:cNvGrpSpPr/>
          <p:nvPr/>
        </p:nvGrpSpPr>
        <p:grpSpPr>
          <a:xfrm>
            <a:off x="18380322" y="295737"/>
            <a:ext cx="350000" cy="350000"/>
            <a:chOff x="0" y="0"/>
            <a:chExt cx="0" cy="0"/>
          </a:xfrm>
        </p:grpSpPr>
        <p:sp>
          <p:nvSpPr>
            <p:cNvPr id="23166" name="23167"/>
            <p:cNvSpPr/>
            <p:nvPr/>
          </p:nvSpPr>
          <p:spPr>
            <a:xfrm>
              <a:off x="0" y="0"/>
              <a:ext cx="350000" cy="350000"/>
            </a:xfrm>
            <a:prstGeom prst="rect">
              <a:avLst/>
            </a:prstGeom>
            <a:noFill/>
            <a:ln w="30000" cap="flat" cmpd="sng" algn="ctr">
              <a:solidFill>
                <a:srgbClr val="707274"/>
              </a:solidFill>
            </a:ln>
          </p:spPr>
        </p:sp>
        <p:sp>
          <p:nvSpPr>
            <p:cNvPr id="23168" name="23169"/>
            <p:cNvSpPr/>
            <p:nvPr/>
          </p:nvSpPr>
          <p:spPr>
            <a:xfrm>
              <a:off x="0" y="280000"/>
              <a:ext cx="350000" cy="0"/>
            </a:xfrm>
            <a:prstGeom prst="line">
              <a:avLst/>
            </a:prstGeom>
            <a:solidFill>
              <a:srgbClr val="000000"/>
            </a:solidFill>
            <a:ln w="11000" cap="flat" cmpd="sng" algn="ctr">
              <a:solidFill>
                <a:srgbClr val="707274"/>
              </a:solidFill>
            </a:ln>
          </p:spPr>
        </p:sp>
        <p:sp>
          <p:nvSpPr>
            <p:cNvPr id="23170" name="23171"/>
            <p:cNvSpPr/>
            <p:nvPr/>
          </p:nvSpPr>
          <p:spPr>
            <a:xfrm>
              <a:off x="175000" y="280000"/>
              <a:ext cx="0" cy="70000"/>
            </a:xfrm>
            <a:prstGeom prst="line">
              <a:avLst/>
            </a:prstGeom>
            <a:solidFill>
              <a:srgbClr val="000000"/>
            </a:solidFill>
            <a:ln w="11000" cap="flat" cmpd="sng" algn="ctr">
              <a:solidFill>
                <a:srgbClr val="707274"/>
              </a:solidFill>
            </a:ln>
          </p:spPr>
        </p:sp>
        <p:sp>
          <p:nvSpPr>
            <p:cNvPr id="23172" name="object_23173"/>
            <p:cNvSpPr/>
            <p:nvPr/>
          </p:nvSpPr>
          <p:spPr>
            <a:xfrm>
              <a:off x="50000" y="87500"/>
              <a:ext cx="75000" cy="75000"/>
            </a:xfrm>
            <a:prstGeom prst="ellipse">
              <a:avLst/>
            </a:prstGeom>
            <a:solidFill>
              <a:srgbClr val="707274"/>
            </a:solidFill>
          </p:spPr>
        </p:sp>
        <p:sp>
          <p:nvSpPr>
            <p:cNvPr id="23174" name="object_23175"/>
            <p:cNvSpPr/>
            <p:nvPr/>
          </p:nvSpPr>
          <p:spPr>
            <a:xfrm>
              <a:off x="137500" y="87500"/>
              <a:ext cx="75000" cy="75000"/>
            </a:xfrm>
            <a:prstGeom prst="ellipse">
              <a:avLst/>
            </a:prstGeom>
            <a:solidFill>
              <a:srgbClr val="707274"/>
            </a:solidFill>
          </p:spPr>
        </p:sp>
        <p:sp>
          <p:nvSpPr>
            <p:cNvPr id="23176" name="object_23177"/>
            <p:cNvSpPr/>
            <p:nvPr/>
          </p:nvSpPr>
          <p:spPr>
            <a:xfrm>
              <a:off x="225000" y="87500"/>
              <a:ext cx="75000" cy="75000"/>
            </a:xfrm>
            <a:prstGeom prst="ellipse">
              <a:avLst/>
            </a:prstGeom>
            <a:solidFill>
              <a:srgbClr val="707274"/>
            </a:solidFill>
          </p:spPr>
        </p:sp>
        <p:sp>
          <p:nvSpPr>
            <p:cNvPr id="23178" name="23179"/>
            <p:cNvSpPr/>
            <p:nvPr/>
          </p:nvSpPr>
          <p:spPr>
            <a:xfrm>
              <a:off x="105000" y="233333"/>
              <a:ext cx="140000" cy="0"/>
            </a:xfrm>
            <a:prstGeom prst="rect">
              <a:avLst/>
            </a:prstGeom>
            <a:noFill/>
            <a:ln w="30000" cap="flat" cmpd="sng" algn="ctr">
              <a:solidFill>
                <a:srgbClr val="707274"/>
              </a:solidFill>
            </a:ln>
          </p:spPr>
        </p:sp>
        <p:sp>
          <p:nvSpPr>
            <p:cNvPr id="23180" name="23181">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182" name="23183">
            <a:hlinkClick r:id="rId5" action="ppaction://hlinksldjump" tooltip="Response-Rate"/>
          </p:cNvPr>
          <p:cNvGrpSpPr/>
          <p:nvPr/>
        </p:nvGrpSpPr>
        <p:grpSpPr>
          <a:xfrm>
            <a:off x="17356704" y="295737"/>
            <a:ext cx="350000" cy="350000"/>
            <a:chOff x="0" y="0"/>
            <a:chExt cx="0" cy="0"/>
          </a:xfrm>
        </p:grpSpPr>
        <p:sp>
          <p:nvSpPr>
            <p:cNvPr id="23184" name="23185"/>
            <p:cNvSpPr/>
            <p:nvPr/>
          </p:nvSpPr>
          <p:spPr>
            <a:xfrm>
              <a:off x="0" y="0"/>
              <a:ext cx="350000" cy="350000"/>
            </a:xfrm>
            <a:prstGeom prst="rect">
              <a:avLst/>
            </a:prstGeom>
            <a:noFill/>
            <a:ln w="30000" cap="flat" cmpd="sng" algn="ctr">
              <a:solidFill>
                <a:srgbClr val="707274"/>
              </a:solidFill>
            </a:ln>
          </p:spPr>
        </p:sp>
        <p:sp>
          <p:nvSpPr>
            <p:cNvPr id="23186" name="23187">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3188" name="object_23189">
            <a:hlinkClick r:id="rId6" action="ppaction://hlinksldjump" tooltip="Index overview"/>
          </p:cNvPr>
          <p:cNvGrpSpPr/>
          <p:nvPr/>
        </p:nvGrpSpPr>
        <p:grpSpPr>
          <a:xfrm>
            <a:off x="16333086" y="295737"/>
            <a:ext cx="511198" cy="515004"/>
            <a:chOff x="17809255" y="706508"/>
            <a:chExt cx="711198" cy="715004"/>
          </a:xfrm>
        </p:grpSpPr>
        <p:sp>
          <p:nvSpPr>
            <p:cNvPr id="23190" name="object_23191"/>
            <p:cNvSpPr/>
            <p:nvPr/>
          </p:nvSpPr>
          <p:spPr>
            <a:xfrm>
              <a:off x="17809255" y="706508"/>
              <a:ext cx="711198" cy="715004"/>
            </a:xfrm>
            <a:prstGeom prst="rect">
              <a:avLst/>
            </a:prstGeom>
            <a:solidFill>
              <a:srgbClr val="FFFFFF">
                <a:alpha val="500"/>
              </a:srgbClr>
            </a:solidFill>
            <a:ln>
              <a:noFill/>
            </a:ln>
          </p:spPr>
        </p:sp>
        <p:sp>
          <p:nvSpPr>
            <p:cNvPr id="23192" name="object_2319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3194" name="object_2319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3196" name="object_2319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3198" name="object_2319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3200" name="object_2320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3202" name="object_2320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3204" name="object_2320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3206" name="object_2320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3208" name="object_2320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3210" name="object_23211">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3212" name="object_23213">
            <a:hlinkClick r:id="rId7" action="ppaction://hlinksldjump" tooltip="Dimensions"/>
          </p:cNvPr>
          <p:cNvGrpSpPr/>
          <p:nvPr/>
        </p:nvGrpSpPr>
        <p:grpSpPr>
          <a:xfrm>
            <a:off x="15309468" y="295737"/>
            <a:ext cx="350000" cy="350000"/>
            <a:chOff x="0" y="0"/>
            <a:chExt cx="0" cy="0"/>
          </a:xfrm>
        </p:grpSpPr>
        <p:sp>
          <p:nvSpPr>
            <p:cNvPr id="23214" name="object_23215"/>
            <p:cNvSpPr/>
            <p:nvPr/>
          </p:nvSpPr>
          <p:spPr>
            <a:xfrm>
              <a:off x="30600" y="27733"/>
              <a:ext cx="113800" cy="61200"/>
            </a:xfrm>
            <a:prstGeom prst="rect">
              <a:avLst/>
            </a:prstGeom>
            <a:solidFill>
              <a:srgbClr val="707274"/>
            </a:solidFill>
            <a:ln>
              <a:noFill/>
            </a:ln>
          </p:spPr>
        </p:sp>
        <p:sp>
          <p:nvSpPr>
            <p:cNvPr id="23216" name="object_23217"/>
            <p:cNvSpPr/>
            <p:nvPr/>
          </p:nvSpPr>
          <p:spPr>
            <a:xfrm>
              <a:off x="275600" y="27733"/>
              <a:ext cx="43800" cy="61200"/>
            </a:xfrm>
            <a:prstGeom prst="rect">
              <a:avLst/>
            </a:prstGeom>
            <a:solidFill>
              <a:srgbClr val="707274"/>
            </a:solidFill>
            <a:ln>
              <a:noFill/>
            </a:ln>
          </p:spPr>
        </p:sp>
        <p:sp>
          <p:nvSpPr>
            <p:cNvPr id="23218" name="object_23219"/>
            <p:cNvSpPr/>
            <p:nvPr/>
          </p:nvSpPr>
          <p:spPr>
            <a:xfrm>
              <a:off x="0" y="27733"/>
              <a:ext cx="61200" cy="61200"/>
            </a:xfrm>
            <a:prstGeom prst="ellipse">
              <a:avLst/>
            </a:prstGeom>
            <a:solidFill>
              <a:srgbClr val="707274"/>
            </a:solidFill>
            <a:ln>
              <a:noFill/>
            </a:ln>
          </p:spPr>
        </p:sp>
        <p:sp>
          <p:nvSpPr>
            <p:cNvPr id="23220" name="object_23221"/>
            <p:cNvSpPr/>
            <p:nvPr/>
          </p:nvSpPr>
          <p:spPr>
            <a:xfrm>
              <a:off x="113800" y="27733"/>
              <a:ext cx="61200" cy="61200"/>
            </a:xfrm>
            <a:prstGeom prst="ellipse">
              <a:avLst/>
            </a:prstGeom>
            <a:solidFill>
              <a:srgbClr val="707274"/>
            </a:solidFill>
            <a:ln>
              <a:noFill/>
            </a:ln>
          </p:spPr>
        </p:sp>
        <p:sp>
          <p:nvSpPr>
            <p:cNvPr id="23222" name="object_23223"/>
            <p:cNvSpPr/>
            <p:nvPr/>
          </p:nvSpPr>
          <p:spPr>
            <a:xfrm>
              <a:off x="288800" y="27733"/>
              <a:ext cx="61200" cy="61200"/>
            </a:xfrm>
            <a:prstGeom prst="ellipse">
              <a:avLst/>
            </a:prstGeom>
            <a:solidFill>
              <a:srgbClr val="707274"/>
            </a:solidFill>
            <a:ln>
              <a:noFill/>
            </a:ln>
          </p:spPr>
        </p:sp>
        <p:sp>
          <p:nvSpPr>
            <p:cNvPr id="23224" name="object_23225"/>
            <p:cNvSpPr/>
            <p:nvPr/>
          </p:nvSpPr>
          <p:spPr>
            <a:xfrm>
              <a:off x="245000" y="27733"/>
              <a:ext cx="61200" cy="61200"/>
            </a:xfrm>
            <a:prstGeom prst="ellipse">
              <a:avLst/>
            </a:prstGeom>
            <a:solidFill>
              <a:srgbClr val="707274"/>
            </a:solidFill>
            <a:ln>
              <a:noFill/>
            </a:ln>
          </p:spPr>
        </p:sp>
        <p:sp>
          <p:nvSpPr>
            <p:cNvPr id="23226" name="object_23227"/>
            <p:cNvSpPr/>
            <p:nvPr/>
          </p:nvSpPr>
          <p:spPr>
            <a:xfrm>
              <a:off x="30600" y="144400"/>
              <a:ext cx="43800" cy="61200"/>
            </a:xfrm>
            <a:prstGeom prst="rect">
              <a:avLst/>
            </a:prstGeom>
            <a:solidFill>
              <a:srgbClr val="707274"/>
            </a:solidFill>
            <a:ln>
              <a:noFill/>
            </a:ln>
          </p:spPr>
        </p:sp>
        <p:sp>
          <p:nvSpPr>
            <p:cNvPr id="23228" name="object_23229"/>
            <p:cNvSpPr/>
            <p:nvPr/>
          </p:nvSpPr>
          <p:spPr>
            <a:xfrm>
              <a:off x="205600" y="144400"/>
              <a:ext cx="113800" cy="61200"/>
            </a:xfrm>
            <a:prstGeom prst="rect">
              <a:avLst/>
            </a:prstGeom>
            <a:solidFill>
              <a:srgbClr val="707274"/>
            </a:solidFill>
            <a:ln>
              <a:noFill/>
            </a:ln>
          </p:spPr>
        </p:sp>
        <p:sp>
          <p:nvSpPr>
            <p:cNvPr id="23230" name="object_23231"/>
            <p:cNvSpPr/>
            <p:nvPr/>
          </p:nvSpPr>
          <p:spPr>
            <a:xfrm>
              <a:off x="0" y="144400"/>
              <a:ext cx="61200" cy="61200"/>
            </a:xfrm>
            <a:prstGeom prst="ellipse">
              <a:avLst/>
            </a:prstGeom>
            <a:solidFill>
              <a:srgbClr val="707274"/>
            </a:solidFill>
            <a:ln>
              <a:noFill/>
            </a:ln>
          </p:spPr>
        </p:sp>
        <p:sp>
          <p:nvSpPr>
            <p:cNvPr id="23232" name="object_23233"/>
            <p:cNvSpPr/>
            <p:nvPr/>
          </p:nvSpPr>
          <p:spPr>
            <a:xfrm>
              <a:off x="43800" y="144400"/>
              <a:ext cx="61200" cy="61200"/>
            </a:xfrm>
            <a:prstGeom prst="ellipse">
              <a:avLst/>
            </a:prstGeom>
            <a:solidFill>
              <a:srgbClr val="707274"/>
            </a:solidFill>
            <a:ln>
              <a:noFill/>
            </a:ln>
          </p:spPr>
        </p:sp>
        <p:sp>
          <p:nvSpPr>
            <p:cNvPr id="23234" name="object_23235"/>
            <p:cNvSpPr/>
            <p:nvPr/>
          </p:nvSpPr>
          <p:spPr>
            <a:xfrm>
              <a:off x="288800" y="144400"/>
              <a:ext cx="61200" cy="61200"/>
            </a:xfrm>
            <a:prstGeom prst="ellipse">
              <a:avLst/>
            </a:prstGeom>
            <a:solidFill>
              <a:srgbClr val="707274"/>
            </a:solidFill>
            <a:ln>
              <a:noFill/>
            </a:ln>
          </p:spPr>
        </p:sp>
        <p:sp>
          <p:nvSpPr>
            <p:cNvPr id="23236" name="object_23237"/>
            <p:cNvSpPr/>
            <p:nvPr/>
          </p:nvSpPr>
          <p:spPr>
            <a:xfrm>
              <a:off x="175000" y="144400"/>
              <a:ext cx="61200" cy="61200"/>
            </a:xfrm>
            <a:prstGeom prst="ellipse">
              <a:avLst/>
            </a:prstGeom>
            <a:solidFill>
              <a:srgbClr val="707274"/>
            </a:solidFill>
            <a:ln>
              <a:noFill/>
            </a:ln>
          </p:spPr>
        </p:sp>
        <p:sp>
          <p:nvSpPr>
            <p:cNvPr id="23238" name="object_23239"/>
            <p:cNvSpPr/>
            <p:nvPr/>
          </p:nvSpPr>
          <p:spPr>
            <a:xfrm>
              <a:off x="30600" y="261067"/>
              <a:ext cx="78800" cy="61200"/>
            </a:xfrm>
            <a:prstGeom prst="rect">
              <a:avLst/>
            </a:prstGeom>
            <a:solidFill>
              <a:srgbClr val="707274"/>
            </a:solidFill>
            <a:ln>
              <a:noFill/>
            </a:ln>
          </p:spPr>
        </p:sp>
        <p:sp>
          <p:nvSpPr>
            <p:cNvPr id="23240" name="object_23241"/>
            <p:cNvSpPr/>
            <p:nvPr/>
          </p:nvSpPr>
          <p:spPr>
            <a:xfrm>
              <a:off x="240600" y="261067"/>
              <a:ext cx="78800" cy="61200"/>
            </a:xfrm>
            <a:prstGeom prst="rect">
              <a:avLst/>
            </a:prstGeom>
            <a:solidFill>
              <a:srgbClr val="707274"/>
            </a:solidFill>
            <a:ln>
              <a:noFill/>
            </a:ln>
          </p:spPr>
        </p:sp>
        <p:sp>
          <p:nvSpPr>
            <p:cNvPr id="23242" name="object_23243"/>
            <p:cNvSpPr/>
            <p:nvPr/>
          </p:nvSpPr>
          <p:spPr>
            <a:xfrm>
              <a:off x="0" y="261067"/>
              <a:ext cx="61200" cy="61200"/>
            </a:xfrm>
            <a:prstGeom prst="ellipse">
              <a:avLst/>
            </a:prstGeom>
            <a:solidFill>
              <a:srgbClr val="707274"/>
            </a:solidFill>
            <a:ln>
              <a:noFill/>
            </a:ln>
          </p:spPr>
        </p:sp>
        <p:sp>
          <p:nvSpPr>
            <p:cNvPr id="23244" name="object_23245"/>
            <p:cNvSpPr/>
            <p:nvPr/>
          </p:nvSpPr>
          <p:spPr>
            <a:xfrm>
              <a:off x="78800" y="261067"/>
              <a:ext cx="61200" cy="61200"/>
            </a:xfrm>
            <a:prstGeom prst="ellipse">
              <a:avLst/>
            </a:prstGeom>
            <a:solidFill>
              <a:srgbClr val="707274"/>
            </a:solidFill>
            <a:ln>
              <a:noFill/>
            </a:ln>
          </p:spPr>
        </p:sp>
        <p:sp>
          <p:nvSpPr>
            <p:cNvPr id="23246" name="object_23247"/>
            <p:cNvSpPr/>
            <p:nvPr/>
          </p:nvSpPr>
          <p:spPr>
            <a:xfrm>
              <a:off x="288800" y="261067"/>
              <a:ext cx="61200" cy="61200"/>
            </a:xfrm>
            <a:prstGeom prst="ellipse">
              <a:avLst/>
            </a:prstGeom>
            <a:solidFill>
              <a:srgbClr val="707274"/>
            </a:solidFill>
            <a:ln>
              <a:noFill/>
            </a:ln>
          </p:spPr>
        </p:sp>
        <p:sp>
          <p:nvSpPr>
            <p:cNvPr id="23248" name="object_23249"/>
            <p:cNvSpPr/>
            <p:nvPr/>
          </p:nvSpPr>
          <p:spPr>
            <a:xfrm>
              <a:off x="210000" y="261067"/>
              <a:ext cx="61200" cy="61200"/>
            </a:xfrm>
            <a:prstGeom prst="ellipse">
              <a:avLst/>
            </a:prstGeom>
            <a:solidFill>
              <a:srgbClr val="707274"/>
            </a:solidFill>
            <a:ln>
              <a:noFill/>
            </a:ln>
          </p:spPr>
        </p:sp>
        <p:sp>
          <p:nvSpPr>
            <p:cNvPr id="23250" name="23251">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252" name="object_23253">
            <a:hlinkClick r:id="rId8" action="ppaction://hlinksldjump" tooltip="Portfolio of Action"/>
          </p:cNvPr>
          <p:cNvGrpSpPr/>
          <p:nvPr/>
        </p:nvGrpSpPr>
        <p:grpSpPr>
          <a:xfrm>
            <a:off x="19403940" y="887211"/>
            <a:ext cx="350000" cy="350000"/>
            <a:chOff x="0" y="0"/>
            <a:chExt cx="0" cy="0"/>
          </a:xfrm>
        </p:grpSpPr>
        <p:sp>
          <p:nvSpPr>
            <p:cNvPr id="23256" name="object_23257"/>
            <p:cNvSpPr/>
            <p:nvPr/>
          </p:nvSpPr>
          <p:spPr>
            <a:xfrm>
              <a:off x="11900" y="79800"/>
              <a:ext cx="51110" cy="51110"/>
            </a:xfrm>
            <a:prstGeom prst="ellipse">
              <a:avLst/>
            </a:prstGeom>
            <a:solidFill>
              <a:srgbClr val="707274"/>
            </a:solidFill>
          </p:spPr>
        </p:sp>
        <p:sp>
          <p:nvSpPr>
            <p:cNvPr id="23258" name="object_23259"/>
            <p:cNvSpPr/>
            <p:nvPr/>
          </p:nvSpPr>
          <p:spPr>
            <a:xfrm>
              <a:off x="121800" y="124250"/>
              <a:ext cx="51110" cy="51110"/>
            </a:xfrm>
            <a:prstGeom prst="ellipse">
              <a:avLst/>
            </a:prstGeom>
            <a:solidFill>
              <a:srgbClr val="707274"/>
            </a:solidFill>
          </p:spPr>
        </p:sp>
        <p:sp>
          <p:nvSpPr>
            <p:cNvPr id="23260" name="object_23261"/>
            <p:cNvSpPr/>
            <p:nvPr/>
          </p:nvSpPr>
          <p:spPr>
            <a:xfrm>
              <a:off x="244650" y="42700"/>
              <a:ext cx="51110" cy="51110"/>
            </a:xfrm>
            <a:prstGeom prst="ellipse">
              <a:avLst/>
            </a:prstGeom>
            <a:solidFill>
              <a:srgbClr val="707274"/>
            </a:solidFill>
          </p:spPr>
        </p:sp>
        <p:sp>
          <p:nvSpPr>
            <p:cNvPr id="23262" name="object_23263"/>
            <p:cNvSpPr/>
            <p:nvPr/>
          </p:nvSpPr>
          <p:spPr>
            <a:xfrm>
              <a:off x="282800" y="229250"/>
              <a:ext cx="51110" cy="51110"/>
            </a:xfrm>
            <a:prstGeom prst="ellipse">
              <a:avLst/>
            </a:prstGeom>
            <a:solidFill>
              <a:srgbClr val="707274"/>
            </a:solidFill>
          </p:spPr>
        </p:sp>
        <p:sp>
          <p:nvSpPr>
            <p:cNvPr id="23264" name="object_23265"/>
            <p:cNvSpPr/>
            <p:nvPr/>
          </p:nvSpPr>
          <p:spPr>
            <a:xfrm>
              <a:off x="79800" y="234500"/>
              <a:ext cx="51110" cy="51110"/>
            </a:xfrm>
            <a:prstGeom prst="ellipse">
              <a:avLst/>
            </a:prstGeom>
            <a:solidFill>
              <a:srgbClr val="707274"/>
            </a:solidFill>
          </p:spPr>
        </p:sp>
        <p:sp>
          <p:nvSpPr>
            <p:cNvPr id="23266" name="object_23267"/>
            <p:cNvSpPr/>
            <p:nvPr/>
          </p:nvSpPr>
          <p:spPr>
            <a:xfrm>
              <a:off x="105350" y="23800"/>
              <a:ext cx="51110" cy="51110"/>
            </a:xfrm>
            <a:prstGeom prst="ellipse">
              <a:avLst/>
            </a:prstGeom>
            <a:solidFill>
              <a:srgbClr val="707274"/>
            </a:solidFill>
          </p:spPr>
        </p:sp>
        <p:sp>
          <p:nvSpPr>
            <p:cNvPr id="23268" name="object_23269"/>
            <p:cNvSpPr/>
            <p:nvPr/>
          </p:nvSpPr>
          <p:spPr>
            <a:xfrm>
              <a:off x="232050" y="149450"/>
              <a:ext cx="51110" cy="51110"/>
            </a:xfrm>
            <a:prstGeom prst="ellipse">
              <a:avLst/>
            </a:prstGeom>
            <a:solidFill>
              <a:srgbClr val="707274"/>
            </a:solidFill>
          </p:spPr>
        </p:sp>
        <p:sp>
          <p:nvSpPr>
            <p:cNvPr id="23270" name="object_23271"/>
            <p:cNvSpPr/>
            <p:nvPr/>
          </p:nvSpPr>
          <p:spPr>
            <a:xfrm>
              <a:off x="0" y="175000"/>
              <a:ext cx="350000" cy="0"/>
            </a:xfrm>
            <a:prstGeom prst="rect">
              <a:avLst/>
            </a:prstGeom>
            <a:noFill/>
            <a:ln w="10470">
              <a:solidFill>
                <a:srgbClr val="707274"/>
              </a:solidFill>
            </a:ln>
          </p:spPr>
        </p:sp>
        <p:sp>
          <p:nvSpPr>
            <p:cNvPr id="23272" name="object_23273"/>
            <p:cNvSpPr/>
            <p:nvPr/>
          </p:nvSpPr>
          <p:spPr>
            <a:xfrm>
              <a:off x="175000" y="0"/>
              <a:ext cx="0" cy="350000"/>
            </a:xfrm>
            <a:prstGeom prst="rect">
              <a:avLst/>
            </a:prstGeom>
            <a:noFill/>
            <a:ln w="10470">
              <a:solidFill>
                <a:srgbClr val="707274"/>
              </a:solidFill>
            </a:ln>
          </p:spPr>
        </p:sp>
        <p:sp>
          <p:nvSpPr>
            <p:cNvPr id="23274" name="23275">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276" name="23277">
            <a:hlinkClick r:id="rId9" action="ppaction://hlinksldjump" tooltip="Semantic Differential"/>
          </p:cNvPr>
          <p:cNvGrpSpPr/>
          <p:nvPr/>
        </p:nvGrpSpPr>
        <p:grpSpPr>
          <a:xfrm>
            <a:off x="18380322" y="887211"/>
            <a:ext cx="561600" cy="648000"/>
            <a:chOff x="0" y="0"/>
            <a:chExt cx="0" cy="0"/>
          </a:xfrm>
        </p:grpSpPr>
        <p:sp>
          <p:nvSpPr>
            <p:cNvPr id="23278" name="23279"/>
            <p:cNvSpPr/>
            <p:nvPr/>
          </p:nvSpPr>
          <p:spPr>
            <a:xfrm>
              <a:off x="0" y="0"/>
              <a:ext cx="350000" cy="350000"/>
            </a:xfrm>
            <a:prstGeom prst="rect">
              <a:avLst/>
            </a:prstGeom>
            <a:noFill/>
            <a:ln w="30000" cap="flat" cmpd="sng" algn="ctr">
              <a:solidFill>
                <a:srgbClr val="707274"/>
              </a:solidFill>
            </a:ln>
          </p:spPr>
        </p:sp>
        <p:cxnSp>
          <p:nvCxnSpPr>
            <p:cNvPr id="23280" name="object_2328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3282" name="object_2328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3284" name="23285">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286" name="23287">
            <a:hlinkClick r:id="rId10" action="ppaction://hlinksldjump"/>
          </p:cNvPr>
          <p:cNvGrpSpPr/>
          <p:nvPr/>
        </p:nvGrpSpPr>
        <p:grpSpPr>
          <a:xfrm>
            <a:off x="17356704" y="887211"/>
            <a:ext cx="561600" cy="648000"/>
            <a:chOff x="0" y="0"/>
            <a:chExt cx="0" cy="0"/>
          </a:xfrm>
        </p:grpSpPr>
        <p:sp>
          <p:nvSpPr>
            <p:cNvPr id="23288" name="23289"/>
            <p:cNvSpPr/>
            <p:nvPr/>
          </p:nvSpPr>
          <p:spPr>
            <a:xfrm>
              <a:off x="0" y="0"/>
              <a:ext cx="350000" cy="350000"/>
            </a:xfrm>
            <a:prstGeom prst="rect">
              <a:avLst/>
            </a:prstGeom>
            <a:noFill/>
            <a:ln w="30000" cap="flat" cmpd="sng" algn="ctr">
              <a:solidFill>
                <a:srgbClr val="707274"/>
              </a:solidFill>
            </a:ln>
          </p:spPr>
        </p:sp>
        <p:sp>
          <p:nvSpPr>
            <p:cNvPr id="23290" name="object_2329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3292" name="object_23293"/>
            <p:cNvSpPr/>
            <p:nvPr/>
          </p:nvSpPr>
          <p:spPr>
            <a:xfrm>
              <a:off x="136856" y="41051"/>
              <a:ext cx="54000" cy="59400"/>
            </a:xfrm>
            <a:prstGeom prst="rect">
              <a:avLst/>
            </a:prstGeom>
            <a:solidFill>
              <a:srgbClr val="707274"/>
            </a:solidFill>
          </p:spPr>
        </p:sp>
        <p:sp>
          <p:nvSpPr>
            <p:cNvPr id="23294" name="object_23295"/>
            <p:cNvSpPr/>
            <p:nvPr/>
          </p:nvSpPr>
          <p:spPr>
            <a:xfrm>
              <a:off x="180596" y="70751"/>
              <a:ext cx="55300" cy="0"/>
            </a:xfrm>
            <a:prstGeom prst="line">
              <a:avLst/>
            </a:prstGeom>
            <a:solidFill>
              <a:srgbClr val="000000"/>
            </a:solidFill>
            <a:ln w="11000" cap="flat" cmpd="sng" algn="ctr">
              <a:solidFill>
                <a:srgbClr val="707274"/>
              </a:solidFill>
            </a:ln>
          </p:spPr>
        </p:sp>
        <p:sp>
          <p:nvSpPr>
            <p:cNvPr id="23296" name="object_23297"/>
            <p:cNvSpPr/>
            <p:nvPr/>
          </p:nvSpPr>
          <p:spPr>
            <a:xfrm>
              <a:off x="245893" y="41051"/>
              <a:ext cx="54000" cy="59400"/>
            </a:xfrm>
            <a:prstGeom prst="ellipse">
              <a:avLst/>
            </a:prstGeom>
            <a:solidFill>
              <a:srgbClr val="707274"/>
            </a:solidFill>
          </p:spPr>
        </p:sp>
        <p:sp>
          <p:nvSpPr>
            <p:cNvPr id="23298" name="object_23299"/>
            <p:cNvSpPr/>
            <p:nvPr/>
          </p:nvSpPr>
          <p:spPr>
            <a:xfrm>
              <a:off x="136856" y="143142"/>
              <a:ext cx="54000" cy="59400"/>
            </a:xfrm>
            <a:prstGeom prst="rect">
              <a:avLst/>
            </a:prstGeom>
            <a:solidFill>
              <a:srgbClr val="707274"/>
            </a:solidFill>
          </p:spPr>
        </p:sp>
        <p:sp>
          <p:nvSpPr>
            <p:cNvPr id="23300" name="object_23301"/>
            <p:cNvSpPr/>
            <p:nvPr/>
          </p:nvSpPr>
          <p:spPr>
            <a:xfrm>
              <a:off x="180596" y="172842"/>
              <a:ext cx="55300" cy="0"/>
            </a:xfrm>
            <a:prstGeom prst="line">
              <a:avLst/>
            </a:prstGeom>
            <a:solidFill>
              <a:srgbClr val="000000"/>
            </a:solidFill>
            <a:ln w="11000" cap="flat" cmpd="sng" algn="ctr">
              <a:solidFill>
                <a:srgbClr val="707274"/>
              </a:solidFill>
            </a:ln>
          </p:spPr>
        </p:sp>
        <p:sp>
          <p:nvSpPr>
            <p:cNvPr id="23302" name="object_23303"/>
            <p:cNvSpPr/>
            <p:nvPr/>
          </p:nvSpPr>
          <p:spPr>
            <a:xfrm>
              <a:off x="245893" y="143142"/>
              <a:ext cx="54000" cy="59400"/>
            </a:xfrm>
            <a:prstGeom prst="ellipse">
              <a:avLst/>
            </a:prstGeom>
            <a:solidFill>
              <a:srgbClr val="707274"/>
            </a:solidFill>
          </p:spPr>
        </p:sp>
        <p:sp>
          <p:nvSpPr>
            <p:cNvPr id="23304" name="object_23305"/>
            <p:cNvSpPr/>
            <p:nvPr/>
          </p:nvSpPr>
          <p:spPr>
            <a:xfrm>
              <a:off x="136856" y="237985"/>
              <a:ext cx="54000" cy="59400"/>
            </a:xfrm>
            <a:prstGeom prst="rect">
              <a:avLst/>
            </a:prstGeom>
            <a:solidFill>
              <a:srgbClr val="707274"/>
            </a:solidFill>
          </p:spPr>
        </p:sp>
        <p:sp>
          <p:nvSpPr>
            <p:cNvPr id="23306" name="object_23307"/>
            <p:cNvSpPr/>
            <p:nvPr/>
          </p:nvSpPr>
          <p:spPr>
            <a:xfrm>
              <a:off x="180596" y="267685"/>
              <a:ext cx="55300" cy="0"/>
            </a:xfrm>
            <a:prstGeom prst="line">
              <a:avLst/>
            </a:prstGeom>
            <a:solidFill>
              <a:srgbClr val="000000"/>
            </a:solidFill>
            <a:ln w="11000" cap="flat" cmpd="sng" algn="ctr">
              <a:solidFill>
                <a:srgbClr val="707274"/>
              </a:solidFill>
            </a:ln>
          </p:spPr>
        </p:sp>
        <p:sp>
          <p:nvSpPr>
            <p:cNvPr id="23308" name="object_23309"/>
            <p:cNvSpPr/>
            <p:nvPr/>
          </p:nvSpPr>
          <p:spPr>
            <a:xfrm>
              <a:off x="245893" y="237985"/>
              <a:ext cx="54000" cy="59400"/>
            </a:xfrm>
            <a:prstGeom prst="ellipse">
              <a:avLst/>
            </a:prstGeom>
            <a:solidFill>
              <a:srgbClr val="707274"/>
            </a:solidFill>
          </p:spPr>
        </p:sp>
        <p:sp>
          <p:nvSpPr>
            <p:cNvPr id="23310" name="23311">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312" name="23313">
            <a:hlinkClick r:id="rId11" action="ppaction://hlinksldjump" tooltip="Aspektkarte"/>
          </p:cNvPr>
          <p:cNvGrpSpPr/>
          <p:nvPr/>
        </p:nvGrpSpPr>
        <p:grpSpPr>
          <a:xfrm>
            <a:off x="16333086" y="887211"/>
            <a:ext cx="350000" cy="350000"/>
            <a:chOff x="0" y="0"/>
            <a:chExt cx="0" cy="0"/>
          </a:xfrm>
        </p:grpSpPr>
        <p:sp>
          <p:nvSpPr>
            <p:cNvPr id="23314" name="23315"/>
            <p:cNvSpPr/>
            <p:nvPr/>
          </p:nvSpPr>
          <p:spPr>
            <a:xfrm>
              <a:off x="0" y="0"/>
              <a:ext cx="350000" cy="350000"/>
            </a:xfrm>
            <a:prstGeom prst="rect">
              <a:avLst/>
            </a:prstGeom>
            <a:noFill/>
            <a:ln w="30000" cap="flat" cmpd="sng" algn="ctr">
              <a:solidFill>
                <a:srgbClr val="707274"/>
              </a:solidFill>
            </a:ln>
          </p:spPr>
        </p:sp>
        <p:sp>
          <p:nvSpPr>
            <p:cNvPr id="23316" name="23317"/>
            <p:cNvSpPr/>
            <p:nvPr/>
          </p:nvSpPr>
          <p:spPr>
            <a:xfrm>
              <a:off x="70000" y="0"/>
              <a:ext cx="210000" cy="0"/>
            </a:xfrm>
            <a:prstGeom prst="line">
              <a:avLst/>
            </a:prstGeom>
            <a:solidFill>
              <a:srgbClr val="000000"/>
            </a:solidFill>
            <a:ln w="11000" cap="flat" cmpd="sng" algn="ctr">
              <a:solidFill>
                <a:srgbClr val="707274"/>
              </a:solidFill>
            </a:ln>
          </p:spPr>
        </p:sp>
        <p:sp>
          <p:nvSpPr>
            <p:cNvPr id="23318" name="23319"/>
            <p:cNvSpPr/>
            <p:nvPr/>
          </p:nvSpPr>
          <p:spPr>
            <a:xfrm>
              <a:off x="70000" y="58333"/>
              <a:ext cx="210000" cy="0"/>
            </a:xfrm>
            <a:prstGeom prst="line">
              <a:avLst/>
            </a:prstGeom>
            <a:solidFill>
              <a:srgbClr val="000000"/>
            </a:solidFill>
            <a:ln w="11000" cap="flat" cmpd="sng" algn="ctr">
              <a:solidFill>
                <a:srgbClr val="707274"/>
              </a:solidFill>
            </a:ln>
          </p:spPr>
        </p:sp>
        <p:sp>
          <p:nvSpPr>
            <p:cNvPr id="23320" name="23321"/>
            <p:cNvSpPr/>
            <p:nvPr/>
          </p:nvSpPr>
          <p:spPr>
            <a:xfrm>
              <a:off x="70000" y="116667"/>
              <a:ext cx="210000" cy="0"/>
            </a:xfrm>
            <a:prstGeom prst="line">
              <a:avLst/>
            </a:prstGeom>
            <a:solidFill>
              <a:srgbClr val="000000"/>
            </a:solidFill>
            <a:ln w="11000" cap="flat" cmpd="sng" algn="ctr">
              <a:solidFill>
                <a:srgbClr val="707274"/>
              </a:solidFill>
            </a:ln>
          </p:spPr>
        </p:sp>
        <p:sp>
          <p:nvSpPr>
            <p:cNvPr id="23322" name="23323"/>
            <p:cNvSpPr/>
            <p:nvPr/>
          </p:nvSpPr>
          <p:spPr>
            <a:xfrm>
              <a:off x="70000" y="175000"/>
              <a:ext cx="210000" cy="0"/>
            </a:xfrm>
            <a:prstGeom prst="line">
              <a:avLst/>
            </a:prstGeom>
            <a:solidFill>
              <a:srgbClr val="000000"/>
            </a:solidFill>
            <a:ln w="11000" cap="flat" cmpd="sng" algn="ctr">
              <a:solidFill>
                <a:srgbClr val="707274"/>
              </a:solidFill>
            </a:ln>
          </p:spPr>
        </p:sp>
        <p:sp>
          <p:nvSpPr>
            <p:cNvPr id="23324" name="23325"/>
            <p:cNvSpPr/>
            <p:nvPr/>
          </p:nvSpPr>
          <p:spPr>
            <a:xfrm>
              <a:off x="70000" y="233333"/>
              <a:ext cx="210000" cy="0"/>
            </a:xfrm>
            <a:prstGeom prst="line">
              <a:avLst/>
            </a:prstGeom>
            <a:solidFill>
              <a:srgbClr val="000000"/>
            </a:solidFill>
            <a:ln w="11000" cap="flat" cmpd="sng" algn="ctr">
              <a:solidFill>
                <a:srgbClr val="707274"/>
              </a:solidFill>
            </a:ln>
          </p:spPr>
        </p:sp>
        <p:sp>
          <p:nvSpPr>
            <p:cNvPr id="23326" name="23327"/>
            <p:cNvSpPr/>
            <p:nvPr/>
          </p:nvSpPr>
          <p:spPr>
            <a:xfrm>
              <a:off x="70000" y="291667"/>
              <a:ext cx="210000" cy="0"/>
            </a:xfrm>
            <a:prstGeom prst="line">
              <a:avLst/>
            </a:prstGeom>
            <a:solidFill>
              <a:srgbClr val="000000"/>
            </a:solidFill>
            <a:ln w="11000" cap="flat" cmpd="sng" algn="ctr">
              <a:solidFill>
                <a:srgbClr val="707274"/>
              </a:solidFill>
            </a:ln>
          </p:spPr>
        </p:sp>
        <p:sp>
          <p:nvSpPr>
            <p:cNvPr id="23328" name="23329"/>
            <p:cNvSpPr/>
            <p:nvPr/>
          </p:nvSpPr>
          <p:spPr>
            <a:xfrm>
              <a:off x="70000" y="350000"/>
              <a:ext cx="210000" cy="0"/>
            </a:xfrm>
            <a:prstGeom prst="line">
              <a:avLst/>
            </a:prstGeom>
            <a:solidFill>
              <a:srgbClr val="000000"/>
            </a:solidFill>
            <a:ln w="11000" cap="flat" cmpd="sng" algn="ctr">
              <a:solidFill>
                <a:srgbClr val="707274"/>
              </a:solidFill>
            </a:ln>
          </p:spPr>
        </p:sp>
        <p:sp>
          <p:nvSpPr>
            <p:cNvPr id="23330" name="23331">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332" name="object_23333">
            <a:hlinkClick r:id="rId12" action="ppaction://hlinksldjump" tooltip="Tabellenband Demoskopie"/>
          </p:cNvPr>
          <p:cNvGrpSpPr/>
          <p:nvPr/>
        </p:nvGrpSpPr>
        <p:grpSpPr>
          <a:xfrm>
            <a:off x="15309468" y="887211"/>
            <a:ext cx="350000" cy="350000"/>
            <a:chOff x="0" y="0"/>
            <a:chExt cx="0" cy="0"/>
          </a:xfrm>
        </p:grpSpPr>
        <p:sp>
          <p:nvSpPr>
            <p:cNvPr id="23336" name="object_23337"/>
            <p:cNvSpPr/>
            <p:nvPr/>
          </p:nvSpPr>
          <p:spPr>
            <a:xfrm>
              <a:off x="30600" y="27733"/>
              <a:ext cx="222300" cy="61200"/>
            </a:xfrm>
            <a:prstGeom prst="rect">
              <a:avLst/>
            </a:prstGeom>
            <a:solidFill>
              <a:srgbClr val="707274"/>
            </a:solidFill>
            <a:ln>
              <a:noFill/>
            </a:ln>
          </p:spPr>
        </p:sp>
        <p:sp>
          <p:nvSpPr>
            <p:cNvPr id="23338" name="object_23339"/>
            <p:cNvSpPr/>
            <p:nvPr/>
          </p:nvSpPr>
          <p:spPr>
            <a:xfrm>
              <a:off x="0" y="27733"/>
              <a:ext cx="61200" cy="61200"/>
            </a:xfrm>
            <a:prstGeom prst="ellipse">
              <a:avLst/>
            </a:prstGeom>
            <a:solidFill>
              <a:srgbClr val="707274"/>
            </a:solidFill>
            <a:ln>
              <a:noFill/>
            </a:ln>
          </p:spPr>
        </p:sp>
        <p:sp>
          <p:nvSpPr>
            <p:cNvPr id="23340" name="object_23341"/>
            <p:cNvSpPr/>
            <p:nvPr/>
          </p:nvSpPr>
          <p:spPr>
            <a:xfrm>
              <a:off x="222300" y="27733"/>
              <a:ext cx="61200" cy="61200"/>
            </a:xfrm>
            <a:prstGeom prst="ellipse">
              <a:avLst/>
            </a:prstGeom>
            <a:solidFill>
              <a:srgbClr val="707274"/>
            </a:solidFill>
            <a:ln>
              <a:noFill/>
            </a:ln>
          </p:spPr>
        </p:sp>
        <p:sp>
          <p:nvSpPr>
            <p:cNvPr id="23342" name="object_23343"/>
            <p:cNvSpPr/>
            <p:nvPr/>
          </p:nvSpPr>
          <p:spPr>
            <a:xfrm>
              <a:off x="30600" y="144400"/>
              <a:ext cx="141800" cy="61200"/>
            </a:xfrm>
            <a:prstGeom prst="rect">
              <a:avLst/>
            </a:prstGeom>
            <a:solidFill>
              <a:srgbClr val="707274"/>
            </a:solidFill>
            <a:ln>
              <a:noFill/>
            </a:ln>
          </p:spPr>
        </p:sp>
        <p:sp>
          <p:nvSpPr>
            <p:cNvPr id="23344" name="object_23345"/>
            <p:cNvSpPr/>
            <p:nvPr/>
          </p:nvSpPr>
          <p:spPr>
            <a:xfrm>
              <a:off x="0" y="144400"/>
              <a:ext cx="61200" cy="61200"/>
            </a:xfrm>
            <a:prstGeom prst="ellipse">
              <a:avLst/>
            </a:prstGeom>
            <a:solidFill>
              <a:srgbClr val="707274"/>
            </a:solidFill>
            <a:ln>
              <a:noFill/>
            </a:ln>
          </p:spPr>
        </p:sp>
        <p:sp>
          <p:nvSpPr>
            <p:cNvPr id="23346" name="object_23347"/>
            <p:cNvSpPr/>
            <p:nvPr/>
          </p:nvSpPr>
          <p:spPr>
            <a:xfrm>
              <a:off x="141800" y="144400"/>
              <a:ext cx="61200" cy="61200"/>
            </a:xfrm>
            <a:prstGeom prst="ellipse">
              <a:avLst/>
            </a:prstGeom>
            <a:solidFill>
              <a:srgbClr val="707274"/>
            </a:solidFill>
            <a:ln>
              <a:noFill/>
            </a:ln>
          </p:spPr>
        </p:sp>
        <p:sp>
          <p:nvSpPr>
            <p:cNvPr id="23348" name="object_23349"/>
            <p:cNvSpPr/>
            <p:nvPr/>
          </p:nvSpPr>
          <p:spPr>
            <a:xfrm>
              <a:off x="30600" y="261067"/>
              <a:ext cx="288800" cy="61200"/>
            </a:xfrm>
            <a:prstGeom prst="rect">
              <a:avLst/>
            </a:prstGeom>
            <a:solidFill>
              <a:srgbClr val="707274"/>
            </a:solidFill>
            <a:ln>
              <a:noFill/>
            </a:ln>
          </p:spPr>
        </p:sp>
        <p:sp>
          <p:nvSpPr>
            <p:cNvPr id="23350" name="object_23351"/>
            <p:cNvSpPr/>
            <p:nvPr/>
          </p:nvSpPr>
          <p:spPr>
            <a:xfrm>
              <a:off x="0" y="261067"/>
              <a:ext cx="61200" cy="61200"/>
            </a:xfrm>
            <a:prstGeom prst="ellipse">
              <a:avLst/>
            </a:prstGeom>
            <a:solidFill>
              <a:srgbClr val="707274"/>
            </a:solidFill>
            <a:ln>
              <a:noFill/>
            </a:ln>
          </p:spPr>
        </p:sp>
        <p:sp>
          <p:nvSpPr>
            <p:cNvPr id="23352" name="object_23353"/>
            <p:cNvSpPr/>
            <p:nvPr/>
          </p:nvSpPr>
          <p:spPr>
            <a:xfrm>
              <a:off x="288800" y="261067"/>
              <a:ext cx="61200" cy="61200"/>
            </a:xfrm>
            <a:prstGeom prst="ellipse">
              <a:avLst/>
            </a:prstGeom>
            <a:solidFill>
              <a:srgbClr val="707274"/>
            </a:solidFill>
            <a:ln>
              <a:noFill/>
            </a:ln>
          </p:spPr>
        </p:sp>
        <p:sp>
          <p:nvSpPr>
            <p:cNvPr id="23354" name="object_23355"/>
            <p:cNvSpPr/>
            <p:nvPr/>
          </p:nvSpPr>
          <p:spPr>
            <a:xfrm>
              <a:off x="263500" y="58333"/>
              <a:ext cx="0" cy="233333"/>
            </a:xfrm>
            <a:prstGeom prst="rect">
              <a:avLst/>
            </a:prstGeom>
            <a:noFill/>
            <a:ln w="10470">
              <a:solidFill>
                <a:srgbClr val="707274"/>
              </a:solidFill>
            </a:ln>
          </p:spPr>
        </p:sp>
        <p:sp>
          <p:nvSpPr>
            <p:cNvPr id="23356" name="2335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3358" name="object_23359"/>
          <p:cNvSpPr/>
          <p:nvPr/>
        </p:nvSpPr>
        <p:spPr>
          <a:xfrm>
            <a:off x="16376529" y="257782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2.7</a:t>
            </a:r>
          </a:p>
        </p:txBody>
      </p:sp>
      <p:sp>
        <p:nvSpPr>
          <p:cNvPr id="23360" name="object_23361"/>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Professional development / further training is very important to us.</a:t>
            </a:r>
            <a:endParaRPr sz="2450" dirty="0">
              <a:latin typeface="Arial"/>
              <a:cs typeface="Arial"/>
            </a:endParaRPr>
          </a:p>
        </p:txBody>
      </p:sp>
      <p:sp>
        <p:nvSpPr>
          <p:cNvPr id="23362" name="object_23363"/>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3364" name="object_23365"/>
          <p:cNvSpPr/>
          <p:nvPr/>
        </p:nvSpPr>
        <p:spPr>
          <a:xfrm>
            <a:off x="7345326" y="3599878"/>
            <a:ext cx="0" cy="6368604"/>
          </a:xfrm>
          <a:prstGeom prst="rect">
            <a:avLst/>
          </a:prstGeom>
          <a:ln w="5235">
            <a:solidFill>
              <a:srgbClr val="000000"/>
            </a:solidFill>
          </a:ln>
        </p:spPr>
      </p:sp>
      <p:sp>
        <p:nvSpPr>
          <p:cNvPr id="23366" name="object_23367"/>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3368" name="object_23369"/>
          <p:cNvSpPr/>
          <p:nvPr/>
        </p:nvSpPr>
        <p:spPr>
          <a:xfrm>
            <a:off x="9026775" y="3599878"/>
            <a:ext cx="0" cy="6368604"/>
          </a:xfrm>
          <a:prstGeom prst="rect">
            <a:avLst/>
          </a:prstGeom>
          <a:ln w="5235">
            <a:solidFill>
              <a:srgbClr val="767A7C"/>
            </a:solidFill>
          </a:ln>
        </p:spPr>
      </p:sp>
      <p:sp>
        <p:nvSpPr>
          <p:cNvPr id="23370" name="object_23371"/>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3372" name="object_23373"/>
          <p:cNvSpPr/>
          <p:nvPr/>
        </p:nvSpPr>
        <p:spPr>
          <a:xfrm>
            <a:off x="10708225" y="3599878"/>
            <a:ext cx="0" cy="6368604"/>
          </a:xfrm>
          <a:prstGeom prst="rect">
            <a:avLst/>
          </a:prstGeom>
          <a:ln w="5235">
            <a:solidFill>
              <a:srgbClr val="767A7C"/>
            </a:solidFill>
          </a:ln>
        </p:spPr>
      </p:sp>
      <p:sp>
        <p:nvSpPr>
          <p:cNvPr id="23374" name="object_23375"/>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3376" name="object_23377"/>
          <p:cNvSpPr/>
          <p:nvPr/>
        </p:nvSpPr>
        <p:spPr>
          <a:xfrm>
            <a:off x="12389674" y="3599878"/>
            <a:ext cx="0" cy="6368604"/>
          </a:xfrm>
          <a:prstGeom prst="rect">
            <a:avLst/>
          </a:prstGeom>
          <a:ln w="5235">
            <a:solidFill>
              <a:srgbClr val="767A7C"/>
            </a:solidFill>
          </a:ln>
        </p:spPr>
      </p:sp>
      <p:sp>
        <p:nvSpPr>
          <p:cNvPr id="23378" name="object_23379"/>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3380" name="object_23381"/>
          <p:cNvSpPr/>
          <p:nvPr/>
        </p:nvSpPr>
        <p:spPr>
          <a:xfrm>
            <a:off x="14071124" y="3599878"/>
            <a:ext cx="0" cy="6368604"/>
          </a:xfrm>
          <a:prstGeom prst="rect">
            <a:avLst/>
          </a:prstGeom>
          <a:ln w="5235">
            <a:solidFill>
              <a:srgbClr val="767A7C"/>
            </a:solidFill>
          </a:ln>
        </p:spPr>
      </p:sp>
      <p:sp>
        <p:nvSpPr>
          <p:cNvPr id="23382" name="object_23383"/>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3384" name="object_23385"/>
          <p:cNvSpPr/>
          <p:nvPr/>
        </p:nvSpPr>
        <p:spPr>
          <a:xfrm>
            <a:off x="15752573" y="3599878"/>
            <a:ext cx="0" cy="6368604"/>
          </a:xfrm>
          <a:prstGeom prst="rect">
            <a:avLst/>
          </a:prstGeom>
          <a:ln w="5235">
            <a:solidFill>
              <a:srgbClr val="000000"/>
            </a:solidFill>
          </a:ln>
        </p:spPr>
      </p:sp>
      <p:sp>
        <p:nvSpPr>
          <p:cNvPr id="23148" name="object_23149"/>
          <p:cNvSpPr/>
          <p:nvPr/>
        </p:nvSpPr>
        <p:spPr>
          <a:xfrm>
            <a:off x="7345326" y="3442398"/>
            <a:ext cx="5128421" cy="157480"/>
          </a:xfrm>
          <a:prstGeom prst="rect">
            <a:avLst/>
          </a:prstGeom>
          <a:solidFill>
            <a:srgbClr val="DB2D3C"/>
          </a:solidFill>
        </p:spPr>
      </p:sp>
      <p:sp>
        <p:nvSpPr>
          <p:cNvPr id="23150" name="object_23151"/>
          <p:cNvSpPr/>
          <p:nvPr/>
        </p:nvSpPr>
        <p:spPr>
          <a:xfrm>
            <a:off x="12473747" y="3442398"/>
            <a:ext cx="1008870" cy="157480"/>
          </a:xfrm>
          <a:prstGeom prst="rect">
            <a:avLst/>
          </a:prstGeom>
          <a:solidFill>
            <a:srgbClr val="FABC46"/>
          </a:solidFill>
        </p:spPr>
      </p:sp>
      <p:sp>
        <p:nvSpPr>
          <p:cNvPr id="23152" name="object_23153"/>
          <p:cNvSpPr/>
          <p:nvPr/>
        </p:nvSpPr>
        <p:spPr>
          <a:xfrm>
            <a:off x="13482617" y="3442398"/>
            <a:ext cx="2269957" cy="157480"/>
          </a:xfrm>
          <a:prstGeom prst="rect">
            <a:avLst/>
          </a:prstGeom>
          <a:solidFill>
            <a:srgbClr val="35B77C"/>
          </a:solidFill>
        </p:spPr>
      </p:sp>
      <p:sp>
        <p:nvSpPr>
          <p:cNvPr id="23386" name="object_23387"/>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3388" name="object_23389"/>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765</a:t>
            </a:r>
          </a:p>
        </p:txBody>
      </p:sp>
      <p:sp>
        <p:nvSpPr>
          <p:cNvPr id="23390" name="object_23391"/>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 I=57%</a:t>
            </a:r>
          </a:p>
        </p:txBody>
      </p:sp>
      <p:sp>
        <p:nvSpPr>
          <p:cNvPr id="23392" name="object_23393"/>
          <p:cNvSpPr/>
          <p:nvPr/>
        </p:nvSpPr>
        <p:spPr>
          <a:xfrm>
            <a:off x="7345326" y="3759093"/>
            <a:ext cx="5574060" cy="212287"/>
          </a:xfrm>
          <a:prstGeom prst="rect">
            <a:avLst/>
          </a:prstGeom>
          <a:solidFill>
            <a:srgbClr val="49C0B6"/>
          </a:solidFill>
        </p:spPr>
      </p:sp>
      <p:sp>
        <p:nvSpPr>
          <p:cNvPr id="23394" name="object_23395"/>
          <p:cNvSpPr/>
          <p:nvPr/>
        </p:nvSpPr>
        <p:spPr>
          <a:xfrm>
            <a:off x="12919386" y="3599878"/>
            <a:ext cx="0" cy="6368604"/>
          </a:xfrm>
          <a:prstGeom prst="rect">
            <a:avLst/>
          </a:prstGeom>
          <a:ln w="21000">
            <a:solidFill>
              <a:srgbClr val="49C0B6"/>
            </a:solidFill>
          </a:ln>
        </p:spPr>
      </p:sp>
      <p:sp>
        <p:nvSpPr>
          <p:cNvPr id="23396" name="object_23397"/>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3398" name="object_23399"/>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3400" name="object_23401"/>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3402" name="object_23403"/>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98</a:t>
            </a:r>
          </a:p>
        </p:txBody>
      </p:sp>
      <p:sp>
        <p:nvSpPr>
          <p:cNvPr id="23404" name="object_23405"/>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I=94%</a:t>
            </a:r>
          </a:p>
        </p:txBody>
      </p:sp>
      <p:sp>
        <p:nvSpPr>
          <p:cNvPr id="23406" name="object_23407"/>
          <p:cNvSpPr/>
          <p:nvPr/>
        </p:nvSpPr>
        <p:spPr>
          <a:xfrm>
            <a:off x="7345326" y="4820527"/>
            <a:ext cx="5404659" cy="212287"/>
          </a:xfrm>
          <a:prstGeom prst="rect">
            <a:avLst/>
          </a:prstGeom>
          <a:solidFill>
            <a:srgbClr val="49C0B6"/>
          </a:solidFill>
        </p:spPr>
      </p:sp>
      <p:sp>
        <p:nvSpPr>
          <p:cNvPr id="23408" name="object_23409"/>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3410" name="object_23411"/>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228</a:t>
            </a:r>
          </a:p>
        </p:txBody>
      </p:sp>
      <p:sp>
        <p:nvSpPr>
          <p:cNvPr id="23412" name="object_23413"/>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 I=46%</a:t>
            </a:r>
          </a:p>
        </p:txBody>
      </p:sp>
      <p:sp>
        <p:nvSpPr>
          <p:cNvPr id="23414" name="object_23415"/>
          <p:cNvSpPr/>
          <p:nvPr/>
        </p:nvSpPr>
        <p:spPr>
          <a:xfrm>
            <a:off x="7345326" y="5351244"/>
            <a:ext cx="5531084" cy="212287"/>
          </a:xfrm>
          <a:prstGeom prst="rect">
            <a:avLst/>
          </a:prstGeom>
          <a:solidFill>
            <a:srgbClr val="49C0B6"/>
          </a:solidFill>
        </p:spPr>
      </p:sp>
      <p:sp>
        <p:nvSpPr>
          <p:cNvPr id="23416" name="object_23417"/>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3418" name="object_23419"/>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3420" name="object_23421"/>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422" name="object_23423"/>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29</a:t>
            </a:r>
          </a:p>
        </p:txBody>
      </p:sp>
      <p:sp>
        <p:nvSpPr>
          <p:cNvPr id="23424" name="object_23425"/>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I=100%</a:t>
            </a:r>
          </a:p>
        </p:txBody>
      </p:sp>
      <p:sp>
        <p:nvSpPr>
          <p:cNvPr id="23426" name="object_23427"/>
          <p:cNvSpPr/>
          <p:nvPr/>
        </p:nvSpPr>
        <p:spPr>
          <a:xfrm>
            <a:off x="7345326" y="6412678"/>
            <a:ext cx="5914063" cy="212287"/>
          </a:xfrm>
          <a:prstGeom prst="rect">
            <a:avLst/>
          </a:prstGeom>
          <a:solidFill>
            <a:srgbClr val="49C0B6"/>
          </a:solidFill>
        </p:spPr>
      </p:sp>
      <p:sp>
        <p:nvSpPr>
          <p:cNvPr id="23428" name="object_23429"/>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430" name="object_23431"/>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115</a:t>
            </a:r>
          </a:p>
        </p:txBody>
      </p:sp>
      <p:sp>
        <p:nvSpPr>
          <p:cNvPr id="23432" name="object_23433"/>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I=63%</a:t>
            </a:r>
          </a:p>
        </p:txBody>
      </p:sp>
      <p:sp>
        <p:nvSpPr>
          <p:cNvPr id="23434" name="object_23435"/>
          <p:cNvSpPr/>
          <p:nvPr/>
        </p:nvSpPr>
        <p:spPr>
          <a:xfrm>
            <a:off x="7345326" y="6943395"/>
            <a:ext cx="5205182" cy="212287"/>
          </a:xfrm>
          <a:prstGeom prst="rect">
            <a:avLst/>
          </a:prstGeom>
          <a:solidFill>
            <a:srgbClr val="49C0B6"/>
          </a:solidFill>
        </p:spPr>
      </p:sp>
      <p:sp>
        <p:nvSpPr>
          <p:cNvPr id="23436" name="object_23437"/>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438" name="object_23439"/>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178</a:t>
            </a:r>
          </a:p>
        </p:txBody>
      </p:sp>
      <p:sp>
        <p:nvSpPr>
          <p:cNvPr id="23440" name="object_23441"/>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I=38%</a:t>
            </a:r>
          </a:p>
        </p:txBody>
      </p:sp>
      <p:sp>
        <p:nvSpPr>
          <p:cNvPr id="23442" name="object_23443"/>
          <p:cNvSpPr/>
          <p:nvPr/>
        </p:nvSpPr>
        <p:spPr>
          <a:xfrm>
            <a:off x="7345326" y="7474112"/>
            <a:ext cx="5667807" cy="212287"/>
          </a:xfrm>
          <a:prstGeom prst="rect">
            <a:avLst/>
          </a:prstGeom>
          <a:solidFill>
            <a:srgbClr val="49C0B6"/>
          </a:solidFill>
        </p:spPr>
      </p:sp>
      <p:sp>
        <p:nvSpPr>
          <p:cNvPr id="23444" name="object_23445"/>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3446" name="object_23447"/>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3448" name="object_23449"/>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450" name="object_23451"/>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a:t>
            </a:r>
          </a:p>
        </p:txBody>
      </p:sp>
      <p:sp>
        <p:nvSpPr>
          <p:cNvPr id="23452" name="object_23453"/>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I=100%</a:t>
            </a:r>
          </a:p>
        </p:txBody>
      </p:sp>
      <p:sp>
        <p:nvSpPr>
          <p:cNvPr id="23454" name="object_23455"/>
          <p:cNvSpPr/>
          <p:nvPr/>
        </p:nvSpPr>
        <p:spPr>
          <a:xfrm>
            <a:off x="7345326" y="8535546"/>
            <a:ext cx="6165314" cy="212287"/>
          </a:xfrm>
          <a:prstGeom prst="rect">
            <a:avLst/>
          </a:prstGeom>
          <a:solidFill>
            <a:srgbClr val="49C0B6"/>
          </a:solidFill>
        </p:spPr>
      </p:sp>
      <p:sp>
        <p:nvSpPr>
          <p:cNvPr id="23456" name="object_23457"/>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458" name="object_23459"/>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199</a:t>
            </a:r>
          </a:p>
        </p:txBody>
      </p:sp>
      <p:sp>
        <p:nvSpPr>
          <p:cNvPr id="23460" name="object_23461"/>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I=59%</a:t>
            </a:r>
          </a:p>
        </p:txBody>
      </p:sp>
      <p:sp>
        <p:nvSpPr>
          <p:cNvPr id="23462" name="object_23463"/>
          <p:cNvSpPr/>
          <p:nvPr/>
        </p:nvSpPr>
        <p:spPr>
          <a:xfrm>
            <a:off x="7345326" y="9066263"/>
            <a:ext cx="5390777" cy="212287"/>
          </a:xfrm>
          <a:prstGeom prst="rect">
            <a:avLst/>
          </a:prstGeom>
          <a:solidFill>
            <a:srgbClr val="49C0B6"/>
          </a:solidFill>
        </p:spPr>
      </p:sp>
      <p:sp>
        <p:nvSpPr>
          <p:cNvPr id="23464" name="object_23465"/>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466" name="object_23467"/>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106</a:t>
            </a:r>
          </a:p>
        </p:txBody>
      </p:sp>
      <p:sp>
        <p:nvSpPr>
          <p:cNvPr id="23468" name="object_23469"/>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I=41%</a:t>
            </a:r>
          </a:p>
        </p:txBody>
      </p:sp>
      <p:sp>
        <p:nvSpPr>
          <p:cNvPr id="23470" name="object_23471"/>
          <p:cNvSpPr/>
          <p:nvPr/>
        </p:nvSpPr>
        <p:spPr>
          <a:xfrm>
            <a:off x="7345326" y="9596980"/>
            <a:ext cx="5758171" cy="212287"/>
          </a:xfrm>
          <a:prstGeom prst="rect">
            <a:avLst/>
          </a:prstGeom>
          <a:solidFill>
            <a:srgbClr val="49C0B6"/>
          </a:solidFill>
        </p:spPr>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80" name="object_23481"/>
          <p:cNvSpPr>
            <a:spLocks noGrp="1"/>
          </p:cNvSpPr>
          <p:nvPr/>
        </p:nvSpPr>
        <p:spPr>
          <a:xfrm>
            <a:off x="663156" y="586369"/>
            <a:ext cx="922019" cy="922019"/>
          </a:xfrm>
          <a:prstGeom prst="ellipse">
            <a:avLst/>
          </a:prstGeom>
          <a:solidFill>
            <a:srgbClr val="5181B7"/>
          </a:solidFill>
        </p:spPr>
        <p:txBody>
          <a:bodyPr wrap="square" lIns="0" tIns="0" rIns="0" bIns="0" rtlCol="0" anchor="ctr"/>
          <a:lstStyle/>
          <a:p>
            <a:pPr algn="ctr"/>
            <a:r>
              <a:rPr sz="2950" b="1" dirty="0">
                <a:solidFill>
                  <a:srgbClr val="FFFFFF"/>
                </a:solidFill>
                <a:latin typeface="Arial"/>
                <a:ea typeface="Arial"/>
              </a:rPr>
              <a:t>18</a:t>
            </a:r>
            <a:endParaRPr sz="2950" b="1" dirty="0"/>
          </a:p>
        </p:txBody>
      </p:sp>
      <p:sp>
        <p:nvSpPr>
          <p:cNvPr id="23482" name="object_2348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innovation-friendly climate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3484" name="23485">
            <a:hlinkClick r:id="rId3" action="ppaction://hlinksldjump" tooltip="Content"/>
          </p:cNvPr>
          <p:cNvGrpSpPr/>
          <p:nvPr/>
        </p:nvGrpSpPr>
        <p:grpSpPr>
          <a:xfrm>
            <a:off x="19403940" y="295737"/>
            <a:ext cx="350000" cy="350000"/>
            <a:chOff x="0" y="0"/>
            <a:chExt cx="0" cy="0"/>
          </a:xfrm>
        </p:grpSpPr>
        <p:sp>
          <p:nvSpPr>
            <p:cNvPr id="23486" name="23487"/>
            <p:cNvSpPr/>
            <p:nvPr/>
          </p:nvSpPr>
          <p:spPr>
            <a:xfrm>
              <a:off x="0" y="0"/>
              <a:ext cx="350000" cy="350000"/>
            </a:xfrm>
            <a:prstGeom prst="rect">
              <a:avLst/>
            </a:prstGeom>
            <a:noFill/>
            <a:ln w="30000" cap="flat" cmpd="sng" algn="ctr">
              <a:solidFill>
                <a:srgbClr val="707274"/>
              </a:solidFill>
            </a:ln>
          </p:spPr>
        </p:sp>
        <p:sp>
          <p:nvSpPr>
            <p:cNvPr id="23488" name="2348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3490" name="23491">
            <a:hlinkClick r:id="rId4" action="ppaction://hlinksldjump" tooltip="Project overview"/>
          </p:cNvPr>
          <p:cNvGrpSpPr/>
          <p:nvPr/>
        </p:nvGrpSpPr>
        <p:grpSpPr>
          <a:xfrm>
            <a:off x="18380322" y="295737"/>
            <a:ext cx="350000" cy="350000"/>
            <a:chOff x="0" y="0"/>
            <a:chExt cx="0" cy="0"/>
          </a:xfrm>
        </p:grpSpPr>
        <p:sp>
          <p:nvSpPr>
            <p:cNvPr id="23492" name="23493"/>
            <p:cNvSpPr/>
            <p:nvPr/>
          </p:nvSpPr>
          <p:spPr>
            <a:xfrm>
              <a:off x="0" y="0"/>
              <a:ext cx="350000" cy="350000"/>
            </a:xfrm>
            <a:prstGeom prst="rect">
              <a:avLst/>
            </a:prstGeom>
            <a:noFill/>
            <a:ln w="30000" cap="flat" cmpd="sng" algn="ctr">
              <a:solidFill>
                <a:srgbClr val="707274"/>
              </a:solidFill>
            </a:ln>
          </p:spPr>
        </p:sp>
        <p:sp>
          <p:nvSpPr>
            <p:cNvPr id="23494" name="23495"/>
            <p:cNvSpPr/>
            <p:nvPr/>
          </p:nvSpPr>
          <p:spPr>
            <a:xfrm>
              <a:off x="0" y="280000"/>
              <a:ext cx="350000" cy="0"/>
            </a:xfrm>
            <a:prstGeom prst="line">
              <a:avLst/>
            </a:prstGeom>
            <a:solidFill>
              <a:srgbClr val="000000"/>
            </a:solidFill>
            <a:ln w="11000" cap="flat" cmpd="sng" algn="ctr">
              <a:solidFill>
                <a:srgbClr val="707274"/>
              </a:solidFill>
            </a:ln>
          </p:spPr>
        </p:sp>
        <p:sp>
          <p:nvSpPr>
            <p:cNvPr id="23496" name="23497"/>
            <p:cNvSpPr/>
            <p:nvPr/>
          </p:nvSpPr>
          <p:spPr>
            <a:xfrm>
              <a:off x="175000" y="280000"/>
              <a:ext cx="0" cy="70000"/>
            </a:xfrm>
            <a:prstGeom prst="line">
              <a:avLst/>
            </a:prstGeom>
            <a:solidFill>
              <a:srgbClr val="000000"/>
            </a:solidFill>
            <a:ln w="11000" cap="flat" cmpd="sng" algn="ctr">
              <a:solidFill>
                <a:srgbClr val="707274"/>
              </a:solidFill>
            </a:ln>
          </p:spPr>
        </p:sp>
        <p:sp>
          <p:nvSpPr>
            <p:cNvPr id="23498" name="object_23499"/>
            <p:cNvSpPr/>
            <p:nvPr/>
          </p:nvSpPr>
          <p:spPr>
            <a:xfrm>
              <a:off x="50000" y="87500"/>
              <a:ext cx="75000" cy="75000"/>
            </a:xfrm>
            <a:prstGeom prst="ellipse">
              <a:avLst/>
            </a:prstGeom>
            <a:solidFill>
              <a:srgbClr val="707274"/>
            </a:solidFill>
          </p:spPr>
        </p:sp>
        <p:sp>
          <p:nvSpPr>
            <p:cNvPr id="23500" name="object_23501"/>
            <p:cNvSpPr/>
            <p:nvPr/>
          </p:nvSpPr>
          <p:spPr>
            <a:xfrm>
              <a:off x="137500" y="87500"/>
              <a:ext cx="75000" cy="75000"/>
            </a:xfrm>
            <a:prstGeom prst="ellipse">
              <a:avLst/>
            </a:prstGeom>
            <a:solidFill>
              <a:srgbClr val="707274"/>
            </a:solidFill>
          </p:spPr>
        </p:sp>
        <p:sp>
          <p:nvSpPr>
            <p:cNvPr id="23502" name="object_23503"/>
            <p:cNvSpPr/>
            <p:nvPr/>
          </p:nvSpPr>
          <p:spPr>
            <a:xfrm>
              <a:off x="225000" y="87500"/>
              <a:ext cx="75000" cy="75000"/>
            </a:xfrm>
            <a:prstGeom prst="ellipse">
              <a:avLst/>
            </a:prstGeom>
            <a:solidFill>
              <a:srgbClr val="707274"/>
            </a:solidFill>
          </p:spPr>
        </p:sp>
        <p:sp>
          <p:nvSpPr>
            <p:cNvPr id="23504" name="23505"/>
            <p:cNvSpPr/>
            <p:nvPr/>
          </p:nvSpPr>
          <p:spPr>
            <a:xfrm>
              <a:off x="105000" y="233333"/>
              <a:ext cx="140000" cy="0"/>
            </a:xfrm>
            <a:prstGeom prst="rect">
              <a:avLst/>
            </a:prstGeom>
            <a:noFill/>
            <a:ln w="30000" cap="flat" cmpd="sng" algn="ctr">
              <a:solidFill>
                <a:srgbClr val="707274"/>
              </a:solidFill>
            </a:ln>
          </p:spPr>
        </p:sp>
        <p:sp>
          <p:nvSpPr>
            <p:cNvPr id="23506" name="2350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508" name="23509">
            <a:hlinkClick r:id="rId5" action="ppaction://hlinksldjump" tooltip="Response-Rate"/>
          </p:cNvPr>
          <p:cNvGrpSpPr/>
          <p:nvPr/>
        </p:nvGrpSpPr>
        <p:grpSpPr>
          <a:xfrm>
            <a:off x="17356704" y="295737"/>
            <a:ext cx="350000" cy="350000"/>
            <a:chOff x="0" y="0"/>
            <a:chExt cx="0" cy="0"/>
          </a:xfrm>
        </p:grpSpPr>
        <p:sp>
          <p:nvSpPr>
            <p:cNvPr id="23510" name="23511"/>
            <p:cNvSpPr/>
            <p:nvPr/>
          </p:nvSpPr>
          <p:spPr>
            <a:xfrm>
              <a:off x="0" y="0"/>
              <a:ext cx="350000" cy="350000"/>
            </a:xfrm>
            <a:prstGeom prst="rect">
              <a:avLst/>
            </a:prstGeom>
            <a:noFill/>
            <a:ln w="30000" cap="flat" cmpd="sng" algn="ctr">
              <a:solidFill>
                <a:srgbClr val="707274"/>
              </a:solidFill>
            </a:ln>
          </p:spPr>
        </p:sp>
        <p:sp>
          <p:nvSpPr>
            <p:cNvPr id="23512" name="2351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3514" name="object_23515">
            <a:hlinkClick r:id="rId6" action="ppaction://hlinksldjump" tooltip="Index overview"/>
          </p:cNvPr>
          <p:cNvGrpSpPr/>
          <p:nvPr/>
        </p:nvGrpSpPr>
        <p:grpSpPr>
          <a:xfrm>
            <a:off x="16333086" y="295737"/>
            <a:ext cx="511198" cy="515004"/>
            <a:chOff x="17809255" y="706508"/>
            <a:chExt cx="711198" cy="715004"/>
          </a:xfrm>
        </p:grpSpPr>
        <p:sp>
          <p:nvSpPr>
            <p:cNvPr id="23516" name="object_23517"/>
            <p:cNvSpPr/>
            <p:nvPr/>
          </p:nvSpPr>
          <p:spPr>
            <a:xfrm>
              <a:off x="17809255" y="706508"/>
              <a:ext cx="711198" cy="715004"/>
            </a:xfrm>
            <a:prstGeom prst="rect">
              <a:avLst/>
            </a:prstGeom>
            <a:solidFill>
              <a:srgbClr val="FFFFFF">
                <a:alpha val="500"/>
              </a:srgbClr>
            </a:solidFill>
            <a:ln>
              <a:noFill/>
            </a:ln>
          </p:spPr>
        </p:sp>
        <p:sp>
          <p:nvSpPr>
            <p:cNvPr id="23518" name="object_2351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3520" name="object_2352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3522" name="object_2352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3524" name="object_2352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3526" name="object_2352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3528" name="object_2352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3530" name="object_2353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3532" name="object_2353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3534" name="object_2353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3536" name="object_2353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3538" name="object_23539">
            <a:hlinkClick r:id="rId7" action="ppaction://hlinksldjump" tooltip="Dimensions"/>
          </p:cNvPr>
          <p:cNvGrpSpPr/>
          <p:nvPr/>
        </p:nvGrpSpPr>
        <p:grpSpPr>
          <a:xfrm>
            <a:off x="15309468" y="295737"/>
            <a:ext cx="350000" cy="350000"/>
            <a:chOff x="0" y="0"/>
            <a:chExt cx="0" cy="0"/>
          </a:xfrm>
        </p:grpSpPr>
        <p:sp>
          <p:nvSpPr>
            <p:cNvPr id="23540" name="object_23541"/>
            <p:cNvSpPr/>
            <p:nvPr/>
          </p:nvSpPr>
          <p:spPr>
            <a:xfrm>
              <a:off x="30600" y="27733"/>
              <a:ext cx="113800" cy="61200"/>
            </a:xfrm>
            <a:prstGeom prst="rect">
              <a:avLst/>
            </a:prstGeom>
            <a:solidFill>
              <a:srgbClr val="707274"/>
            </a:solidFill>
            <a:ln>
              <a:noFill/>
            </a:ln>
          </p:spPr>
        </p:sp>
        <p:sp>
          <p:nvSpPr>
            <p:cNvPr id="23542" name="object_23543"/>
            <p:cNvSpPr/>
            <p:nvPr/>
          </p:nvSpPr>
          <p:spPr>
            <a:xfrm>
              <a:off x="275600" y="27733"/>
              <a:ext cx="43800" cy="61200"/>
            </a:xfrm>
            <a:prstGeom prst="rect">
              <a:avLst/>
            </a:prstGeom>
            <a:solidFill>
              <a:srgbClr val="707274"/>
            </a:solidFill>
            <a:ln>
              <a:noFill/>
            </a:ln>
          </p:spPr>
        </p:sp>
        <p:sp>
          <p:nvSpPr>
            <p:cNvPr id="23544" name="object_23545"/>
            <p:cNvSpPr/>
            <p:nvPr/>
          </p:nvSpPr>
          <p:spPr>
            <a:xfrm>
              <a:off x="0" y="27733"/>
              <a:ext cx="61200" cy="61200"/>
            </a:xfrm>
            <a:prstGeom prst="ellipse">
              <a:avLst/>
            </a:prstGeom>
            <a:solidFill>
              <a:srgbClr val="707274"/>
            </a:solidFill>
            <a:ln>
              <a:noFill/>
            </a:ln>
          </p:spPr>
        </p:sp>
        <p:sp>
          <p:nvSpPr>
            <p:cNvPr id="23546" name="object_23547"/>
            <p:cNvSpPr/>
            <p:nvPr/>
          </p:nvSpPr>
          <p:spPr>
            <a:xfrm>
              <a:off x="113800" y="27733"/>
              <a:ext cx="61200" cy="61200"/>
            </a:xfrm>
            <a:prstGeom prst="ellipse">
              <a:avLst/>
            </a:prstGeom>
            <a:solidFill>
              <a:srgbClr val="707274"/>
            </a:solidFill>
            <a:ln>
              <a:noFill/>
            </a:ln>
          </p:spPr>
        </p:sp>
        <p:sp>
          <p:nvSpPr>
            <p:cNvPr id="23548" name="object_23549"/>
            <p:cNvSpPr/>
            <p:nvPr/>
          </p:nvSpPr>
          <p:spPr>
            <a:xfrm>
              <a:off x="288800" y="27733"/>
              <a:ext cx="61200" cy="61200"/>
            </a:xfrm>
            <a:prstGeom prst="ellipse">
              <a:avLst/>
            </a:prstGeom>
            <a:solidFill>
              <a:srgbClr val="707274"/>
            </a:solidFill>
            <a:ln>
              <a:noFill/>
            </a:ln>
          </p:spPr>
        </p:sp>
        <p:sp>
          <p:nvSpPr>
            <p:cNvPr id="23550" name="object_23551"/>
            <p:cNvSpPr/>
            <p:nvPr/>
          </p:nvSpPr>
          <p:spPr>
            <a:xfrm>
              <a:off x="245000" y="27733"/>
              <a:ext cx="61200" cy="61200"/>
            </a:xfrm>
            <a:prstGeom prst="ellipse">
              <a:avLst/>
            </a:prstGeom>
            <a:solidFill>
              <a:srgbClr val="707274"/>
            </a:solidFill>
            <a:ln>
              <a:noFill/>
            </a:ln>
          </p:spPr>
        </p:sp>
        <p:sp>
          <p:nvSpPr>
            <p:cNvPr id="23552" name="object_23553"/>
            <p:cNvSpPr/>
            <p:nvPr/>
          </p:nvSpPr>
          <p:spPr>
            <a:xfrm>
              <a:off x="30600" y="144400"/>
              <a:ext cx="43800" cy="61200"/>
            </a:xfrm>
            <a:prstGeom prst="rect">
              <a:avLst/>
            </a:prstGeom>
            <a:solidFill>
              <a:srgbClr val="707274"/>
            </a:solidFill>
            <a:ln>
              <a:noFill/>
            </a:ln>
          </p:spPr>
        </p:sp>
        <p:sp>
          <p:nvSpPr>
            <p:cNvPr id="23554" name="object_23555"/>
            <p:cNvSpPr/>
            <p:nvPr/>
          </p:nvSpPr>
          <p:spPr>
            <a:xfrm>
              <a:off x="205600" y="144400"/>
              <a:ext cx="113800" cy="61200"/>
            </a:xfrm>
            <a:prstGeom prst="rect">
              <a:avLst/>
            </a:prstGeom>
            <a:solidFill>
              <a:srgbClr val="707274"/>
            </a:solidFill>
            <a:ln>
              <a:noFill/>
            </a:ln>
          </p:spPr>
        </p:sp>
        <p:sp>
          <p:nvSpPr>
            <p:cNvPr id="23556" name="object_23557"/>
            <p:cNvSpPr/>
            <p:nvPr/>
          </p:nvSpPr>
          <p:spPr>
            <a:xfrm>
              <a:off x="0" y="144400"/>
              <a:ext cx="61200" cy="61200"/>
            </a:xfrm>
            <a:prstGeom prst="ellipse">
              <a:avLst/>
            </a:prstGeom>
            <a:solidFill>
              <a:srgbClr val="707274"/>
            </a:solidFill>
            <a:ln>
              <a:noFill/>
            </a:ln>
          </p:spPr>
        </p:sp>
        <p:sp>
          <p:nvSpPr>
            <p:cNvPr id="23558" name="object_23559"/>
            <p:cNvSpPr/>
            <p:nvPr/>
          </p:nvSpPr>
          <p:spPr>
            <a:xfrm>
              <a:off x="43800" y="144400"/>
              <a:ext cx="61200" cy="61200"/>
            </a:xfrm>
            <a:prstGeom prst="ellipse">
              <a:avLst/>
            </a:prstGeom>
            <a:solidFill>
              <a:srgbClr val="707274"/>
            </a:solidFill>
            <a:ln>
              <a:noFill/>
            </a:ln>
          </p:spPr>
        </p:sp>
        <p:sp>
          <p:nvSpPr>
            <p:cNvPr id="23560" name="object_23561"/>
            <p:cNvSpPr/>
            <p:nvPr/>
          </p:nvSpPr>
          <p:spPr>
            <a:xfrm>
              <a:off x="288800" y="144400"/>
              <a:ext cx="61200" cy="61200"/>
            </a:xfrm>
            <a:prstGeom prst="ellipse">
              <a:avLst/>
            </a:prstGeom>
            <a:solidFill>
              <a:srgbClr val="707274"/>
            </a:solidFill>
            <a:ln>
              <a:noFill/>
            </a:ln>
          </p:spPr>
        </p:sp>
        <p:sp>
          <p:nvSpPr>
            <p:cNvPr id="23562" name="object_23563"/>
            <p:cNvSpPr/>
            <p:nvPr/>
          </p:nvSpPr>
          <p:spPr>
            <a:xfrm>
              <a:off x="175000" y="144400"/>
              <a:ext cx="61200" cy="61200"/>
            </a:xfrm>
            <a:prstGeom prst="ellipse">
              <a:avLst/>
            </a:prstGeom>
            <a:solidFill>
              <a:srgbClr val="707274"/>
            </a:solidFill>
            <a:ln>
              <a:noFill/>
            </a:ln>
          </p:spPr>
        </p:sp>
        <p:sp>
          <p:nvSpPr>
            <p:cNvPr id="23564" name="object_23565"/>
            <p:cNvSpPr/>
            <p:nvPr/>
          </p:nvSpPr>
          <p:spPr>
            <a:xfrm>
              <a:off x="30600" y="261067"/>
              <a:ext cx="78800" cy="61200"/>
            </a:xfrm>
            <a:prstGeom prst="rect">
              <a:avLst/>
            </a:prstGeom>
            <a:solidFill>
              <a:srgbClr val="707274"/>
            </a:solidFill>
            <a:ln>
              <a:noFill/>
            </a:ln>
          </p:spPr>
        </p:sp>
        <p:sp>
          <p:nvSpPr>
            <p:cNvPr id="23566" name="object_23567"/>
            <p:cNvSpPr/>
            <p:nvPr/>
          </p:nvSpPr>
          <p:spPr>
            <a:xfrm>
              <a:off x="240600" y="261067"/>
              <a:ext cx="78800" cy="61200"/>
            </a:xfrm>
            <a:prstGeom prst="rect">
              <a:avLst/>
            </a:prstGeom>
            <a:solidFill>
              <a:srgbClr val="707274"/>
            </a:solidFill>
            <a:ln>
              <a:noFill/>
            </a:ln>
          </p:spPr>
        </p:sp>
        <p:sp>
          <p:nvSpPr>
            <p:cNvPr id="23568" name="object_23569"/>
            <p:cNvSpPr/>
            <p:nvPr/>
          </p:nvSpPr>
          <p:spPr>
            <a:xfrm>
              <a:off x="0" y="261067"/>
              <a:ext cx="61200" cy="61200"/>
            </a:xfrm>
            <a:prstGeom prst="ellipse">
              <a:avLst/>
            </a:prstGeom>
            <a:solidFill>
              <a:srgbClr val="707274"/>
            </a:solidFill>
            <a:ln>
              <a:noFill/>
            </a:ln>
          </p:spPr>
        </p:sp>
        <p:sp>
          <p:nvSpPr>
            <p:cNvPr id="23570" name="object_23571"/>
            <p:cNvSpPr/>
            <p:nvPr/>
          </p:nvSpPr>
          <p:spPr>
            <a:xfrm>
              <a:off x="78800" y="261067"/>
              <a:ext cx="61200" cy="61200"/>
            </a:xfrm>
            <a:prstGeom prst="ellipse">
              <a:avLst/>
            </a:prstGeom>
            <a:solidFill>
              <a:srgbClr val="707274"/>
            </a:solidFill>
            <a:ln>
              <a:noFill/>
            </a:ln>
          </p:spPr>
        </p:sp>
        <p:sp>
          <p:nvSpPr>
            <p:cNvPr id="23572" name="object_23573"/>
            <p:cNvSpPr/>
            <p:nvPr/>
          </p:nvSpPr>
          <p:spPr>
            <a:xfrm>
              <a:off x="288800" y="261067"/>
              <a:ext cx="61200" cy="61200"/>
            </a:xfrm>
            <a:prstGeom prst="ellipse">
              <a:avLst/>
            </a:prstGeom>
            <a:solidFill>
              <a:srgbClr val="707274"/>
            </a:solidFill>
            <a:ln>
              <a:noFill/>
            </a:ln>
          </p:spPr>
        </p:sp>
        <p:sp>
          <p:nvSpPr>
            <p:cNvPr id="23574" name="object_23575"/>
            <p:cNvSpPr/>
            <p:nvPr/>
          </p:nvSpPr>
          <p:spPr>
            <a:xfrm>
              <a:off x="210000" y="261067"/>
              <a:ext cx="61200" cy="61200"/>
            </a:xfrm>
            <a:prstGeom prst="ellipse">
              <a:avLst/>
            </a:prstGeom>
            <a:solidFill>
              <a:srgbClr val="707274"/>
            </a:solidFill>
            <a:ln>
              <a:noFill/>
            </a:ln>
          </p:spPr>
        </p:sp>
        <p:sp>
          <p:nvSpPr>
            <p:cNvPr id="23576" name="2357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578" name="object_23579">
            <a:hlinkClick r:id="rId8" action="ppaction://hlinksldjump" tooltip="Portfolio of Action"/>
          </p:cNvPr>
          <p:cNvGrpSpPr/>
          <p:nvPr/>
        </p:nvGrpSpPr>
        <p:grpSpPr>
          <a:xfrm>
            <a:off x="19403940" y="887211"/>
            <a:ext cx="350000" cy="350000"/>
            <a:chOff x="0" y="0"/>
            <a:chExt cx="0" cy="0"/>
          </a:xfrm>
        </p:grpSpPr>
        <p:sp>
          <p:nvSpPr>
            <p:cNvPr id="23582" name="object_23583"/>
            <p:cNvSpPr/>
            <p:nvPr/>
          </p:nvSpPr>
          <p:spPr>
            <a:xfrm>
              <a:off x="11900" y="79800"/>
              <a:ext cx="51110" cy="51110"/>
            </a:xfrm>
            <a:prstGeom prst="ellipse">
              <a:avLst/>
            </a:prstGeom>
            <a:solidFill>
              <a:srgbClr val="707274"/>
            </a:solidFill>
          </p:spPr>
        </p:sp>
        <p:sp>
          <p:nvSpPr>
            <p:cNvPr id="23584" name="object_23585"/>
            <p:cNvSpPr/>
            <p:nvPr/>
          </p:nvSpPr>
          <p:spPr>
            <a:xfrm>
              <a:off x="121800" y="124250"/>
              <a:ext cx="51110" cy="51110"/>
            </a:xfrm>
            <a:prstGeom prst="ellipse">
              <a:avLst/>
            </a:prstGeom>
            <a:solidFill>
              <a:srgbClr val="707274"/>
            </a:solidFill>
          </p:spPr>
        </p:sp>
        <p:sp>
          <p:nvSpPr>
            <p:cNvPr id="23586" name="object_23587"/>
            <p:cNvSpPr/>
            <p:nvPr/>
          </p:nvSpPr>
          <p:spPr>
            <a:xfrm>
              <a:off x="244650" y="42700"/>
              <a:ext cx="51110" cy="51110"/>
            </a:xfrm>
            <a:prstGeom prst="ellipse">
              <a:avLst/>
            </a:prstGeom>
            <a:solidFill>
              <a:srgbClr val="707274"/>
            </a:solidFill>
          </p:spPr>
        </p:sp>
        <p:sp>
          <p:nvSpPr>
            <p:cNvPr id="23588" name="object_23589"/>
            <p:cNvSpPr/>
            <p:nvPr/>
          </p:nvSpPr>
          <p:spPr>
            <a:xfrm>
              <a:off x="282800" y="229250"/>
              <a:ext cx="51110" cy="51110"/>
            </a:xfrm>
            <a:prstGeom prst="ellipse">
              <a:avLst/>
            </a:prstGeom>
            <a:solidFill>
              <a:srgbClr val="707274"/>
            </a:solidFill>
          </p:spPr>
        </p:sp>
        <p:sp>
          <p:nvSpPr>
            <p:cNvPr id="23590" name="object_23591"/>
            <p:cNvSpPr/>
            <p:nvPr/>
          </p:nvSpPr>
          <p:spPr>
            <a:xfrm>
              <a:off x="79800" y="234500"/>
              <a:ext cx="51110" cy="51110"/>
            </a:xfrm>
            <a:prstGeom prst="ellipse">
              <a:avLst/>
            </a:prstGeom>
            <a:solidFill>
              <a:srgbClr val="707274"/>
            </a:solidFill>
          </p:spPr>
        </p:sp>
        <p:sp>
          <p:nvSpPr>
            <p:cNvPr id="23592" name="object_23593"/>
            <p:cNvSpPr/>
            <p:nvPr/>
          </p:nvSpPr>
          <p:spPr>
            <a:xfrm>
              <a:off x="105350" y="23800"/>
              <a:ext cx="51110" cy="51110"/>
            </a:xfrm>
            <a:prstGeom prst="ellipse">
              <a:avLst/>
            </a:prstGeom>
            <a:solidFill>
              <a:srgbClr val="707274"/>
            </a:solidFill>
          </p:spPr>
        </p:sp>
        <p:sp>
          <p:nvSpPr>
            <p:cNvPr id="23594" name="object_23595"/>
            <p:cNvSpPr/>
            <p:nvPr/>
          </p:nvSpPr>
          <p:spPr>
            <a:xfrm>
              <a:off x="232050" y="149450"/>
              <a:ext cx="51110" cy="51110"/>
            </a:xfrm>
            <a:prstGeom prst="ellipse">
              <a:avLst/>
            </a:prstGeom>
            <a:solidFill>
              <a:srgbClr val="707274"/>
            </a:solidFill>
          </p:spPr>
        </p:sp>
        <p:sp>
          <p:nvSpPr>
            <p:cNvPr id="23596" name="object_23597"/>
            <p:cNvSpPr/>
            <p:nvPr/>
          </p:nvSpPr>
          <p:spPr>
            <a:xfrm>
              <a:off x="0" y="175000"/>
              <a:ext cx="350000" cy="0"/>
            </a:xfrm>
            <a:prstGeom prst="rect">
              <a:avLst/>
            </a:prstGeom>
            <a:noFill/>
            <a:ln w="10470">
              <a:solidFill>
                <a:srgbClr val="707274"/>
              </a:solidFill>
            </a:ln>
          </p:spPr>
        </p:sp>
        <p:sp>
          <p:nvSpPr>
            <p:cNvPr id="23598" name="object_23599"/>
            <p:cNvSpPr/>
            <p:nvPr/>
          </p:nvSpPr>
          <p:spPr>
            <a:xfrm>
              <a:off x="175000" y="0"/>
              <a:ext cx="0" cy="350000"/>
            </a:xfrm>
            <a:prstGeom prst="rect">
              <a:avLst/>
            </a:prstGeom>
            <a:noFill/>
            <a:ln w="10470">
              <a:solidFill>
                <a:srgbClr val="707274"/>
              </a:solidFill>
            </a:ln>
          </p:spPr>
        </p:sp>
        <p:sp>
          <p:nvSpPr>
            <p:cNvPr id="23600" name="2360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602" name="23603">
            <a:hlinkClick r:id="rId9" action="ppaction://hlinksldjump" tooltip="Semantic Differential"/>
          </p:cNvPr>
          <p:cNvGrpSpPr/>
          <p:nvPr/>
        </p:nvGrpSpPr>
        <p:grpSpPr>
          <a:xfrm>
            <a:off x="18380322" y="887211"/>
            <a:ext cx="561600" cy="648000"/>
            <a:chOff x="0" y="0"/>
            <a:chExt cx="0" cy="0"/>
          </a:xfrm>
        </p:grpSpPr>
        <p:sp>
          <p:nvSpPr>
            <p:cNvPr id="23604" name="23605"/>
            <p:cNvSpPr/>
            <p:nvPr/>
          </p:nvSpPr>
          <p:spPr>
            <a:xfrm>
              <a:off x="0" y="0"/>
              <a:ext cx="350000" cy="350000"/>
            </a:xfrm>
            <a:prstGeom prst="rect">
              <a:avLst/>
            </a:prstGeom>
            <a:noFill/>
            <a:ln w="30000" cap="flat" cmpd="sng" algn="ctr">
              <a:solidFill>
                <a:srgbClr val="707274"/>
              </a:solidFill>
            </a:ln>
          </p:spPr>
        </p:sp>
        <p:cxnSp>
          <p:nvCxnSpPr>
            <p:cNvPr id="23606" name="object_2360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3608" name="object_2360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3610" name="2361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612" name="23613">
            <a:hlinkClick r:id="rId10" action="ppaction://hlinksldjump"/>
          </p:cNvPr>
          <p:cNvGrpSpPr/>
          <p:nvPr/>
        </p:nvGrpSpPr>
        <p:grpSpPr>
          <a:xfrm>
            <a:off x="17356704" y="887211"/>
            <a:ext cx="561600" cy="648000"/>
            <a:chOff x="0" y="0"/>
            <a:chExt cx="0" cy="0"/>
          </a:xfrm>
        </p:grpSpPr>
        <p:sp>
          <p:nvSpPr>
            <p:cNvPr id="23614" name="23615"/>
            <p:cNvSpPr/>
            <p:nvPr/>
          </p:nvSpPr>
          <p:spPr>
            <a:xfrm>
              <a:off x="0" y="0"/>
              <a:ext cx="350000" cy="350000"/>
            </a:xfrm>
            <a:prstGeom prst="rect">
              <a:avLst/>
            </a:prstGeom>
            <a:noFill/>
            <a:ln w="30000" cap="flat" cmpd="sng" algn="ctr">
              <a:solidFill>
                <a:srgbClr val="707274"/>
              </a:solidFill>
            </a:ln>
          </p:spPr>
        </p:sp>
        <p:sp>
          <p:nvSpPr>
            <p:cNvPr id="23616" name="object_2361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3618" name="object_23619"/>
            <p:cNvSpPr/>
            <p:nvPr/>
          </p:nvSpPr>
          <p:spPr>
            <a:xfrm>
              <a:off x="136856" y="41051"/>
              <a:ext cx="54000" cy="59400"/>
            </a:xfrm>
            <a:prstGeom prst="rect">
              <a:avLst/>
            </a:prstGeom>
            <a:solidFill>
              <a:srgbClr val="707274"/>
            </a:solidFill>
          </p:spPr>
        </p:sp>
        <p:sp>
          <p:nvSpPr>
            <p:cNvPr id="23620" name="object_23621"/>
            <p:cNvSpPr/>
            <p:nvPr/>
          </p:nvSpPr>
          <p:spPr>
            <a:xfrm>
              <a:off x="180596" y="70751"/>
              <a:ext cx="55300" cy="0"/>
            </a:xfrm>
            <a:prstGeom prst="line">
              <a:avLst/>
            </a:prstGeom>
            <a:solidFill>
              <a:srgbClr val="000000"/>
            </a:solidFill>
            <a:ln w="11000" cap="flat" cmpd="sng" algn="ctr">
              <a:solidFill>
                <a:srgbClr val="707274"/>
              </a:solidFill>
            </a:ln>
          </p:spPr>
        </p:sp>
        <p:sp>
          <p:nvSpPr>
            <p:cNvPr id="23622" name="object_23623"/>
            <p:cNvSpPr/>
            <p:nvPr/>
          </p:nvSpPr>
          <p:spPr>
            <a:xfrm>
              <a:off x="245893" y="41051"/>
              <a:ext cx="54000" cy="59400"/>
            </a:xfrm>
            <a:prstGeom prst="ellipse">
              <a:avLst/>
            </a:prstGeom>
            <a:solidFill>
              <a:srgbClr val="707274"/>
            </a:solidFill>
          </p:spPr>
        </p:sp>
        <p:sp>
          <p:nvSpPr>
            <p:cNvPr id="23624" name="object_23625"/>
            <p:cNvSpPr/>
            <p:nvPr/>
          </p:nvSpPr>
          <p:spPr>
            <a:xfrm>
              <a:off x="136856" y="143142"/>
              <a:ext cx="54000" cy="59400"/>
            </a:xfrm>
            <a:prstGeom prst="rect">
              <a:avLst/>
            </a:prstGeom>
            <a:solidFill>
              <a:srgbClr val="707274"/>
            </a:solidFill>
          </p:spPr>
        </p:sp>
        <p:sp>
          <p:nvSpPr>
            <p:cNvPr id="23626" name="object_23627"/>
            <p:cNvSpPr/>
            <p:nvPr/>
          </p:nvSpPr>
          <p:spPr>
            <a:xfrm>
              <a:off x="180596" y="172842"/>
              <a:ext cx="55300" cy="0"/>
            </a:xfrm>
            <a:prstGeom prst="line">
              <a:avLst/>
            </a:prstGeom>
            <a:solidFill>
              <a:srgbClr val="000000"/>
            </a:solidFill>
            <a:ln w="11000" cap="flat" cmpd="sng" algn="ctr">
              <a:solidFill>
                <a:srgbClr val="707274"/>
              </a:solidFill>
            </a:ln>
          </p:spPr>
        </p:sp>
        <p:sp>
          <p:nvSpPr>
            <p:cNvPr id="23628" name="object_23629"/>
            <p:cNvSpPr/>
            <p:nvPr/>
          </p:nvSpPr>
          <p:spPr>
            <a:xfrm>
              <a:off x="245893" y="143142"/>
              <a:ext cx="54000" cy="59400"/>
            </a:xfrm>
            <a:prstGeom prst="ellipse">
              <a:avLst/>
            </a:prstGeom>
            <a:solidFill>
              <a:srgbClr val="707274"/>
            </a:solidFill>
          </p:spPr>
        </p:sp>
        <p:sp>
          <p:nvSpPr>
            <p:cNvPr id="23630" name="object_23631"/>
            <p:cNvSpPr/>
            <p:nvPr/>
          </p:nvSpPr>
          <p:spPr>
            <a:xfrm>
              <a:off x="136856" y="237985"/>
              <a:ext cx="54000" cy="59400"/>
            </a:xfrm>
            <a:prstGeom prst="rect">
              <a:avLst/>
            </a:prstGeom>
            <a:solidFill>
              <a:srgbClr val="707274"/>
            </a:solidFill>
          </p:spPr>
        </p:sp>
        <p:sp>
          <p:nvSpPr>
            <p:cNvPr id="23632" name="object_23633"/>
            <p:cNvSpPr/>
            <p:nvPr/>
          </p:nvSpPr>
          <p:spPr>
            <a:xfrm>
              <a:off x="180596" y="267685"/>
              <a:ext cx="55300" cy="0"/>
            </a:xfrm>
            <a:prstGeom prst="line">
              <a:avLst/>
            </a:prstGeom>
            <a:solidFill>
              <a:srgbClr val="000000"/>
            </a:solidFill>
            <a:ln w="11000" cap="flat" cmpd="sng" algn="ctr">
              <a:solidFill>
                <a:srgbClr val="707274"/>
              </a:solidFill>
            </a:ln>
          </p:spPr>
        </p:sp>
        <p:sp>
          <p:nvSpPr>
            <p:cNvPr id="23634" name="object_23635"/>
            <p:cNvSpPr/>
            <p:nvPr/>
          </p:nvSpPr>
          <p:spPr>
            <a:xfrm>
              <a:off x="245893" y="237985"/>
              <a:ext cx="54000" cy="59400"/>
            </a:xfrm>
            <a:prstGeom prst="ellipse">
              <a:avLst/>
            </a:prstGeom>
            <a:solidFill>
              <a:srgbClr val="707274"/>
            </a:solidFill>
          </p:spPr>
        </p:sp>
        <p:sp>
          <p:nvSpPr>
            <p:cNvPr id="23636" name="2363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638" name="23639">
            <a:hlinkClick r:id="rId11" action="ppaction://hlinksldjump" tooltip="Aspektkarte"/>
          </p:cNvPr>
          <p:cNvGrpSpPr/>
          <p:nvPr/>
        </p:nvGrpSpPr>
        <p:grpSpPr>
          <a:xfrm>
            <a:off x="16333086" y="887211"/>
            <a:ext cx="350000" cy="350000"/>
            <a:chOff x="0" y="0"/>
            <a:chExt cx="0" cy="0"/>
          </a:xfrm>
        </p:grpSpPr>
        <p:sp>
          <p:nvSpPr>
            <p:cNvPr id="23640" name="23641"/>
            <p:cNvSpPr/>
            <p:nvPr/>
          </p:nvSpPr>
          <p:spPr>
            <a:xfrm>
              <a:off x="0" y="0"/>
              <a:ext cx="350000" cy="350000"/>
            </a:xfrm>
            <a:prstGeom prst="rect">
              <a:avLst/>
            </a:prstGeom>
            <a:noFill/>
            <a:ln w="30000" cap="flat" cmpd="sng" algn="ctr">
              <a:solidFill>
                <a:srgbClr val="707274"/>
              </a:solidFill>
            </a:ln>
          </p:spPr>
        </p:sp>
        <p:sp>
          <p:nvSpPr>
            <p:cNvPr id="23642" name="23643"/>
            <p:cNvSpPr/>
            <p:nvPr/>
          </p:nvSpPr>
          <p:spPr>
            <a:xfrm>
              <a:off x="70000" y="0"/>
              <a:ext cx="210000" cy="0"/>
            </a:xfrm>
            <a:prstGeom prst="line">
              <a:avLst/>
            </a:prstGeom>
            <a:solidFill>
              <a:srgbClr val="000000"/>
            </a:solidFill>
            <a:ln w="11000" cap="flat" cmpd="sng" algn="ctr">
              <a:solidFill>
                <a:srgbClr val="707274"/>
              </a:solidFill>
            </a:ln>
          </p:spPr>
        </p:sp>
        <p:sp>
          <p:nvSpPr>
            <p:cNvPr id="23644" name="23645"/>
            <p:cNvSpPr/>
            <p:nvPr/>
          </p:nvSpPr>
          <p:spPr>
            <a:xfrm>
              <a:off x="70000" y="58333"/>
              <a:ext cx="210000" cy="0"/>
            </a:xfrm>
            <a:prstGeom prst="line">
              <a:avLst/>
            </a:prstGeom>
            <a:solidFill>
              <a:srgbClr val="000000"/>
            </a:solidFill>
            <a:ln w="11000" cap="flat" cmpd="sng" algn="ctr">
              <a:solidFill>
                <a:srgbClr val="707274"/>
              </a:solidFill>
            </a:ln>
          </p:spPr>
        </p:sp>
        <p:sp>
          <p:nvSpPr>
            <p:cNvPr id="23646" name="23647"/>
            <p:cNvSpPr/>
            <p:nvPr/>
          </p:nvSpPr>
          <p:spPr>
            <a:xfrm>
              <a:off x="70000" y="116667"/>
              <a:ext cx="210000" cy="0"/>
            </a:xfrm>
            <a:prstGeom prst="line">
              <a:avLst/>
            </a:prstGeom>
            <a:solidFill>
              <a:srgbClr val="000000"/>
            </a:solidFill>
            <a:ln w="11000" cap="flat" cmpd="sng" algn="ctr">
              <a:solidFill>
                <a:srgbClr val="707274"/>
              </a:solidFill>
            </a:ln>
          </p:spPr>
        </p:sp>
        <p:sp>
          <p:nvSpPr>
            <p:cNvPr id="23648" name="23649"/>
            <p:cNvSpPr/>
            <p:nvPr/>
          </p:nvSpPr>
          <p:spPr>
            <a:xfrm>
              <a:off x="70000" y="175000"/>
              <a:ext cx="210000" cy="0"/>
            </a:xfrm>
            <a:prstGeom prst="line">
              <a:avLst/>
            </a:prstGeom>
            <a:solidFill>
              <a:srgbClr val="000000"/>
            </a:solidFill>
            <a:ln w="11000" cap="flat" cmpd="sng" algn="ctr">
              <a:solidFill>
                <a:srgbClr val="707274"/>
              </a:solidFill>
            </a:ln>
          </p:spPr>
        </p:sp>
        <p:sp>
          <p:nvSpPr>
            <p:cNvPr id="23650" name="23651"/>
            <p:cNvSpPr/>
            <p:nvPr/>
          </p:nvSpPr>
          <p:spPr>
            <a:xfrm>
              <a:off x="70000" y="233333"/>
              <a:ext cx="210000" cy="0"/>
            </a:xfrm>
            <a:prstGeom prst="line">
              <a:avLst/>
            </a:prstGeom>
            <a:solidFill>
              <a:srgbClr val="000000"/>
            </a:solidFill>
            <a:ln w="11000" cap="flat" cmpd="sng" algn="ctr">
              <a:solidFill>
                <a:srgbClr val="707274"/>
              </a:solidFill>
            </a:ln>
          </p:spPr>
        </p:sp>
        <p:sp>
          <p:nvSpPr>
            <p:cNvPr id="23652" name="23653"/>
            <p:cNvSpPr/>
            <p:nvPr/>
          </p:nvSpPr>
          <p:spPr>
            <a:xfrm>
              <a:off x="70000" y="291667"/>
              <a:ext cx="210000" cy="0"/>
            </a:xfrm>
            <a:prstGeom prst="line">
              <a:avLst/>
            </a:prstGeom>
            <a:solidFill>
              <a:srgbClr val="000000"/>
            </a:solidFill>
            <a:ln w="11000" cap="flat" cmpd="sng" algn="ctr">
              <a:solidFill>
                <a:srgbClr val="707274"/>
              </a:solidFill>
            </a:ln>
          </p:spPr>
        </p:sp>
        <p:sp>
          <p:nvSpPr>
            <p:cNvPr id="23654" name="23655"/>
            <p:cNvSpPr/>
            <p:nvPr/>
          </p:nvSpPr>
          <p:spPr>
            <a:xfrm>
              <a:off x="70000" y="350000"/>
              <a:ext cx="210000" cy="0"/>
            </a:xfrm>
            <a:prstGeom prst="line">
              <a:avLst/>
            </a:prstGeom>
            <a:solidFill>
              <a:srgbClr val="000000"/>
            </a:solidFill>
            <a:ln w="11000" cap="flat" cmpd="sng" algn="ctr">
              <a:solidFill>
                <a:srgbClr val="707274"/>
              </a:solidFill>
            </a:ln>
          </p:spPr>
        </p:sp>
        <p:sp>
          <p:nvSpPr>
            <p:cNvPr id="23656" name="23657">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658" name="object_23659">
            <a:hlinkClick r:id="rId12" action="ppaction://hlinksldjump" tooltip="Tabellenband Demoskopie"/>
          </p:cNvPr>
          <p:cNvGrpSpPr/>
          <p:nvPr/>
        </p:nvGrpSpPr>
        <p:grpSpPr>
          <a:xfrm>
            <a:off x="15309468" y="887211"/>
            <a:ext cx="350000" cy="350000"/>
            <a:chOff x="0" y="0"/>
            <a:chExt cx="0" cy="0"/>
          </a:xfrm>
        </p:grpSpPr>
        <p:sp>
          <p:nvSpPr>
            <p:cNvPr id="23662" name="object_23663"/>
            <p:cNvSpPr/>
            <p:nvPr/>
          </p:nvSpPr>
          <p:spPr>
            <a:xfrm>
              <a:off x="30600" y="27733"/>
              <a:ext cx="222300" cy="61200"/>
            </a:xfrm>
            <a:prstGeom prst="rect">
              <a:avLst/>
            </a:prstGeom>
            <a:solidFill>
              <a:srgbClr val="707274"/>
            </a:solidFill>
            <a:ln>
              <a:noFill/>
            </a:ln>
          </p:spPr>
        </p:sp>
        <p:sp>
          <p:nvSpPr>
            <p:cNvPr id="23664" name="object_23665"/>
            <p:cNvSpPr/>
            <p:nvPr/>
          </p:nvSpPr>
          <p:spPr>
            <a:xfrm>
              <a:off x="0" y="27733"/>
              <a:ext cx="61200" cy="61200"/>
            </a:xfrm>
            <a:prstGeom prst="ellipse">
              <a:avLst/>
            </a:prstGeom>
            <a:solidFill>
              <a:srgbClr val="707274"/>
            </a:solidFill>
            <a:ln>
              <a:noFill/>
            </a:ln>
          </p:spPr>
        </p:sp>
        <p:sp>
          <p:nvSpPr>
            <p:cNvPr id="23666" name="object_23667"/>
            <p:cNvSpPr/>
            <p:nvPr/>
          </p:nvSpPr>
          <p:spPr>
            <a:xfrm>
              <a:off x="222300" y="27733"/>
              <a:ext cx="61200" cy="61200"/>
            </a:xfrm>
            <a:prstGeom prst="ellipse">
              <a:avLst/>
            </a:prstGeom>
            <a:solidFill>
              <a:srgbClr val="707274"/>
            </a:solidFill>
            <a:ln>
              <a:noFill/>
            </a:ln>
          </p:spPr>
        </p:sp>
        <p:sp>
          <p:nvSpPr>
            <p:cNvPr id="23668" name="object_23669"/>
            <p:cNvSpPr/>
            <p:nvPr/>
          </p:nvSpPr>
          <p:spPr>
            <a:xfrm>
              <a:off x="30600" y="144400"/>
              <a:ext cx="141800" cy="61200"/>
            </a:xfrm>
            <a:prstGeom prst="rect">
              <a:avLst/>
            </a:prstGeom>
            <a:solidFill>
              <a:srgbClr val="707274"/>
            </a:solidFill>
            <a:ln>
              <a:noFill/>
            </a:ln>
          </p:spPr>
        </p:sp>
        <p:sp>
          <p:nvSpPr>
            <p:cNvPr id="23670" name="object_23671"/>
            <p:cNvSpPr/>
            <p:nvPr/>
          </p:nvSpPr>
          <p:spPr>
            <a:xfrm>
              <a:off x="0" y="144400"/>
              <a:ext cx="61200" cy="61200"/>
            </a:xfrm>
            <a:prstGeom prst="ellipse">
              <a:avLst/>
            </a:prstGeom>
            <a:solidFill>
              <a:srgbClr val="707274"/>
            </a:solidFill>
            <a:ln>
              <a:noFill/>
            </a:ln>
          </p:spPr>
        </p:sp>
        <p:sp>
          <p:nvSpPr>
            <p:cNvPr id="23672" name="object_23673"/>
            <p:cNvSpPr/>
            <p:nvPr/>
          </p:nvSpPr>
          <p:spPr>
            <a:xfrm>
              <a:off x="141800" y="144400"/>
              <a:ext cx="61200" cy="61200"/>
            </a:xfrm>
            <a:prstGeom prst="ellipse">
              <a:avLst/>
            </a:prstGeom>
            <a:solidFill>
              <a:srgbClr val="707274"/>
            </a:solidFill>
            <a:ln>
              <a:noFill/>
            </a:ln>
          </p:spPr>
        </p:sp>
        <p:sp>
          <p:nvSpPr>
            <p:cNvPr id="23674" name="object_23675"/>
            <p:cNvSpPr/>
            <p:nvPr/>
          </p:nvSpPr>
          <p:spPr>
            <a:xfrm>
              <a:off x="30600" y="261067"/>
              <a:ext cx="288800" cy="61200"/>
            </a:xfrm>
            <a:prstGeom prst="rect">
              <a:avLst/>
            </a:prstGeom>
            <a:solidFill>
              <a:srgbClr val="707274"/>
            </a:solidFill>
            <a:ln>
              <a:noFill/>
            </a:ln>
          </p:spPr>
        </p:sp>
        <p:sp>
          <p:nvSpPr>
            <p:cNvPr id="23676" name="object_23677"/>
            <p:cNvSpPr/>
            <p:nvPr/>
          </p:nvSpPr>
          <p:spPr>
            <a:xfrm>
              <a:off x="0" y="261067"/>
              <a:ext cx="61200" cy="61200"/>
            </a:xfrm>
            <a:prstGeom prst="ellipse">
              <a:avLst/>
            </a:prstGeom>
            <a:solidFill>
              <a:srgbClr val="707274"/>
            </a:solidFill>
            <a:ln>
              <a:noFill/>
            </a:ln>
          </p:spPr>
        </p:sp>
        <p:sp>
          <p:nvSpPr>
            <p:cNvPr id="23678" name="object_23679"/>
            <p:cNvSpPr/>
            <p:nvPr/>
          </p:nvSpPr>
          <p:spPr>
            <a:xfrm>
              <a:off x="288800" y="261067"/>
              <a:ext cx="61200" cy="61200"/>
            </a:xfrm>
            <a:prstGeom prst="ellipse">
              <a:avLst/>
            </a:prstGeom>
            <a:solidFill>
              <a:srgbClr val="707274"/>
            </a:solidFill>
            <a:ln>
              <a:noFill/>
            </a:ln>
          </p:spPr>
        </p:sp>
        <p:sp>
          <p:nvSpPr>
            <p:cNvPr id="23680" name="object_23681"/>
            <p:cNvSpPr/>
            <p:nvPr/>
          </p:nvSpPr>
          <p:spPr>
            <a:xfrm>
              <a:off x="263500" y="58333"/>
              <a:ext cx="0" cy="233333"/>
            </a:xfrm>
            <a:prstGeom prst="rect">
              <a:avLst/>
            </a:prstGeom>
            <a:noFill/>
            <a:ln w="10470">
              <a:solidFill>
                <a:srgbClr val="707274"/>
              </a:solidFill>
            </a:ln>
          </p:spPr>
        </p:sp>
        <p:sp>
          <p:nvSpPr>
            <p:cNvPr id="23682" name="2368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3684" name="object_23685"/>
          <p:cNvSpPr/>
          <p:nvPr/>
        </p:nvSpPr>
        <p:spPr>
          <a:xfrm>
            <a:off x="16376529" y="257782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3.2</a:t>
            </a:r>
          </a:p>
        </p:txBody>
      </p:sp>
      <p:sp>
        <p:nvSpPr>
          <p:cNvPr id="23686" name="object_23687"/>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We have an innovation-friendly climate that promotes new ideas through to implementation.</a:t>
            </a:r>
            <a:endParaRPr sz="2450" dirty="0">
              <a:latin typeface="Arial"/>
              <a:cs typeface="Arial"/>
            </a:endParaRPr>
          </a:p>
        </p:txBody>
      </p:sp>
      <p:sp>
        <p:nvSpPr>
          <p:cNvPr id="23688" name="object_23689"/>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3690" name="object_23691"/>
          <p:cNvSpPr/>
          <p:nvPr/>
        </p:nvSpPr>
        <p:spPr>
          <a:xfrm>
            <a:off x="7345326" y="3599878"/>
            <a:ext cx="0" cy="6368604"/>
          </a:xfrm>
          <a:prstGeom prst="rect">
            <a:avLst/>
          </a:prstGeom>
          <a:ln w="5235">
            <a:solidFill>
              <a:srgbClr val="000000"/>
            </a:solidFill>
          </a:ln>
        </p:spPr>
      </p:sp>
      <p:sp>
        <p:nvSpPr>
          <p:cNvPr id="23692" name="object_23693"/>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3694" name="object_23695"/>
          <p:cNvSpPr/>
          <p:nvPr/>
        </p:nvSpPr>
        <p:spPr>
          <a:xfrm>
            <a:off x="9026775" y="3599878"/>
            <a:ext cx="0" cy="6368604"/>
          </a:xfrm>
          <a:prstGeom prst="rect">
            <a:avLst/>
          </a:prstGeom>
          <a:ln w="5235">
            <a:solidFill>
              <a:srgbClr val="767A7C"/>
            </a:solidFill>
          </a:ln>
        </p:spPr>
      </p:sp>
      <p:sp>
        <p:nvSpPr>
          <p:cNvPr id="23696" name="object_23697"/>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3698" name="object_23699"/>
          <p:cNvSpPr/>
          <p:nvPr/>
        </p:nvSpPr>
        <p:spPr>
          <a:xfrm>
            <a:off x="10708225" y="3599878"/>
            <a:ext cx="0" cy="6368604"/>
          </a:xfrm>
          <a:prstGeom prst="rect">
            <a:avLst/>
          </a:prstGeom>
          <a:ln w="5235">
            <a:solidFill>
              <a:srgbClr val="767A7C"/>
            </a:solidFill>
          </a:ln>
        </p:spPr>
      </p:sp>
      <p:sp>
        <p:nvSpPr>
          <p:cNvPr id="23700" name="object_23701"/>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3702" name="object_23703"/>
          <p:cNvSpPr/>
          <p:nvPr/>
        </p:nvSpPr>
        <p:spPr>
          <a:xfrm>
            <a:off x="12389674" y="3599878"/>
            <a:ext cx="0" cy="6368604"/>
          </a:xfrm>
          <a:prstGeom prst="rect">
            <a:avLst/>
          </a:prstGeom>
          <a:ln w="5235">
            <a:solidFill>
              <a:srgbClr val="767A7C"/>
            </a:solidFill>
          </a:ln>
        </p:spPr>
      </p:sp>
      <p:sp>
        <p:nvSpPr>
          <p:cNvPr id="23704" name="object_23705"/>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3706" name="object_23707"/>
          <p:cNvSpPr/>
          <p:nvPr/>
        </p:nvSpPr>
        <p:spPr>
          <a:xfrm>
            <a:off x="14071124" y="3599878"/>
            <a:ext cx="0" cy="6368604"/>
          </a:xfrm>
          <a:prstGeom prst="rect">
            <a:avLst/>
          </a:prstGeom>
          <a:ln w="5235">
            <a:solidFill>
              <a:srgbClr val="767A7C"/>
            </a:solidFill>
          </a:ln>
        </p:spPr>
      </p:sp>
      <p:sp>
        <p:nvSpPr>
          <p:cNvPr id="23708" name="object_23709"/>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3710" name="object_23711"/>
          <p:cNvSpPr/>
          <p:nvPr/>
        </p:nvSpPr>
        <p:spPr>
          <a:xfrm>
            <a:off x="15752573" y="3599878"/>
            <a:ext cx="0" cy="6368604"/>
          </a:xfrm>
          <a:prstGeom prst="rect">
            <a:avLst/>
          </a:prstGeom>
          <a:ln w="5235">
            <a:solidFill>
              <a:srgbClr val="000000"/>
            </a:solidFill>
          </a:ln>
        </p:spPr>
      </p:sp>
      <p:sp>
        <p:nvSpPr>
          <p:cNvPr id="23474" name="object_23475"/>
          <p:cNvSpPr/>
          <p:nvPr/>
        </p:nvSpPr>
        <p:spPr>
          <a:xfrm>
            <a:off x="7345326" y="3442398"/>
            <a:ext cx="5128421" cy="157480"/>
          </a:xfrm>
          <a:prstGeom prst="rect">
            <a:avLst/>
          </a:prstGeom>
          <a:solidFill>
            <a:srgbClr val="DB2D3C"/>
          </a:solidFill>
        </p:spPr>
      </p:sp>
      <p:sp>
        <p:nvSpPr>
          <p:cNvPr id="23476" name="object_23477"/>
          <p:cNvSpPr/>
          <p:nvPr/>
        </p:nvSpPr>
        <p:spPr>
          <a:xfrm>
            <a:off x="12473747" y="3442398"/>
            <a:ext cx="1008870" cy="157480"/>
          </a:xfrm>
          <a:prstGeom prst="rect">
            <a:avLst/>
          </a:prstGeom>
          <a:solidFill>
            <a:srgbClr val="FABC46"/>
          </a:solidFill>
        </p:spPr>
      </p:sp>
      <p:sp>
        <p:nvSpPr>
          <p:cNvPr id="23478" name="object_23479"/>
          <p:cNvSpPr/>
          <p:nvPr/>
        </p:nvSpPr>
        <p:spPr>
          <a:xfrm>
            <a:off x="13482617" y="3442398"/>
            <a:ext cx="2269957" cy="157480"/>
          </a:xfrm>
          <a:prstGeom prst="rect">
            <a:avLst/>
          </a:prstGeom>
          <a:solidFill>
            <a:srgbClr val="35B77C"/>
          </a:solidFill>
        </p:spPr>
      </p:sp>
      <p:sp>
        <p:nvSpPr>
          <p:cNvPr id="23712" name="object_23713"/>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3714" name="object_23715"/>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802</a:t>
            </a:r>
          </a:p>
        </p:txBody>
      </p:sp>
      <p:sp>
        <p:nvSpPr>
          <p:cNvPr id="23716" name="object_23717"/>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A=3.2 | I=12%</a:t>
            </a:r>
          </a:p>
        </p:txBody>
      </p:sp>
      <p:sp>
        <p:nvSpPr>
          <p:cNvPr id="23718" name="object_23719"/>
          <p:cNvSpPr/>
          <p:nvPr/>
        </p:nvSpPr>
        <p:spPr>
          <a:xfrm>
            <a:off x="7345326" y="3759093"/>
            <a:ext cx="4710994" cy="212287"/>
          </a:xfrm>
          <a:prstGeom prst="rect">
            <a:avLst/>
          </a:prstGeom>
          <a:solidFill>
            <a:srgbClr val="49C0B6"/>
          </a:solidFill>
        </p:spPr>
      </p:sp>
      <p:sp>
        <p:nvSpPr>
          <p:cNvPr id="23720" name="object_23721"/>
          <p:cNvSpPr/>
          <p:nvPr/>
        </p:nvSpPr>
        <p:spPr>
          <a:xfrm>
            <a:off x="12056320" y="3599878"/>
            <a:ext cx="0" cy="6368604"/>
          </a:xfrm>
          <a:prstGeom prst="rect">
            <a:avLst/>
          </a:prstGeom>
          <a:ln w="21000">
            <a:solidFill>
              <a:srgbClr val="49C0B6"/>
            </a:solidFill>
          </a:ln>
        </p:spPr>
      </p:sp>
      <p:sp>
        <p:nvSpPr>
          <p:cNvPr id="23722" name="object_23723"/>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3724" name="object_23725"/>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3726" name="object_23727"/>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3728" name="object_23729"/>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101</a:t>
            </a:r>
          </a:p>
        </p:txBody>
      </p:sp>
      <p:sp>
        <p:nvSpPr>
          <p:cNvPr id="23730" name="object_23731"/>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A=3.3 | I=13%</a:t>
            </a:r>
          </a:p>
        </p:txBody>
      </p:sp>
      <p:sp>
        <p:nvSpPr>
          <p:cNvPr id="23732" name="object_23733"/>
          <p:cNvSpPr/>
          <p:nvPr/>
        </p:nvSpPr>
        <p:spPr>
          <a:xfrm>
            <a:off x="7345326" y="4820527"/>
            <a:ext cx="4478316" cy="212287"/>
          </a:xfrm>
          <a:prstGeom prst="rect">
            <a:avLst/>
          </a:prstGeom>
          <a:solidFill>
            <a:srgbClr val="49C0B6"/>
          </a:solidFill>
        </p:spPr>
      </p:sp>
      <p:sp>
        <p:nvSpPr>
          <p:cNvPr id="23734" name="object_23735"/>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3736" name="object_23737"/>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239</a:t>
            </a:r>
          </a:p>
        </p:txBody>
      </p:sp>
      <p:sp>
        <p:nvSpPr>
          <p:cNvPr id="23738" name="object_23739"/>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A=3.4 | I=11%</a:t>
            </a:r>
          </a:p>
        </p:txBody>
      </p:sp>
      <p:sp>
        <p:nvSpPr>
          <p:cNvPr id="23740" name="object_23741"/>
          <p:cNvSpPr/>
          <p:nvPr/>
        </p:nvSpPr>
        <p:spPr>
          <a:xfrm>
            <a:off x="7345326" y="5351244"/>
            <a:ext cx="4432272" cy="212287"/>
          </a:xfrm>
          <a:prstGeom prst="rect">
            <a:avLst/>
          </a:prstGeom>
          <a:solidFill>
            <a:srgbClr val="49C0B6"/>
          </a:solidFill>
        </p:spPr>
      </p:sp>
      <p:sp>
        <p:nvSpPr>
          <p:cNvPr id="23742" name="object_23743"/>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3744" name="object_23745"/>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3746" name="object_23747"/>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748" name="object_23749"/>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33</a:t>
            </a:r>
          </a:p>
        </p:txBody>
      </p:sp>
      <p:sp>
        <p:nvSpPr>
          <p:cNvPr id="23750" name="object_23751"/>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A=3.3 | I=14%</a:t>
            </a:r>
          </a:p>
        </p:txBody>
      </p:sp>
      <p:sp>
        <p:nvSpPr>
          <p:cNvPr id="23752" name="object_23753"/>
          <p:cNvSpPr/>
          <p:nvPr/>
        </p:nvSpPr>
        <p:spPr>
          <a:xfrm>
            <a:off x="7345326" y="6412678"/>
            <a:ext cx="4585771" cy="212287"/>
          </a:xfrm>
          <a:prstGeom prst="rect">
            <a:avLst/>
          </a:prstGeom>
          <a:solidFill>
            <a:srgbClr val="49C0B6"/>
          </a:solidFill>
        </p:spPr>
      </p:sp>
      <p:sp>
        <p:nvSpPr>
          <p:cNvPr id="23754" name="object_23755"/>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756" name="object_23757"/>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120</a:t>
            </a:r>
          </a:p>
        </p:txBody>
      </p:sp>
      <p:sp>
        <p:nvSpPr>
          <p:cNvPr id="23758" name="object_23759"/>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A=3.2 | I=13%</a:t>
            </a:r>
          </a:p>
        </p:txBody>
      </p:sp>
      <p:sp>
        <p:nvSpPr>
          <p:cNvPr id="23760" name="object_23761"/>
          <p:cNvSpPr/>
          <p:nvPr/>
        </p:nvSpPr>
        <p:spPr>
          <a:xfrm>
            <a:off x="7345326" y="6943395"/>
            <a:ext cx="4652010" cy="212287"/>
          </a:xfrm>
          <a:prstGeom prst="rect">
            <a:avLst/>
          </a:prstGeom>
          <a:solidFill>
            <a:srgbClr val="49C0B6"/>
          </a:solidFill>
        </p:spPr>
      </p:sp>
      <p:sp>
        <p:nvSpPr>
          <p:cNvPr id="23762" name="object_23763"/>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764" name="object_23765"/>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184</a:t>
            </a:r>
          </a:p>
        </p:txBody>
      </p:sp>
      <p:sp>
        <p:nvSpPr>
          <p:cNvPr id="23766" name="object_23767"/>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A=3.5 | I=13%</a:t>
            </a:r>
          </a:p>
        </p:txBody>
      </p:sp>
      <p:sp>
        <p:nvSpPr>
          <p:cNvPr id="23768" name="object_23769"/>
          <p:cNvSpPr/>
          <p:nvPr/>
        </p:nvSpPr>
        <p:spPr>
          <a:xfrm>
            <a:off x="7345326" y="7474112"/>
            <a:ext cx="4285868" cy="212287"/>
          </a:xfrm>
          <a:prstGeom prst="rect">
            <a:avLst/>
          </a:prstGeom>
          <a:solidFill>
            <a:srgbClr val="49C0B6"/>
          </a:solidFill>
        </p:spPr>
      </p:sp>
      <p:sp>
        <p:nvSpPr>
          <p:cNvPr id="23770" name="object_23771"/>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3772" name="object_23773"/>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3774" name="object_23775"/>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776" name="object_23777"/>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12</a:t>
            </a:r>
          </a:p>
        </p:txBody>
      </p:sp>
      <p:sp>
        <p:nvSpPr>
          <p:cNvPr id="23778" name="object_23779"/>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A=3.9 | I=0%</a:t>
            </a:r>
          </a:p>
        </p:txBody>
      </p:sp>
      <p:sp>
        <p:nvSpPr>
          <p:cNvPr id="23780" name="object_23781"/>
          <p:cNvSpPr/>
          <p:nvPr/>
        </p:nvSpPr>
        <p:spPr>
          <a:xfrm>
            <a:off x="7345326" y="8535546"/>
            <a:ext cx="3503020" cy="212287"/>
          </a:xfrm>
          <a:prstGeom prst="rect">
            <a:avLst/>
          </a:prstGeom>
          <a:solidFill>
            <a:srgbClr val="49C0B6"/>
          </a:solidFill>
        </p:spPr>
      </p:sp>
      <p:sp>
        <p:nvSpPr>
          <p:cNvPr id="23782" name="object_23783"/>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784" name="object_23785"/>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207</a:t>
            </a:r>
          </a:p>
        </p:txBody>
      </p:sp>
      <p:sp>
        <p:nvSpPr>
          <p:cNvPr id="23786" name="object_23787"/>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A=3.3 | I=12%</a:t>
            </a:r>
          </a:p>
        </p:txBody>
      </p:sp>
      <p:sp>
        <p:nvSpPr>
          <p:cNvPr id="23788" name="object_23789"/>
          <p:cNvSpPr/>
          <p:nvPr/>
        </p:nvSpPr>
        <p:spPr>
          <a:xfrm>
            <a:off x="7345326" y="9066263"/>
            <a:ext cx="4508234" cy="212287"/>
          </a:xfrm>
          <a:prstGeom prst="rect">
            <a:avLst/>
          </a:prstGeom>
          <a:solidFill>
            <a:srgbClr val="49C0B6"/>
          </a:solidFill>
        </p:spPr>
      </p:sp>
      <p:sp>
        <p:nvSpPr>
          <p:cNvPr id="23790" name="object_23791"/>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3792" name="object_23793"/>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110</a:t>
            </a:r>
          </a:p>
        </p:txBody>
      </p:sp>
      <p:sp>
        <p:nvSpPr>
          <p:cNvPr id="23794" name="object_23795"/>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A=3.4 | I=18%</a:t>
            </a:r>
          </a:p>
        </p:txBody>
      </p:sp>
      <p:sp>
        <p:nvSpPr>
          <p:cNvPr id="23796" name="object_23797"/>
          <p:cNvSpPr/>
          <p:nvPr/>
        </p:nvSpPr>
        <p:spPr>
          <a:xfrm>
            <a:off x="7345326" y="9596980"/>
            <a:ext cx="4356483" cy="212287"/>
          </a:xfrm>
          <a:prstGeom prst="rect">
            <a:avLst/>
          </a:prstGeom>
          <a:solidFill>
            <a:srgbClr val="49C0B6"/>
          </a:solidFill>
        </p:spPr>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06" name="object_23807"/>
          <p:cNvSpPr>
            <a:spLocks noGrp="1"/>
          </p:cNvSpPr>
          <p:nvPr/>
        </p:nvSpPr>
        <p:spPr>
          <a:xfrm>
            <a:off x="663156" y="586369"/>
            <a:ext cx="922019" cy="922019"/>
          </a:xfrm>
          <a:prstGeom prst="ellipse">
            <a:avLst/>
          </a:prstGeom>
          <a:solidFill>
            <a:srgbClr val="5181B7"/>
          </a:solidFill>
        </p:spPr>
        <p:txBody>
          <a:bodyPr wrap="square" lIns="0" tIns="0" rIns="0" bIns="0" rtlCol="0" anchor="ctr"/>
          <a:lstStyle/>
          <a:p>
            <a:pPr algn="ctr"/>
            <a:r>
              <a:rPr sz="2950" b="1" dirty="0">
                <a:solidFill>
                  <a:srgbClr val="FFFFFF"/>
                </a:solidFill>
                <a:latin typeface="Arial"/>
                <a:ea typeface="Arial"/>
              </a:rPr>
              <a:t>19</a:t>
            </a:r>
            <a:endParaRPr sz="2950" b="1" dirty="0"/>
          </a:p>
        </p:txBody>
      </p:sp>
      <p:sp>
        <p:nvSpPr>
          <p:cNvPr id="23808" name="object_2380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digitization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3810" name="23811">
            <a:hlinkClick r:id="rId3" action="ppaction://hlinksldjump" tooltip="Content"/>
          </p:cNvPr>
          <p:cNvGrpSpPr/>
          <p:nvPr/>
        </p:nvGrpSpPr>
        <p:grpSpPr>
          <a:xfrm>
            <a:off x="19403940" y="295737"/>
            <a:ext cx="350000" cy="350000"/>
            <a:chOff x="0" y="0"/>
            <a:chExt cx="0" cy="0"/>
          </a:xfrm>
        </p:grpSpPr>
        <p:sp>
          <p:nvSpPr>
            <p:cNvPr id="23812" name="23813"/>
            <p:cNvSpPr/>
            <p:nvPr/>
          </p:nvSpPr>
          <p:spPr>
            <a:xfrm>
              <a:off x="0" y="0"/>
              <a:ext cx="350000" cy="350000"/>
            </a:xfrm>
            <a:prstGeom prst="rect">
              <a:avLst/>
            </a:prstGeom>
            <a:noFill/>
            <a:ln w="30000" cap="flat" cmpd="sng" algn="ctr">
              <a:solidFill>
                <a:srgbClr val="707274"/>
              </a:solidFill>
            </a:ln>
          </p:spPr>
        </p:sp>
        <p:sp>
          <p:nvSpPr>
            <p:cNvPr id="23814" name="2381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3816" name="23817">
            <a:hlinkClick r:id="rId4" action="ppaction://hlinksldjump" tooltip="Project overview"/>
          </p:cNvPr>
          <p:cNvGrpSpPr/>
          <p:nvPr/>
        </p:nvGrpSpPr>
        <p:grpSpPr>
          <a:xfrm>
            <a:off x="18380322" y="295737"/>
            <a:ext cx="350000" cy="350000"/>
            <a:chOff x="0" y="0"/>
            <a:chExt cx="0" cy="0"/>
          </a:xfrm>
        </p:grpSpPr>
        <p:sp>
          <p:nvSpPr>
            <p:cNvPr id="23818" name="23819"/>
            <p:cNvSpPr/>
            <p:nvPr/>
          </p:nvSpPr>
          <p:spPr>
            <a:xfrm>
              <a:off x="0" y="0"/>
              <a:ext cx="350000" cy="350000"/>
            </a:xfrm>
            <a:prstGeom prst="rect">
              <a:avLst/>
            </a:prstGeom>
            <a:noFill/>
            <a:ln w="30000" cap="flat" cmpd="sng" algn="ctr">
              <a:solidFill>
                <a:srgbClr val="707274"/>
              </a:solidFill>
            </a:ln>
          </p:spPr>
        </p:sp>
        <p:sp>
          <p:nvSpPr>
            <p:cNvPr id="23820" name="23821"/>
            <p:cNvSpPr/>
            <p:nvPr/>
          </p:nvSpPr>
          <p:spPr>
            <a:xfrm>
              <a:off x="0" y="280000"/>
              <a:ext cx="350000" cy="0"/>
            </a:xfrm>
            <a:prstGeom prst="line">
              <a:avLst/>
            </a:prstGeom>
            <a:solidFill>
              <a:srgbClr val="000000"/>
            </a:solidFill>
            <a:ln w="11000" cap="flat" cmpd="sng" algn="ctr">
              <a:solidFill>
                <a:srgbClr val="707274"/>
              </a:solidFill>
            </a:ln>
          </p:spPr>
        </p:sp>
        <p:sp>
          <p:nvSpPr>
            <p:cNvPr id="23822" name="23823"/>
            <p:cNvSpPr/>
            <p:nvPr/>
          </p:nvSpPr>
          <p:spPr>
            <a:xfrm>
              <a:off x="175000" y="280000"/>
              <a:ext cx="0" cy="70000"/>
            </a:xfrm>
            <a:prstGeom prst="line">
              <a:avLst/>
            </a:prstGeom>
            <a:solidFill>
              <a:srgbClr val="000000"/>
            </a:solidFill>
            <a:ln w="11000" cap="flat" cmpd="sng" algn="ctr">
              <a:solidFill>
                <a:srgbClr val="707274"/>
              </a:solidFill>
            </a:ln>
          </p:spPr>
        </p:sp>
        <p:sp>
          <p:nvSpPr>
            <p:cNvPr id="23824" name="object_23825"/>
            <p:cNvSpPr/>
            <p:nvPr/>
          </p:nvSpPr>
          <p:spPr>
            <a:xfrm>
              <a:off x="50000" y="87500"/>
              <a:ext cx="75000" cy="75000"/>
            </a:xfrm>
            <a:prstGeom prst="ellipse">
              <a:avLst/>
            </a:prstGeom>
            <a:solidFill>
              <a:srgbClr val="707274"/>
            </a:solidFill>
          </p:spPr>
        </p:sp>
        <p:sp>
          <p:nvSpPr>
            <p:cNvPr id="23826" name="object_23827"/>
            <p:cNvSpPr/>
            <p:nvPr/>
          </p:nvSpPr>
          <p:spPr>
            <a:xfrm>
              <a:off x="137500" y="87500"/>
              <a:ext cx="75000" cy="75000"/>
            </a:xfrm>
            <a:prstGeom prst="ellipse">
              <a:avLst/>
            </a:prstGeom>
            <a:solidFill>
              <a:srgbClr val="707274"/>
            </a:solidFill>
          </p:spPr>
        </p:sp>
        <p:sp>
          <p:nvSpPr>
            <p:cNvPr id="23828" name="object_23829"/>
            <p:cNvSpPr/>
            <p:nvPr/>
          </p:nvSpPr>
          <p:spPr>
            <a:xfrm>
              <a:off x="225000" y="87500"/>
              <a:ext cx="75000" cy="75000"/>
            </a:xfrm>
            <a:prstGeom prst="ellipse">
              <a:avLst/>
            </a:prstGeom>
            <a:solidFill>
              <a:srgbClr val="707274"/>
            </a:solidFill>
          </p:spPr>
        </p:sp>
        <p:sp>
          <p:nvSpPr>
            <p:cNvPr id="23830" name="23831"/>
            <p:cNvSpPr/>
            <p:nvPr/>
          </p:nvSpPr>
          <p:spPr>
            <a:xfrm>
              <a:off x="105000" y="233333"/>
              <a:ext cx="140000" cy="0"/>
            </a:xfrm>
            <a:prstGeom prst="rect">
              <a:avLst/>
            </a:prstGeom>
            <a:noFill/>
            <a:ln w="30000" cap="flat" cmpd="sng" algn="ctr">
              <a:solidFill>
                <a:srgbClr val="707274"/>
              </a:solidFill>
            </a:ln>
          </p:spPr>
        </p:sp>
        <p:sp>
          <p:nvSpPr>
            <p:cNvPr id="23832" name="2383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834" name="23835">
            <a:hlinkClick r:id="rId5" action="ppaction://hlinksldjump" tooltip="Response-Rate"/>
          </p:cNvPr>
          <p:cNvGrpSpPr/>
          <p:nvPr/>
        </p:nvGrpSpPr>
        <p:grpSpPr>
          <a:xfrm>
            <a:off x="17356704" y="295737"/>
            <a:ext cx="350000" cy="350000"/>
            <a:chOff x="0" y="0"/>
            <a:chExt cx="0" cy="0"/>
          </a:xfrm>
        </p:grpSpPr>
        <p:sp>
          <p:nvSpPr>
            <p:cNvPr id="23836" name="23837"/>
            <p:cNvSpPr/>
            <p:nvPr/>
          </p:nvSpPr>
          <p:spPr>
            <a:xfrm>
              <a:off x="0" y="0"/>
              <a:ext cx="350000" cy="350000"/>
            </a:xfrm>
            <a:prstGeom prst="rect">
              <a:avLst/>
            </a:prstGeom>
            <a:noFill/>
            <a:ln w="30000" cap="flat" cmpd="sng" algn="ctr">
              <a:solidFill>
                <a:srgbClr val="707274"/>
              </a:solidFill>
            </a:ln>
          </p:spPr>
        </p:sp>
        <p:sp>
          <p:nvSpPr>
            <p:cNvPr id="23838" name="2383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3840" name="object_23841">
            <a:hlinkClick r:id="rId6" action="ppaction://hlinksldjump" tooltip="Index overview"/>
          </p:cNvPr>
          <p:cNvGrpSpPr/>
          <p:nvPr/>
        </p:nvGrpSpPr>
        <p:grpSpPr>
          <a:xfrm>
            <a:off x="16333086" y="295737"/>
            <a:ext cx="511198" cy="515004"/>
            <a:chOff x="17809255" y="706508"/>
            <a:chExt cx="711198" cy="715004"/>
          </a:xfrm>
        </p:grpSpPr>
        <p:sp>
          <p:nvSpPr>
            <p:cNvPr id="23842" name="object_23843"/>
            <p:cNvSpPr/>
            <p:nvPr/>
          </p:nvSpPr>
          <p:spPr>
            <a:xfrm>
              <a:off x="17809255" y="706508"/>
              <a:ext cx="711198" cy="715004"/>
            </a:xfrm>
            <a:prstGeom prst="rect">
              <a:avLst/>
            </a:prstGeom>
            <a:solidFill>
              <a:srgbClr val="FFFFFF">
                <a:alpha val="500"/>
              </a:srgbClr>
            </a:solidFill>
            <a:ln>
              <a:noFill/>
            </a:ln>
          </p:spPr>
        </p:sp>
        <p:sp>
          <p:nvSpPr>
            <p:cNvPr id="23844" name="object_2384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3846" name="object_2384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3848" name="object_2384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3850" name="object_2385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3852" name="object_2385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3854" name="object_2385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3856" name="object_2385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3858" name="object_2385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3860" name="object_2386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3862" name="object_2386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3864" name="object_23865">
            <a:hlinkClick r:id="rId7" action="ppaction://hlinksldjump" tooltip="Dimensions"/>
          </p:cNvPr>
          <p:cNvGrpSpPr/>
          <p:nvPr/>
        </p:nvGrpSpPr>
        <p:grpSpPr>
          <a:xfrm>
            <a:off x="15309468" y="295737"/>
            <a:ext cx="350000" cy="350000"/>
            <a:chOff x="0" y="0"/>
            <a:chExt cx="0" cy="0"/>
          </a:xfrm>
        </p:grpSpPr>
        <p:sp>
          <p:nvSpPr>
            <p:cNvPr id="23866" name="object_23867"/>
            <p:cNvSpPr/>
            <p:nvPr/>
          </p:nvSpPr>
          <p:spPr>
            <a:xfrm>
              <a:off x="30600" y="27733"/>
              <a:ext cx="113800" cy="61200"/>
            </a:xfrm>
            <a:prstGeom prst="rect">
              <a:avLst/>
            </a:prstGeom>
            <a:solidFill>
              <a:srgbClr val="707274"/>
            </a:solidFill>
            <a:ln>
              <a:noFill/>
            </a:ln>
          </p:spPr>
        </p:sp>
        <p:sp>
          <p:nvSpPr>
            <p:cNvPr id="23868" name="object_23869"/>
            <p:cNvSpPr/>
            <p:nvPr/>
          </p:nvSpPr>
          <p:spPr>
            <a:xfrm>
              <a:off x="275600" y="27733"/>
              <a:ext cx="43800" cy="61200"/>
            </a:xfrm>
            <a:prstGeom prst="rect">
              <a:avLst/>
            </a:prstGeom>
            <a:solidFill>
              <a:srgbClr val="707274"/>
            </a:solidFill>
            <a:ln>
              <a:noFill/>
            </a:ln>
          </p:spPr>
        </p:sp>
        <p:sp>
          <p:nvSpPr>
            <p:cNvPr id="23870" name="object_23871"/>
            <p:cNvSpPr/>
            <p:nvPr/>
          </p:nvSpPr>
          <p:spPr>
            <a:xfrm>
              <a:off x="0" y="27733"/>
              <a:ext cx="61200" cy="61200"/>
            </a:xfrm>
            <a:prstGeom prst="ellipse">
              <a:avLst/>
            </a:prstGeom>
            <a:solidFill>
              <a:srgbClr val="707274"/>
            </a:solidFill>
            <a:ln>
              <a:noFill/>
            </a:ln>
          </p:spPr>
        </p:sp>
        <p:sp>
          <p:nvSpPr>
            <p:cNvPr id="23872" name="object_23873"/>
            <p:cNvSpPr/>
            <p:nvPr/>
          </p:nvSpPr>
          <p:spPr>
            <a:xfrm>
              <a:off x="113800" y="27733"/>
              <a:ext cx="61200" cy="61200"/>
            </a:xfrm>
            <a:prstGeom prst="ellipse">
              <a:avLst/>
            </a:prstGeom>
            <a:solidFill>
              <a:srgbClr val="707274"/>
            </a:solidFill>
            <a:ln>
              <a:noFill/>
            </a:ln>
          </p:spPr>
        </p:sp>
        <p:sp>
          <p:nvSpPr>
            <p:cNvPr id="23874" name="object_23875"/>
            <p:cNvSpPr/>
            <p:nvPr/>
          </p:nvSpPr>
          <p:spPr>
            <a:xfrm>
              <a:off x="288800" y="27733"/>
              <a:ext cx="61200" cy="61200"/>
            </a:xfrm>
            <a:prstGeom prst="ellipse">
              <a:avLst/>
            </a:prstGeom>
            <a:solidFill>
              <a:srgbClr val="707274"/>
            </a:solidFill>
            <a:ln>
              <a:noFill/>
            </a:ln>
          </p:spPr>
        </p:sp>
        <p:sp>
          <p:nvSpPr>
            <p:cNvPr id="23876" name="object_23877"/>
            <p:cNvSpPr/>
            <p:nvPr/>
          </p:nvSpPr>
          <p:spPr>
            <a:xfrm>
              <a:off x="245000" y="27733"/>
              <a:ext cx="61200" cy="61200"/>
            </a:xfrm>
            <a:prstGeom prst="ellipse">
              <a:avLst/>
            </a:prstGeom>
            <a:solidFill>
              <a:srgbClr val="707274"/>
            </a:solidFill>
            <a:ln>
              <a:noFill/>
            </a:ln>
          </p:spPr>
        </p:sp>
        <p:sp>
          <p:nvSpPr>
            <p:cNvPr id="23878" name="object_23879"/>
            <p:cNvSpPr/>
            <p:nvPr/>
          </p:nvSpPr>
          <p:spPr>
            <a:xfrm>
              <a:off x="30600" y="144400"/>
              <a:ext cx="43800" cy="61200"/>
            </a:xfrm>
            <a:prstGeom prst="rect">
              <a:avLst/>
            </a:prstGeom>
            <a:solidFill>
              <a:srgbClr val="707274"/>
            </a:solidFill>
            <a:ln>
              <a:noFill/>
            </a:ln>
          </p:spPr>
        </p:sp>
        <p:sp>
          <p:nvSpPr>
            <p:cNvPr id="23880" name="object_23881"/>
            <p:cNvSpPr/>
            <p:nvPr/>
          </p:nvSpPr>
          <p:spPr>
            <a:xfrm>
              <a:off x="205600" y="144400"/>
              <a:ext cx="113800" cy="61200"/>
            </a:xfrm>
            <a:prstGeom prst="rect">
              <a:avLst/>
            </a:prstGeom>
            <a:solidFill>
              <a:srgbClr val="707274"/>
            </a:solidFill>
            <a:ln>
              <a:noFill/>
            </a:ln>
          </p:spPr>
        </p:sp>
        <p:sp>
          <p:nvSpPr>
            <p:cNvPr id="23882" name="object_23883"/>
            <p:cNvSpPr/>
            <p:nvPr/>
          </p:nvSpPr>
          <p:spPr>
            <a:xfrm>
              <a:off x="0" y="144400"/>
              <a:ext cx="61200" cy="61200"/>
            </a:xfrm>
            <a:prstGeom prst="ellipse">
              <a:avLst/>
            </a:prstGeom>
            <a:solidFill>
              <a:srgbClr val="707274"/>
            </a:solidFill>
            <a:ln>
              <a:noFill/>
            </a:ln>
          </p:spPr>
        </p:sp>
        <p:sp>
          <p:nvSpPr>
            <p:cNvPr id="23884" name="object_23885"/>
            <p:cNvSpPr/>
            <p:nvPr/>
          </p:nvSpPr>
          <p:spPr>
            <a:xfrm>
              <a:off x="43800" y="144400"/>
              <a:ext cx="61200" cy="61200"/>
            </a:xfrm>
            <a:prstGeom prst="ellipse">
              <a:avLst/>
            </a:prstGeom>
            <a:solidFill>
              <a:srgbClr val="707274"/>
            </a:solidFill>
            <a:ln>
              <a:noFill/>
            </a:ln>
          </p:spPr>
        </p:sp>
        <p:sp>
          <p:nvSpPr>
            <p:cNvPr id="23886" name="object_23887"/>
            <p:cNvSpPr/>
            <p:nvPr/>
          </p:nvSpPr>
          <p:spPr>
            <a:xfrm>
              <a:off x="288800" y="144400"/>
              <a:ext cx="61200" cy="61200"/>
            </a:xfrm>
            <a:prstGeom prst="ellipse">
              <a:avLst/>
            </a:prstGeom>
            <a:solidFill>
              <a:srgbClr val="707274"/>
            </a:solidFill>
            <a:ln>
              <a:noFill/>
            </a:ln>
          </p:spPr>
        </p:sp>
        <p:sp>
          <p:nvSpPr>
            <p:cNvPr id="23888" name="object_23889"/>
            <p:cNvSpPr/>
            <p:nvPr/>
          </p:nvSpPr>
          <p:spPr>
            <a:xfrm>
              <a:off x="175000" y="144400"/>
              <a:ext cx="61200" cy="61200"/>
            </a:xfrm>
            <a:prstGeom prst="ellipse">
              <a:avLst/>
            </a:prstGeom>
            <a:solidFill>
              <a:srgbClr val="707274"/>
            </a:solidFill>
            <a:ln>
              <a:noFill/>
            </a:ln>
          </p:spPr>
        </p:sp>
        <p:sp>
          <p:nvSpPr>
            <p:cNvPr id="23890" name="object_23891"/>
            <p:cNvSpPr/>
            <p:nvPr/>
          </p:nvSpPr>
          <p:spPr>
            <a:xfrm>
              <a:off x="30600" y="261067"/>
              <a:ext cx="78800" cy="61200"/>
            </a:xfrm>
            <a:prstGeom prst="rect">
              <a:avLst/>
            </a:prstGeom>
            <a:solidFill>
              <a:srgbClr val="707274"/>
            </a:solidFill>
            <a:ln>
              <a:noFill/>
            </a:ln>
          </p:spPr>
        </p:sp>
        <p:sp>
          <p:nvSpPr>
            <p:cNvPr id="23892" name="object_23893"/>
            <p:cNvSpPr/>
            <p:nvPr/>
          </p:nvSpPr>
          <p:spPr>
            <a:xfrm>
              <a:off x="240600" y="261067"/>
              <a:ext cx="78800" cy="61200"/>
            </a:xfrm>
            <a:prstGeom prst="rect">
              <a:avLst/>
            </a:prstGeom>
            <a:solidFill>
              <a:srgbClr val="707274"/>
            </a:solidFill>
            <a:ln>
              <a:noFill/>
            </a:ln>
          </p:spPr>
        </p:sp>
        <p:sp>
          <p:nvSpPr>
            <p:cNvPr id="23894" name="object_23895"/>
            <p:cNvSpPr/>
            <p:nvPr/>
          </p:nvSpPr>
          <p:spPr>
            <a:xfrm>
              <a:off x="0" y="261067"/>
              <a:ext cx="61200" cy="61200"/>
            </a:xfrm>
            <a:prstGeom prst="ellipse">
              <a:avLst/>
            </a:prstGeom>
            <a:solidFill>
              <a:srgbClr val="707274"/>
            </a:solidFill>
            <a:ln>
              <a:noFill/>
            </a:ln>
          </p:spPr>
        </p:sp>
        <p:sp>
          <p:nvSpPr>
            <p:cNvPr id="23896" name="object_23897"/>
            <p:cNvSpPr/>
            <p:nvPr/>
          </p:nvSpPr>
          <p:spPr>
            <a:xfrm>
              <a:off x="78800" y="261067"/>
              <a:ext cx="61200" cy="61200"/>
            </a:xfrm>
            <a:prstGeom prst="ellipse">
              <a:avLst/>
            </a:prstGeom>
            <a:solidFill>
              <a:srgbClr val="707274"/>
            </a:solidFill>
            <a:ln>
              <a:noFill/>
            </a:ln>
          </p:spPr>
        </p:sp>
        <p:sp>
          <p:nvSpPr>
            <p:cNvPr id="23898" name="object_23899"/>
            <p:cNvSpPr/>
            <p:nvPr/>
          </p:nvSpPr>
          <p:spPr>
            <a:xfrm>
              <a:off x="288800" y="261067"/>
              <a:ext cx="61200" cy="61200"/>
            </a:xfrm>
            <a:prstGeom prst="ellipse">
              <a:avLst/>
            </a:prstGeom>
            <a:solidFill>
              <a:srgbClr val="707274"/>
            </a:solidFill>
            <a:ln>
              <a:noFill/>
            </a:ln>
          </p:spPr>
        </p:sp>
        <p:sp>
          <p:nvSpPr>
            <p:cNvPr id="23900" name="object_23901"/>
            <p:cNvSpPr/>
            <p:nvPr/>
          </p:nvSpPr>
          <p:spPr>
            <a:xfrm>
              <a:off x="210000" y="261067"/>
              <a:ext cx="61200" cy="61200"/>
            </a:xfrm>
            <a:prstGeom prst="ellipse">
              <a:avLst/>
            </a:prstGeom>
            <a:solidFill>
              <a:srgbClr val="707274"/>
            </a:solidFill>
            <a:ln>
              <a:noFill/>
            </a:ln>
          </p:spPr>
        </p:sp>
        <p:sp>
          <p:nvSpPr>
            <p:cNvPr id="23902" name="2390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904" name="object_23905">
            <a:hlinkClick r:id="rId8" action="ppaction://hlinksldjump" tooltip="Portfolio of Action"/>
          </p:cNvPr>
          <p:cNvGrpSpPr/>
          <p:nvPr/>
        </p:nvGrpSpPr>
        <p:grpSpPr>
          <a:xfrm>
            <a:off x="19403940" y="887211"/>
            <a:ext cx="350000" cy="350000"/>
            <a:chOff x="0" y="0"/>
            <a:chExt cx="0" cy="0"/>
          </a:xfrm>
        </p:grpSpPr>
        <p:sp>
          <p:nvSpPr>
            <p:cNvPr id="23908" name="object_23909"/>
            <p:cNvSpPr/>
            <p:nvPr/>
          </p:nvSpPr>
          <p:spPr>
            <a:xfrm>
              <a:off x="11900" y="79800"/>
              <a:ext cx="51110" cy="51110"/>
            </a:xfrm>
            <a:prstGeom prst="ellipse">
              <a:avLst/>
            </a:prstGeom>
            <a:solidFill>
              <a:srgbClr val="707274"/>
            </a:solidFill>
          </p:spPr>
        </p:sp>
        <p:sp>
          <p:nvSpPr>
            <p:cNvPr id="23910" name="object_23911"/>
            <p:cNvSpPr/>
            <p:nvPr/>
          </p:nvSpPr>
          <p:spPr>
            <a:xfrm>
              <a:off x="121800" y="124250"/>
              <a:ext cx="51110" cy="51110"/>
            </a:xfrm>
            <a:prstGeom prst="ellipse">
              <a:avLst/>
            </a:prstGeom>
            <a:solidFill>
              <a:srgbClr val="707274"/>
            </a:solidFill>
          </p:spPr>
        </p:sp>
        <p:sp>
          <p:nvSpPr>
            <p:cNvPr id="23912" name="object_23913"/>
            <p:cNvSpPr/>
            <p:nvPr/>
          </p:nvSpPr>
          <p:spPr>
            <a:xfrm>
              <a:off x="244650" y="42700"/>
              <a:ext cx="51110" cy="51110"/>
            </a:xfrm>
            <a:prstGeom prst="ellipse">
              <a:avLst/>
            </a:prstGeom>
            <a:solidFill>
              <a:srgbClr val="707274"/>
            </a:solidFill>
          </p:spPr>
        </p:sp>
        <p:sp>
          <p:nvSpPr>
            <p:cNvPr id="23914" name="object_23915"/>
            <p:cNvSpPr/>
            <p:nvPr/>
          </p:nvSpPr>
          <p:spPr>
            <a:xfrm>
              <a:off x="282800" y="229250"/>
              <a:ext cx="51110" cy="51110"/>
            </a:xfrm>
            <a:prstGeom prst="ellipse">
              <a:avLst/>
            </a:prstGeom>
            <a:solidFill>
              <a:srgbClr val="707274"/>
            </a:solidFill>
          </p:spPr>
        </p:sp>
        <p:sp>
          <p:nvSpPr>
            <p:cNvPr id="23916" name="object_23917"/>
            <p:cNvSpPr/>
            <p:nvPr/>
          </p:nvSpPr>
          <p:spPr>
            <a:xfrm>
              <a:off x="79800" y="234500"/>
              <a:ext cx="51110" cy="51110"/>
            </a:xfrm>
            <a:prstGeom prst="ellipse">
              <a:avLst/>
            </a:prstGeom>
            <a:solidFill>
              <a:srgbClr val="707274"/>
            </a:solidFill>
          </p:spPr>
        </p:sp>
        <p:sp>
          <p:nvSpPr>
            <p:cNvPr id="23918" name="object_23919"/>
            <p:cNvSpPr/>
            <p:nvPr/>
          </p:nvSpPr>
          <p:spPr>
            <a:xfrm>
              <a:off x="105350" y="23800"/>
              <a:ext cx="51110" cy="51110"/>
            </a:xfrm>
            <a:prstGeom prst="ellipse">
              <a:avLst/>
            </a:prstGeom>
            <a:solidFill>
              <a:srgbClr val="707274"/>
            </a:solidFill>
          </p:spPr>
        </p:sp>
        <p:sp>
          <p:nvSpPr>
            <p:cNvPr id="23920" name="object_23921"/>
            <p:cNvSpPr/>
            <p:nvPr/>
          </p:nvSpPr>
          <p:spPr>
            <a:xfrm>
              <a:off x="232050" y="149450"/>
              <a:ext cx="51110" cy="51110"/>
            </a:xfrm>
            <a:prstGeom prst="ellipse">
              <a:avLst/>
            </a:prstGeom>
            <a:solidFill>
              <a:srgbClr val="707274"/>
            </a:solidFill>
          </p:spPr>
        </p:sp>
        <p:sp>
          <p:nvSpPr>
            <p:cNvPr id="23922" name="object_23923"/>
            <p:cNvSpPr/>
            <p:nvPr/>
          </p:nvSpPr>
          <p:spPr>
            <a:xfrm>
              <a:off x="0" y="175000"/>
              <a:ext cx="350000" cy="0"/>
            </a:xfrm>
            <a:prstGeom prst="rect">
              <a:avLst/>
            </a:prstGeom>
            <a:noFill/>
            <a:ln w="10470">
              <a:solidFill>
                <a:srgbClr val="707274"/>
              </a:solidFill>
            </a:ln>
          </p:spPr>
        </p:sp>
        <p:sp>
          <p:nvSpPr>
            <p:cNvPr id="23924" name="object_23925"/>
            <p:cNvSpPr/>
            <p:nvPr/>
          </p:nvSpPr>
          <p:spPr>
            <a:xfrm>
              <a:off x="175000" y="0"/>
              <a:ext cx="0" cy="350000"/>
            </a:xfrm>
            <a:prstGeom prst="rect">
              <a:avLst/>
            </a:prstGeom>
            <a:noFill/>
            <a:ln w="10470">
              <a:solidFill>
                <a:srgbClr val="707274"/>
              </a:solidFill>
            </a:ln>
          </p:spPr>
        </p:sp>
        <p:sp>
          <p:nvSpPr>
            <p:cNvPr id="23926" name="2392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928" name="23929">
            <a:hlinkClick r:id="rId9" action="ppaction://hlinksldjump" tooltip="Semantic Differential"/>
          </p:cNvPr>
          <p:cNvGrpSpPr/>
          <p:nvPr/>
        </p:nvGrpSpPr>
        <p:grpSpPr>
          <a:xfrm>
            <a:off x="18380322" y="887211"/>
            <a:ext cx="561600" cy="648000"/>
            <a:chOff x="0" y="0"/>
            <a:chExt cx="0" cy="0"/>
          </a:xfrm>
        </p:grpSpPr>
        <p:sp>
          <p:nvSpPr>
            <p:cNvPr id="23930" name="23931"/>
            <p:cNvSpPr/>
            <p:nvPr/>
          </p:nvSpPr>
          <p:spPr>
            <a:xfrm>
              <a:off x="0" y="0"/>
              <a:ext cx="350000" cy="350000"/>
            </a:xfrm>
            <a:prstGeom prst="rect">
              <a:avLst/>
            </a:prstGeom>
            <a:noFill/>
            <a:ln w="30000" cap="flat" cmpd="sng" algn="ctr">
              <a:solidFill>
                <a:srgbClr val="707274"/>
              </a:solidFill>
            </a:ln>
          </p:spPr>
        </p:sp>
        <p:cxnSp>
          <p:nvCxnSpPr>
            <p:cNvPr id="23932" name="object_2393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3934" name="object_2393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3936" name="2393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938" name="23939">
            <a:hlinkClick r:id="rId10" action="ppaction://hlinksldjump"/>
          </p:cNvPr>
          <p:cNvGrpSpPr/>
          <p:nvPr/>
        </p:nvGrpSpPr>
        <p:grpSpPr>
          <a:xfrm>
            <a:off x="17356704" y="887211"/>
            <a:ext cx="561600" cy="648000"/>
            <a:chOff x="0" y="0"/>
            <a:chExt cx="0" cy="0"/>
          </a:xfrm>
        </p:grpSpPr>
        <p:sp>
          <p:nvSpPr>
            <p:cNvPr id="23940" name="23941"/>
            <p:cNvSpPr/>
            <p:nvPr/>
          </p:nvSpPr>
          <p:spPr>
            <a:xfrm>
              <a:off x="0" y="0"/>
              <a:ext cx="350000" cy="350000"/>
            </a:xfrm>
            <a:prstGeom prst="rect">
              <a:avLst/>
            </a:prstGeom>
            <a:noFill/>
            <a:ln w="30000" cap="flat" cmpd="sng" algn="ctr">
              <a:solidFill>
                <a:srgbClr val="707274"/>
              </a:solidFill>
            </a:ln>
          </p:spPr>
        </p:sp>
        <p:sp>
          <p:nvSpPr>
            <p:cNvPr id="23942" name="object_2394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3944" name="object_23945"/>
            <p:cNvSpPr/>
            <p:nvPr/>
          </p:nvSpPr>
          <p:spPr>
            <a:xfrm>
              <a:off x="136856" y="41051"/>
              <a:ext cx="54000" cy="59400"/>
            </a:xfrm>
            <a:prstGeom prst="rect">
              <a:avLst/>
            </a:prstGeom>
            <a:solidFill>
              <a:srgbClr val="707274"/>
            </a:solidFill>
          </p:spPr>
        </p:sp>
        <p:sp>
          <p:nvSpPr>
            <p:cNvPr id="23946" name="object_23947"/>
            <p:cNvSpPr/>
            <p:nvPr/>
          </p:nvSpPr>
          <p:spPr>
            <a:xfrm>
              <a:off x="180596" y="70751"/>
              <a:ext cx="55300" cy="0"/>
            </a:xfrm>
            <a:prstGeom prst="line">
              <a:avLst/>
            </a:prstGeom>
            <a:solidFill>
              <a:srgbClr val="000000"/>
            </a:solidFill>
            <a:ln w="11000" cap="flat" cmpd="sng" algn="ctr">
              <a:solidFill>
                <a:srgbClr val="707274"/>
              </a:solidFill>
            </a:ln>
          </p:spPr>
        </p:sp>
        <p:sp>
          <p:nvSpPr>
            <p:cNvPr id="23948" name="object_23949"/>
            <p:cNvSpPr/>
            <p:nvPr/>
          </p:nvSpPr>
          <p:spPr>
            <a:xfrm>
              <a:off x="245893" y="41051"/>
              <a:ext cx="54000" cy="59400"/>
            </a:xfrm>
            <a:prstGeom prst="ellipse">
              <a:avLst/>
            </a:prstGeom>
            <a:solidFill>
              <a:srgbClr val="707274"/>
            </a:solidFill>
          </p:spPr>
        </p:sp>
        <p:sp>
          <p:nvSpPr>
            <p:cNvPr id="23950" name="object_23951"/>
            <p:cNvSpPr/>
            <p:nvPr/>
          </p:nvSpPr>
          <p:spPr>
            <a:xfrm>
              <a:off x="136856" y="143142"/>
              <a:ext cx="54000" cy="59400"/>
            </a:xfrm>
            <a:prstGeom prst="rect">
              <a:avLst/>
            </a:prstGeom>
            <a:solidFill>
              <a:srgbClr val="707274"/>
            </a:solidFill>
          </p:spPr>
        </p:sp>
        <p:sp>
          <p:nvSpPr>
            <p:cNvPr id="23952" name="object_23953"/>
            <p:cNvSpPr/>
            <p:nvPr/>
          </p:nvSpPr>
          <p:spPr>
            <a:xfrm>
              <a:off x="180596" y="172842"/>
              <a:ext cx="55300" cy="0"/>
            </a:xfrm>
            <a:prstGeom prst="line">
              <a:avLst/>
            </a:prstGeom>
            <a:solidFill>
              <a:srgbClr val="000000"/>
            </a:solidFill>
            <a:ln w="11000" cap="flat" cmpd="sng" algn="ctr">
              <a:solidFill>
                <a:srgbClr val="707274"/>
              </a:solidFill>
            </a:ln>
          </p:spPr>
        </p:sp>
        <p:sp>
          <p:nvSpPr>
            <p:cNvPr id="23954" name="object_23955"/>
            <p:cNvSpPr/>
            <p:nvPr/>
          </p:nvSpPr>
          <p:spPr>
            <a:xfrm>
              <a:off x="245893" y="143142"/>
              <a:ext cx="54000" cy="59400"/>
            </a:xfrm>
            <a:prstGeom prst="ellipse">
              <a:avLst/>
            </a:prstGeom>
            <a:solidFill>
              <a:srgbClr val="707274"/>
            </a:solidFill>
          </p:spPr>
        </p:sp>
        <p:sp>
          <p:nvSpPr>
            <p:cNvPr id="23956" name="object_23957"/>
            <p:cNvSpPr/>
            <p:nvPr/>
          </p:nvSpPr>
          <p:spPr>
            <a:xfrm>
              <a:off x="136856" y="237985"/>
              <a:ext cx="54000" cy="59400"/>
            </a:xfrm>
            <a:prstGeom prst="rect">
              <a:avLst/>
            </a:prstGeom>
            <a:solidFill>
              <a:srgbClr val="707274"/>
            </a:solidFill>
          </p:spPr>
        </p:sp>
        <p:sp>
          <p:nvSpPr>
            <p:cNvPr id="23958" name="object_23959"/>
            <p:cNvSpPr/>
            <p:nvPr/>
          </p:nvSpPr>
          <p:spPr>
            <a:xfrm>
              <a:off x="180596" y="267685"/>
              <a:ext cx="55300" cy="0"/>
            </a:xfrm>
            <a:prstGeom prst="line">
              <a:avLst/>
            </a:prstGeom>
            <a:solidFill>
              <a:srgbClr val="000000"/>
            </a:solidFill>
            <a:ln w="11000" cap="flat" cmpd="sng" algn="ctr">
              <a:solidFill>
                <a:srgbClr val="707274"/>
              </a:solidFill>
            </a:ln>
          </p:spPr>
        </p:sp>
        <p:sp>
          <p:nvSpPr>
            <p:cNvPr id="23960" name="object_23961"/>
            <p:cNvSpPr/>
            <p:nvPr/>
          </p:nvSpPr>
          <p:spPr>
            <a:xfrm>
              <a:off x="245893" y="237985"/>
              <a:ext cx="54000" cy="59400"/>
            </a:xfrm>
            <a:prstGeom prst="ellipse">
              <a:avLst/>
            </a:prstGeom>
            <a:solidFill>
              <a:srgbClr val="707274"/>
            </a:solidFill>
          </p:spPr>
        </p:sp>
        <p:sp>
          <p:nvSpPr>
            <p:cNvPr id="23962" name="2396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964" name="23965">
            <a:hlinkClick r:id="rId11" action="ppaction://hlinksldjump" tooltip="Aspektkarte"/>
          </p:cNvPr>
          <p:cNvGrpSpPr/>
          <p:nvPr/>
        </p:nvGrpSpPr>
        <p:grpSpPr>
          <a:xfrm>
            <a:off x="16333086" y="887211"/>
            <a:ext cx="350000" cy="350000"/>
            <a:chOff x="0" y="0"/>
            <a:chExt cx="0" cy="0"/>
          </a:xfrm>
        </p:grpSpPr>
        <p:sp>
          <p:nvSpPr>
            <p:cNvPr id="23966" name="23967"/>
            <p:cNvSpPr/>
            <p:nvPr/>
          </p:nvSpPr>
          <p:spPr>
            <a:xfrm>
              <a:off x="0" y="0"/>
              <a:ext cx="350000" cy="350000"/>
            </a:xfrm>
            <a:prstGeom prst="rect">
              <a:avLst/>
            </a:prstGeom>
            <a:noFill/>
            <a:ln w="30000" cap="flat" cmpd="sng" algn="ctr">
              <a:solidFill>
                <a:srgbClr val="707274"/>
              </a:solidFill>
            </a:ln>
          </p:spPr>
        </p:sp>
        <p:sp>
          <p:nvSpPr>
            <p:cNvPr id="23968" name="23969"/>
            <p:cNvSpPr/>
            <p:nvPr/>
          </p:nvSpPr>
          <p:spPr>
            <a:xfrm>
              <a:off x="70000" y="0"/>
              <a:ext cx="210000" cy="0"/>
            </a:xfrm>
            <a:prstGeom prst="line">
              <a:avLst/>
            </a:prstGeom>
            <a:solidFill>
              <a:srgbClr val="000000"/>
            </a:solidFill>
            <a:ln w="11000" cap="flat" cmpd="sng" algn="ctr">
              <a:solidFill>
                <a:srgbClr val="707274"/>
              </a:solidFill>
            </a:ln>
          </p:spPr>
        </p:sp>
        <p:sp>
          <p:nvSpPr>
            <p:cNvPr id="23970" name="23971"/>
            <p:cNvSpPr/>
            <p:nvPr/>
          </p:nvSpPr>
          <p:spPr>
            <a:xfrm>
              <a:off x="70000" y="58333"/>
              <a:ext cx="210000" cy="0"/>
            </a:xfrm>
            <a:prstGeom prst="line">
              <a:avLst/>
            </a:prstGeom>
            <a:solidFill>
              <a:srgbClr val="000000"/>
            </a:solidFill>
            <a:ln w="11000" cap="flat" cmpd="sng" algn="ctr">
              <a:solidFill>
                <a:srgbClr val="707274"/>
              </a:solidFill>
            </a:ln>
          </p:spPr>
        </p:sp>
        <p:sp>
          <p:nvSpPr>
            <p:cNvPr id="23972" name="23973"/>
            <p:cNvSpPr/>
            <p:nvPr/>
          </p:nvSpPr>
          <p:spPr>
            <a:xfrm>
              <a:off x="70000" y="116667"/>
              <a:ext cx="210000" cy="0"/>
            </a:xfrm>
            <a:prstGeom prst="line">
              <a:avLst/>
            </a:prstGeom>
            <a:solidFill>
              <a:srgbClr val="000000"/>
            </a:solidFill>
            <a:ln w="11000" cap="flat" cmpd="sng" algn="ctr">
              <a:solidFill>
                <a:srgbClr val="707274"/>
              </a:solidFill>
            </a:ln>
          </p:spPr>
        </p:sp>
        <p:sp>
          <p:nvSpPr>
            <p:cNvPr id="23974" name="23975"/>
            <p:cNvSpPr/>
            <p:nvPr/>
          </p:nvSpPr>
          <p:spPr>
            <a:xfrm>
              <a:off x="70000" y="175000"/>
              <a:ext cx="210000" cy="0"/>
            </a:xfrm>
            <a:prstGeom prst="line">
              <a:avLst/>
            </a:prstGeom>
            <a:solidFill>
              <a:srgbClr val="000000"/>
            </a:solidFill>
            <a:ln w="11000" cap="flat" cmpd="sng" algn="ctr">
              <a:solidFill>
                <a:srgbClr val="707274"/>
              </a:solidFill>
            </a:ln>
          </p:spPr>
        </p:sp>
        <p:sp>
          <p:nvSpPr>
            <p:cNvPr id="23976" name="23977"/>
            <p:cNvSpPr/>
            <p:nvPr/>
          </p:nvSpPr>
          <p:spPr>
            <a:xfrm>
              <a:off x="70000" y="233333"/>
              <a:ext cx="210000" cy="0"/>
            </a:xfrm>
            <a:prstGeom prst="line">
              <a:avLst/>
            </a:prstGeom>
            <a:solidFill>
              <a:srgbClr val="000000"/>
            </a:solidFill>
            <a:ln w="11000" cap="flat" cmpd="sng" algn="ctr">
              <a:solidFill>
                <a:srgbClr val="707274"/>
              </a:solidFill>
            </a:ln>
          </p:spPr>
        </p:sp>
        <p:sp>
          <p:nvSpPr>
            <p:cNvPr id="23978" name="23979"/>
            <p:cNvSpPr/>
            <p:nvPr/>
          </p:nvSpPr>
          <p:spPr>
            <a:xfrm>
              <a:off x="70000" y="291667"/>
              <a:ext cx="210000" cy="0"/>
            </a:xfrm>
            <a:prstGeom prst="line">
              <a:avLst/>
            </a:prstGeom>
            <a:solidFill>
              <a:srgbClr val="000000"/>
            </a:solidFill>
            <a:ln w="11000" cap="flat" cmpd="sng" algn="ctr">
              <a:solidFill>
                <a:srgbClr val="707274"/>
              </a:solidFill>
            </a:ln>
          </p:spPr>
        </p:sp>
        <p:sp>
          <p:nvSpPr>
            <p:cNvPr id="23980" name="23981"/>
            <p:cNvSpPr/>
            <p:nvPr/>
          </p:nvSpPr>
          <p:spPr>
            <a:xfrm>
              <a:off x="70000" y="350000"/>
              <a:ext cx="210000" cy="0"/>
            </a:xfrm>
            <a:prstGeom prst="line">
              <a:avLst/>
            </a:prstGeom>
            <a:solidFill>
              <a:srgbClr val="000000"/>
            </a:solidFill>
            <a:ln w="11000" cap="flat" cmpd="sng" algn="ctr">
              <a:solidFill>
                <a:srgbClr val="707274"/>
              </a:solidFill>
            </a:ln>
          </p:spPr>
        </p:sp>
        <p:sp>
          <p:nvSpPr>
            <p:cNvPr id="23982" name="23983">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3984" name="object_23985">
            <a:hlinkClick r:id="rId12" action="ppaction://hlinksldjump" tooltip="Tabellenband Demoskopie"/>
          </p:cNvPr>
          <p:cNvGrpSpPr/>
          <p:nvPr/>
        </p:nvGrpSpPr>
        <p:grpSpPr>
          <a:xfrm>
            <a:off x="15309468" y="887211"/>
            <a:ext cx="350000" cy="350000"/>
            <a:chOff x="0" y="0"/>
            <a:chExt cx="0" cy="0"/>
          </a:xfrm>
        </p:grpSpPr>
        <p:sp>
          <p:nvSpPr>
            <p:cNvPr id="23988" name="object_23989"/>
            <p:cNvSpPr/>
            <p:nvPr/>
          </p:nvSpPr>
          <p:spPr>
            <a:xfrm>
              <a:off x="30600" y="27733"/>
              <a:ext cx="222300" cy="61200"/>
            </a:xfrm>
            <a:prstGeom prst="rect">
              <a:avLst/>
            </a:prstGeom>
            <a:solidFill>
              <a:srgbClr val="707274"/>
            </a:solidFill>
            <a:ln>
              <a:noFill/>
            </a:ln>
          </p:spPr>
        </p:sp>
        <p:sp>
          <p:nvSpPr>
            <p:cNvPr id="23990" name="object_23991"/>
            <p:cNvSpPr/>
            <p:nvPr/>
          </p:nvSpPr>
          <p:spPr>
            <a:xfrm>
              <a:off x="0" y="27733"/>
              <a:ext cx="61200" cy="61200"/>
            </a:xfrm>
            <a:prstGeom prst="ellipse">
              <a:avLst/>
            </a:prstGeom>
            <a:solidFill>
              <a:srgbClr val="707274"/>
            </a:solidFill>
            <a:ln>
              <a:noFill/>
            </a:ln>
          </p:spPr>
        </p:sp>
        <p:sp>
          <p:nvSpPr>
            <p:cNvPr id="23992" name="object_23993"/>
            <p:cNvSpPr/>
            <p:nvPr/>
          </p:nvSpPr>
          <p:spPr>
            <a:xfrm>
              <a:off x="222300" y="27733"/>
              <a:ext cx="61200" cy="61200"/>
            </a:xfrm>
            <a:prstGeom prst="ellipse">
              <a:avLst/>
            </a:prstGeom>
            <a:solidFill>
              <a:srgbClr val="707274"/>
            </a:solidFill>
            <a:ln>
              <a:noFill/>
            </a:ln>
          </p:spPr>
        </p:sp>
        <p:sp>
          <p:nvSpPr>
            <p:cNvPr id="23994" name="object_23995"/>
            <p:cNvSpPr/>
            <p:nvPr/>
          </p:nvSpPr>
          <p:spPr>
            <a:xfrm>
              <a:off x="30600" y="144400"/>
              <a:ext cx="141800" cy="61200"/>
            </a:xfrm>
            <a:prstGeom prst="rect">
              <a:avLst/>
            </a:prstGeom>
            <a:solidFill>
              <a:srgbClr val="707274"/>
            </a:solidFill>
            <a:ln>
              <a:noFill/>
            </a:ln>
          </p:spPr>
        </p:sp>
        <p:sp>
          <p:nvSpPr>
            <p:cNvPr id="23996" name="object_23997"/>
            <p:cNvSpPr/>
            <p:nvPr/>
          </p:nvSpPr>
          <p:spPr>
            <a:xfrm>
              <a:off x="0" y="144400"/>
              <a:ext cx="61200" cy="61200"/>
            </a:xfrm>
            <a:prstGeom prst="ellipse">
              <a:avLst/>
            </a:prstGeom>
            <a:solidFill>
              <a:srgbClr val="707274"/>
            </a:solidFill>
            <a:ln>
              <a:noFill/>
            </a:ln>
          </p:spPr>
        </p:sp>
        <p:sp>
          <p:nvSpPr>
            <p:cNvPr id="23998" name="object_23999"/>
            <p:cNvSpPr/>
            <p:nvPr/>
          </p:nvSpPr>
          <p:spPr>
            <a:xfrm>
              <a:off x="141800" y="144400"/>
              <a:ext cx="61200" cy="61200"/>
            </a:xfrm>
            <a:prstGeom prst="ellipse">
              <a:avLst/>
            </a:prstGeom>
            <a:solidFill>
              <a:srgbClr val="707274"/>
            </a:solidFill>
            <a:ln>
              <a:noFill/>
            </a:ln>
          </p:spPr>
        </p:sp>
        <p:sp>
          <p:nvSpPr>
            <p:cNvPr id="24000" name="object_24001"/>
            <p:cNvSpPr/>
            <p:nvPr/>
          </p:nvSpPr>
          <p:spPr>
            <a:xfrm>
              <a:off x="30600" y="261067"/>
              <a:ext cx="288800" cy="61200"/>
            </a:xfrm>
            <a:prstGeom prst="rect">
              <a:avLst/>
            </a:prstGeom>
            <a:solidFill>
              <a:srgbClr val="707274"/>
            </a:solidFill>
            <a:ln>
              <a:noFill/>
            </a:ln>
          </p:spPr>
        </p:sp>
        <p:sp>
          <p:nvSpPr>
            <p:cNvPr id="24002" name="object_24003"/>
            <p:cNvSpPr/>
            <p:nvPr/>
          </p:nvSpPr>
          <p:spPr>
            <a:xfrm>
              <a:off x="0" y="261067"/>
              <a:ext cx="61200" cy="61200"/>
            </a:xfrm>
            <a:prstGeom prst="ellipse">
              <a:avLst/>
            </a:prstGeom>
            <a:solidFill>
              <a:srgbClr val="707274"/>
            </a:solidFill>
            <a:ln>
              <a:noFill/>
            </a:ln>
          </p:spPr>
        </p:sp>
        <p:sp>
          <p:nvSpPr>
            <p:cNvPr id="24004" name="object_24005"/>
            <p:cNvSpPr/>
            <p:nvPr/>
          </p:nvSpPr>
          <p:spPr>
            <a:xfrm>
              <a:off x="288800" y="261067"/>
              <a:ext cx="61200" cy="61200"/>
            </a:xfrm>
            <a:prstGeom prst="ellipse">
              <a:avLst/>
            </a:prstGeom>
            <a:solidFill>
              <a:srgbClr val="707274"/>
            </a:solidFill>
            <a:ln>
              <a:noFill/>
            </a:ln>
          </p:spPr>
        </p:sp>
        <p:sp>
          <p:nvSpPr>
            <p:cNvPr id="24006" name="object_24007"/>
            <p:cNvSpPr/>
            <p:nvPr/>
          </p:nvSpPr>
          <p:spPr>
            <a:xfrm>
              <a:off x="263500" y="58333"/>
              <a:ext cx="0" cy="233333"/>
            </a:xfrm>
            <a:prstGeom prst="rect">
              <a:avLst/>
            </a:prstGeom>
            <a:noFill/>
            <a:ln w="10470">
              <a:solidFill>
                <a:srgbClr val="707274"/>
              </a:solidFill>
            </a:ln>
          </p:spPr>
        </p:sp>
        <p:sp>
          <p:nvSpPr>
            <p:cNvPr id="24008" name="2400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4010" name="object_24011"/>
          <p:cNvSpPr/>
          <p:nvPr/>
        </p:nvSpPr>
        <p:spPr>
          <a:xfrm>
            <a:off x="16376529" y="2577826"/>
            <a:ext cx="921600" cy="921600"/>
          </a:xfrm>
          <a:prstGeom prst="ellipse">
            <a:avLst/>
          </a:prstGeom>
          <a:ln w="52354">
            <a:solidFill>
              <a:srgbClr val="DB2D3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3.1</a:t>
            </a:r>
          </a:p>
        </p:txBody>
      </p:sp>
      <p:sp>
        <p:nvSpPr>
          <p:cNvPr id="24012" name="object_24013"/>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When it comes to digitalization, we have our finger on the pulse of the times.</a:t>
            </a:r>
            <a:endParaRPr sz="2450" dirty="0">
              <a:latin typeface="Arial"/>
              <a:cs typeface="Arial"/>
            </a:endParaRPr>
          </a:p>
        </p:txBody>
      </p:sp>
      <p:sp>
        <p:nvSpPr>
          <p:cNvPr id="24014" name="object_24015"/>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4016" name="object_24017"/>
          <p:cNvSpPr/>
          <p:nvPr/>
        </p:nvSpPr>
        <p:spPr>
          <a:xfrm>
            <a:off x="7345326" y="3599878"/>
            <a:ext cx="0" cy="6368604"/>
          </a:xfrm>
          <a:prstGeom prst="rect">
            <a:avLst/>
          </a:prstGeom>
          <a:ln w="5235">
            <a:solidFill>
              <a:srgbClr val="000000"/>
            </a:solidFill>
          </a:ln>
        </p:spPr>
      </p:sp>
      <p:sp>
        <p:nvSpPr>
          <p:cNvPr id="24018" name="object_24019"/>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4020" name="object_24021"/>
          <p:cNvSpPr/>
          <p:nvPr/>
        </p:nvSpPr>
        <p:spPr>
          <a:xfrm>
            <a:off x="9026775" y="3599878"/>
            <a:ext cx="0" cy="6368604"/>
          </a:xfrm>
          <a:prstGeom prst="rect">
            <a:avLst/>
          </a:prstGeom>
          <a:ln w="5235">
            <a:solidFill>
              <a:srgbClr val="767A7C"/>
            </a:solidFill>
          </a:ln>
        </p:spPr>
      </p:sp>
      <p:sp>
        <p:nvSpPr>
          <p:cNvPr id="24022" name="object_24023"/>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4024" name="object_24025"/>
          <p:cNvSpPr/>
          <p:nvPr/>
        </p:nvSpPr>
        <p:spPr>
          <a:xfrm>
            <a:off x="10708225" y="3599878"/>
            <a:ext cx="0" cy="6368604"/>
          </a:xfrm>
          <a:prstGeom prst="rect">
            <a:avLst/>
          </a:prstGeom>
          <a:ln w="5235">
            <a:solidFill>
              <a:srgbClr val="767A7C"/>
            </a:solidFill>
          </a:ln>
        </p:spPr>
      </p:sp>
      <p:sp>
        <p:nvSpPr>
          <p:cNvPr id="24026" name="object_24027"/>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4028" name="object_24029"/>
          <p:cNvSpPr/>
          <p:nvPr/>
        </p:nvSpPr>
        <p:spPr>
          <a:xfrm>
            <a:off x="12389674" y="3599878"/>
            <a:ext cx="0" cy="6368604"/>
          </a:xfrm>
          <a:prstGeom prst="rect">
            <a:avLst/>
          </a:prstGeom>
          <a:ln w="5235">
            <a:solidFill>
              <a:srgbClr val="767A7C"/>
            </a:solidFill>
          </a:ln>
        </p:spPr>
      </p:sp>
      <p:sp>
        <p:nvSpPr>
          <p:cNvPr id="24030" name="object_24031"/>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4032" name="object_24033"/>
          <p:cNvSpPr/>
          <p:nvPr/>
        </p:nvSpPr>
        <p:spPr>
          <a:xfrm>
            <a:off x="14071124" y="3599878"/>
            <a:ext cx="0" cy="6368604"/>
          </a:xfrm>
          <a:prstGeom prst="rect">
            <a:avLst/>
          </a:prstGeom>
          <a:ln w="5235">
            <a:solidFill>
              <a:srgbClr val="767A7C"/>
            </a:solidFill>
          </a:ln>
        </p:spPr>
      </p:sp>
      <p:sp>
        <p:nvSpPr>
          <p:cNvPr id="24034" name="object_24035"/>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4036" name="object_24037"/>
          <p:cNvSpPr/>
          <p:nvPr/>
        </p:nvSpPr>
        <p:spPr>
          <a:xfrm>
            <a:off x="15752573" y="3599878"/>
            <a:ext cx="0" cy="6368604"/>
          </a:xfrm>
          <a:prstGeom prst="rect">
            <a:avLst/>
          </a:prstGeom>
          <a:ln w="5235">
            <a:solidFill>
              <a:srgbClr val="000000"/>
            </a:solidFill>
          </a:ln>
        </p:spPr>
      </p:sp>
      <p:sp>
        <p:nvSpPr>
          <p:cNvPr id="23800" name="object_23801"/>
          <p:cNvSpPr/>
          <p:nvPr/>
        </p:nvSpPr>
        <p:spPr>
          <a:xfrm>
            <a:off x="7345326" y="3442398"/>
            <a:ext cx="5128421" cy="157480"/>
          </a:xfrm>
          <a:prstGeom prst="rect">
            <a:avLst/>
          </a:prstGeom>
          <a:solidFill>
            <a:srgbClr val="DB2D3C"/>
          </a:solidFill>
        </p:spPr>
      </p:sp>
      <p:sp>
        <p:nvSpPr>
          <p:cNvPr id="23802" name="object_23803"/>
          <p:cNvSpPr/>
          <p:nvPr/>
        </p:nvSpPr>
        <p:spPr>
          <a:xfrm>
            <a:off x="12473747" y="3442398"/>
            <a:ext cx="1008870" cy="157480"/>
          </a:xfrm>
          <a:prstGeom prst="rect">
            <a:avLst/>
          </a:prstGeom>
          <a:solidFill>
            <a:srgbClr val="FABC46"/>
          </a:solidFill>
        </p:spPr>
      </p:sp>
      <p:sp>
        <p:nvSpPr>
          <p:cNvPr id="23804" name="object_23805"/>
          <p:cNvSpPr/>
          <p:nvPr/>
        </p:nvSpPr>
        <p:spPr>
          <a:xfrm>
            <a:off x="13482617" y="3442398"/>
            <a:ext cx="2269957" cy="157480"/>
          </a:xfrm>
          <a:prstGeom prst="rect">
            <a:avLst/>
          </a:prstGeom>
          <a:solidFill>
            <a:srgbClr val="35B77C"/>
          </a:solidFill>
        </p:spPr>
      </p:sp>
      <p:sp>
        <p:nvSpPr>
          <p:cNvPr id="24038" name="object_24039"/>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4040" name="object_24041"/>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768</a:t>
            </a:r>
          </a:p>
        </p:txBody>
      </p:sp>
      <p:sp>
        <p:nvSpPr>
          <p:cNvPr id="24042" name="object_24043"/>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A=3.1 | I=41%</a:t>
            </a:r>
          </a:p>
        </p:txBody>
      </p:sp>
      <p:sp>
        <p:nvSpPr>
          <p:cNvPr id="24044" name="object_24045"/>
          <p:cNvSpPr/>
          <p:nvPr/>
        </p:nvSpPr>
        <p:spPr>
          <a:xfrm>
            <a:off x="7345326" y="3759093"/>
            <a:ext cx="4952394" cy="212287"/>
          </a:xfrm>
          <a:prstGeom prst="rect">
            <a:avLst/>
          </a:prstGeom>
          <a:solidFill>
            <a:srgbClr val="49C0B6"/>
          </a:solidFill>
        </p:spPr>
      </p:sp>
      <p:sp>
        <p:nvSpPr>
          <p:cNvPr id="24046" name="object_24047"/>
          <p:cNvSpPr/>
          <p:nvPr/>
        </p:nvSpPr>
        <p:spPr>
          <a:xfrm>
            <a:off x="12297720" y="3599878"/>
            <a:ext cx="0" cy="6368604"/>
          </a:xfrm>
          <a:prstGeom prst="rect">
            <a:avLst/>
          </a:prstGeom>
          <a:ln w="21000">
            <a:solidFill>
              <a:srgbClr val="49C0B6"/>
            </a:solidFill>
          </a:ln>
        </p:spPr>
      </p:sp>
      <p:sp>
        <p:nvSpPr>
          <p:cNvPr id="24048" name="object_24049"/>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4050" name="object_24051"/>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4052" name="object_24053"/>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4054" name="object_24055"/>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100</a:t>
            </a:r>
          </a:p>
        </p:txBody>
      </p:sp>
      <p:sp>
        <p:nvSpPr>
          <p:cNvPr id="24056" name="object_24057"/>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I=31%</a:t>
            </a:r>
          </a:p>
        </p:txBody>
      </p:sp>
      <p:sp>
        <p:nvSpPr>
          <p:cNvPr id="24058" name="object_24059"/>
          <p:cNvSpPr/>
          <p:nvPr/>
        </p:nvSpPr>
        <p:spPr>
          <a:xfrm>
            <a:off x="7345326" y="4820527"/>
            <a:ext cx="5397453" cy="212287"/>
          </a:xfrm>
          <a:prstGeom prst="rect">
            <a:avLst/>
          </a:prstGeom>
          <a:solidFill>
            <a:srgbClr val="49C0B6"/>
          </a:solidFill>
        </p:spPr>
      </p:sp>
      <p:sp>
        <p:nvSpPr>
          <p:cNvPr id="24060" name="object_24061"/>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4062" name="object_24063"/>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225</a:t>
            </a:r>
          </a:p>
        </p:txBody>
      </p:sp>
      <p:sp>
        <p:nvSpPr>
          <p:cNvPr id="24064" name="object_24065"/>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A=3.0 | I=46%</a:t>
            </a:r>
          </a:p>
        </p:txBody>
      </p:sp>
      <p:sp>
        <p:nvSpPr>
          <p:cNvPr id="24066" name="object_24067"/>
          <p:cNvSpPr/>
          <p:nvPr/>
        </p:nvSpPr>
        <p:spPr>
          <a:xfrm>
            <a:off x="7345326" y="5351244"/>
            <a:ext cx="5014456" cy="212287"/>
          </a:xfrm>
          <a:prstGeom prst="rect">
            <a:avLst/>
          </a:prstGeom>
          <a:solidFill>
            <a:srgbClr val="49C0B6"/>
          </a:solidFill>
        </p:spPr>
      </p:sp>
      <p:sp>
        <p:nvSpPr>
          <p:cNvPr id="24068" name="object_24069"/>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4070" name="object_24071"/>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4072" name="object_24073"/>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074" name="object_24075"/>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26</a:t>
            </a:r>
          </a:p>
        </p:txBody>
      </p:sp>
      <p:sp>
        <p:nvSpPr>
          <p:cNvPr id="24076" name="object_24077"/>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I=57%</a:t>
            </a:r>
          </a:p>
        </p:txBody>
      </p:sp>
      <p:sp>
        <p:nvSpPr>
          <p:cNvPr id="24078" name="object_24079"/>
          <p:cNvSpPr/>
          <p:nvPr/>
        </p:nvSpPr>
        <p:spPr>
          <a:xfrm>
            <a:off x="7345326" y="6412678"/>
            <a:ext cx="5949744" cy="212287"/>
          </a:xfrm>
          <a:prstGeom prst="rect">
            <a:avLst/>
          </a:prstGeom>
          <a:solidFill>
            <a:srgbClr val="49C0B6"/>
          </a:solidFill>
        </p:spPr>
      </p:sp>
      <p:sp>
        <p:nvSpPr>
          <p:cNvPr id="24080" name="object_24081"/>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082" name="object_24083"/>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119</a:t>
            </a:r>
          </a:p>
        </p:txBody>
      </p:sp>
      <p:sp>
        <p:nvSpPr>
          <p:cNvPr id="24084" name="object_24085"/>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A=3.0 | I=17%</a:t>
            </a:r>
          </a:p>
        </p:txBody>
      </p:sp>
      <p:sp>
        <p:nvSpPr>
          <p:cNvPr id="24086" name="object_24087"/>
          <p:cNvSpPr/>
          <p:nvPr/>
        </p:nvSpPr>
        <p:spPr>
          <a:xfrm>
            <a:off x="7345326" y="6943395"/>
            <a:ext cx="4973699" cy="212287"/>
          </a:xfrm>
          <a:prstGeom prst="rect">
            <a:avLst/>
          </a:prstGeom>
          <a:solidFill>
            <a:srgbClr val="49C0B6"/>
          </a:solidFill>
        </p:spPr>
      </p:sp>
      <p:sp>
        <p:nvSpPr>
          <p:cNvPr id="24088" name="object_24089"/>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090" name="object_24091"/>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175</a:t>
            </a:r>
          </a:p>
        </p:txBody>
      </p:sp>
      <p:sp>
        <p:nvSpPr>
          <p:cNvPr id="24092" name="object_24093"/>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I=53%</a:t>
            </a:r>
          </a:p>
        </p:txBody>
      </p:sp>
      <p:sp>
        <p:nvSpPr>
          <p:cNvPr id="24094" name="object_24095"/>
          <p:cNvSpPr/>
          <p:nvPr/>
        </p:nvSpPr>
        <p:spPr>
          <a:xfrm>
            <a:off x="7345326" y="7474112"/>
            <a:ext cx="5169256" cy="212287"/>
          </a:xfrm>
          <a:prstGeom prst="rect">
            <a:avLst/>
          </a:prstGeom>
          <a:solidFill>
            <a:srgbClr val="49C0B6"/>
          </a:solidFill>
        </p:spPr>
      </p:sp>
      <p:sp>
        <p:nvSpPr>
          <p:cNvPr id="24096" name="object_24097"/>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4098" name="object_24099"/>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4100" name="object_24101"/>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102" name="object_24103"/>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a:t>
            </a:r>
          </a:p>
        </p:txBody>
      </p:sp>
      <p:sp>
        <p:nvSpPr>
          <p:cNvPr id="24104" name="object_24105"/>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A=3.1 | I=0%</a:t>
            </a:r>
          </a:p>
        </p:txBody>
      </p:sp>
      <p:sp>
        <p:nvSpPr>
          <p:cNvPr id="24106" name="object_24107"/>
          <p:cNvSpPr/>
          <p:nvPr/>
        </p:nvSpPr>
        <p:spPr>
          <a:xfrm>
            <a:off x="7345326" y="8535546"/>
            <a:ext cx="4857520" cy="212287"/>
          </a:xfrm>
          <a:prstGeom prst="rect">
            <a:avLst/>
          </a:prstGeom>
          <a:solidFill>
            <a:srgbClr val="49C0B6"/>
          </a:solidFill>
        </p:spPr>
      </p:sp>
      <p:sp>
        <p:nvSpPr>
          <p:cNvPr id="24108" name="object_24109"/>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110" name="object_24111"/>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198</a:t>
            </a:r>
          </a:p>
        </p:txBody>
      </p:sp>
      <p:sp>
        <p:nvSpPr>
          <p:cNvPr id="24112" name="object_24113"/>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A=3.0 | I=24%</a:t>
            </a:r>
          </a:p>
        </p:txBody>
      </p:sp>
      <p:sp>
        <p:nvSpPr>
          <p:cNvPr id="24114" name="object_24115"/>
          <p:cNvSpPr/>
          <p:nvPr/>
        </p:nvSpPr>
        <p:spPr>
          <a:xfrm>
            <a:off x="7345326" y="9066263"/>
            <a:ext cx="5120778" cy="212287"/>
          </a:xfrm>
          <a:prstGeom prst="rect">
            <a:avLst/>
          </a:prstGeom>
          <a:solidFill>
            <a:srgbClr val="49C0B6"/>
          </a:solidFill>
        </p:spPr>
      </p:sp>
      <p:sp>
        <p:nvSpPr>
          <p:cNvPr id="24116" name="object_24117"/>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118" name="object_24119"/>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104</a:t>
            </a:r>
          </a:p>
        </p:txBody>
      </p:sp>
      <p:sp>
        <p:nvSpPr>
          <p:cNvPr id="24120" name="object_24121"/>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I=82%</a:t>
            </a:r>
          </a:p>
        </p:txBody>
      </p:sp>
      <p:sp>
        <p:nvSpPr>
          <p:cNvPr id="24122" name="object_24123"/>
          <p:cNvSpPr/>
          <p:nvPr/>
        </p:nvSpPr>
        <p:spPr>
          <a:xfrm>
            <a:off x="7345326" y="9596980"/>
            <a:ext cx="5254529" cy="212287"/>
          </a:xfrm>
          <a:prstGeom prst="rect">
            <a:avLst/>
          </a:prstGeom>
          <a:solidFill>
            <a:srgbClr val="49C0B6"/>
          </a:solidFill>
        </p:spPr>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32" name="object_24133"/>
          <p:cNvSpPr>
            <a:spLocks noGrp="1"/>
          </p:cNvSpPr>
          <p:nvPr/>
        </p:nvSpPr>
        <p:spPr>
          <a:xfrm>
            <a:off x="663156" y="586369"/>
            <a:ext cx="922019" cy="922019"/>
          </a:xfrm>
          <a:prstGeom prst="ellipse">
            <a:avLst/>
          </a:prstGeom>
          <a:solidFill>
            <a:srgbClr val="5181B7"/>
          </a:solidFill>
        </p:spPr>
        <p:txBody>
          <a:bodyPr wrap="square" lIns="0" tIns="0" rIns="0" bIns="0" rtlCol="0" anchor="ctr"/>
          <a:lstStyle/>
          <a:p>
            <a:pPr algn="ctr"/>
            <a:r>
              <a:rPr sz="2950" b="1" dirty="0">
                <a:solidFill>
                  <a:srgbClr val="FFFFFF"/>
                </a:solidFill>
                <a:latin typeface="Arial"/>
                <a:ea typeface="Arial"/>
              </a:rPr>
              <a:t>20</a:t>
            </a:r>
            <a:endParaRPr sz="2950" b="1" dirty="0"/>
          </a:p>
        </p:txBody>
      </p:sp>
      <p:sp>
        <p:nvSpPr>
          <p:cNvPr id="24134" name="object_24135"/>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customer focus</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4136" name="24137">
            <a:hlinkClick r:id="rId3" action="ppaction://hlinksldjump" tooltip="Content"/>
          </p:cNvPr>
          <p:cNvGrpSpPr/>
          <p:nvPr/>
        </p:nvGrpSpPr>
        <p:grpSpPr>
          <a:xfrm>
            <a:off x="19403940" y="295737"/>
            <a:ext cx="350000" cy="350000"/>
            <a:chOff x="0" y="0"/>
            <a:chExt cx="0" cy="0"/>
          </a:xfrm>
        </p:grpSpPr>
        <p:sp>
          <p:nvSpPr>
            <p:cNvPr id="24138" name="24139"/>
            <p:cNvSpPr/>
            <p:nvPr/>
          </p:nvSpPr>
          <p:spPr>
            <a:xfrm>
              <a:off x="0" y="0"/>
              <a:ext cx="350000" cy="350000"/>
            </a:xfrm>
            <a:prstGeom prst="rect">
              <a:avLst/>
            </a:prstGeom>
            <a:noFill/>
            <a:ln w="30000" cap="flat" cmpd="sng" algn="ctr">
              <a:solidFill>
                <a:srgbClr val="707274"/>
              </a:solidFill>
            </a:ln>
          </p:spPr>
        </p:sp>
        <p:sp>
          <p:nvSpPr>
            <p:cNvPr id="24140" name="24141">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4142" name="24143">
            <a:hlinkClick r:id="rId4" action="ppaction://hlinksldjump" tooltip="Project overview"/>
          </p:cNvPr>
          <p:cNvGrpSpPr/>
          <p:nvPr/>
        </p:nvGrpSpPr>
        <p:grpSpPr>
          <a:xfrm>
            <a:off x="18380322" y="295737"/>
            <a:ext cx="350000" cy="350000"/>
            <a:chOff x="0" y="0"/>
            <a:chExt cx="0" cy="0"/>
          </a:xfrm>
        </p:grpSpPr>
        <p:sp>
          <p:nvSpPr>
            <p:cNvPr id="24144" name="24145"/>
            <p:cNvSpPr/>
            <p:nvPr/>
          </p:nvSpPr>
          <p:spPr>
            <a:xfrm>
              <a:off x="0" y="0"/>
              <a:ext cx="350000" cy="350000"/>
            </a:xfrm>
            <a:prstGeom prst="rect">
              <a:avLst/>
            </a:prstGeom>
            <a:noFill/>
            <a:ln w="30000" cap="flat" cmpd="sng" algn="ctr">
              <a:solidFill>
                <a:srgbClr val="707274"/>
              </a:solidFill>
            </a:ln>
          </p:spPr>
        </p:sp>
        <p:sp>
          <p:nvSpPr>
            <p:cNvPr id="24146" name="24147"/>
            <p:cNvSpPr/>
            <p:nvPr/>
          </p:nvSpPr>
          <p:spPr>
            <a:xfrm>
              <a:off x="0" y="280000"/>
              <a:ext cx="350000" cy="0"/>
            </a:xfrm>
            <a:prstGeom prst="line">
              <a:avLst/>
            </a:prstGeom>
            <a:solidFill>
              <a:srgbClr val="000000"/>
            </a:solidFill>
            <a:ln w="11000" cap="flat" cmpd="sng" algn="ctr">
              <a:solidFill>
                <a:srgbClr val="707274"/>
              </a:solidFill>
            </a:ln>
          </p:spPr>
        </p:sp>
        <p:sp>
          <p:nvSpPr>
            <p:cNvPr id="24148" name="24149"/>
            <p:cNvSpPr/>
            <p:nvPr/>
          </p:nvSpPr>
          <p:spPr>
            <a:xfrm>
              <a:off x="175000" y="280000"/>
              <a:ext cx="0" cy="70000"/>
            </a:xfrm>
            <a:prstGeom prst="line">
              <a:avLst/>
            </a:prstGeom>
            <a:solidFill>
              <a:srgbClr val="000000"/>
            </a:solidFill>
            <a:ln w="11000" cap="flat" cmpd="sng" algn="ctr">
              <a:solidFill>
                <a:srgbClr val="707274"/>
              </a:solidFill>
            </a:ln>
          </p:spPr>
        </p:sp>
        <p:sp>
          <p:nvSpPr>
            <p:cNvPr id="24150" name="object_24151"/>
            <p:cNvSpPr/>
            <p:nvPr/>
          </p:nvSpPr>
          <p:spPr>
            <a:xfrm>
              <a:off x="50000" y="87500"/>
              <a:ext cx="75000" cy="75000"/>
            </a:xfrm>
            <a:prstGeom prst="ellipse">
              <a:avLst/>
            </a:prstGeom>
            <a:solidFill>
              <a:srgbClr val="707274"/>
            </a:solidFill>
          </p:spPr>
        </p:sp>
        <p:sp>
          <p:nvSpPr>
            <p:cNvPr id="24152" name="object_24153"/>
            <p:cNvSpPr/>
            <p:nvPr/>
          </p:nvSpPr>
          <p:spPr>
            <a:xfrm>
              <a:off x="137500" y="87500"/>
              <a:ext cx="75000" cy="75000"/>
            </a:xfrm>
            <a:prstGeom prst="ellipse">
              <a:avLst/>
            </a:prstGeom>
            <a:solidFill>
              <a:srgbClr val="707274"/>
            </a:solidFill>
          </p:spPr>
        </p:sp>
        <p:sp>
          <p:nvSpPr>
            <p:cNvPr id="24154" name="object_24155"/>
            <p:cNvSpPr/>
            <p:nvPr/>
          </p:nvSpPr>
          <p:spPr>
            <a:xfrm>
              <a:off x="225000" y="87500"/>
              <a:ext cx="75000" cy="75000"/>
            </a:xfrm>
            <a:prstGeom prst="ellipse">
              <a:avLst/>
            </a:prstGeom>
            <a:solidFill>
              <a:srgbClr val="707274"/>
            </a:solidFill>
          </p:spPr>
        </p:sp>
        <p:sp>
          <p:nvSpPr>
            <p:cNvPr id="24156" name="24157"/>
            <p:cNvSpPr/>
            <p:nvPr/>
          </p:nvSpPr>
          <p:spPr>
            <a:xfrm>
              <a:off x="105000" y="233333"/>
              <a:ext cx="140000" cy="0"/>
            </a:xfrm>
            <a:prstGeom prst="rect">
              <a:avLst/>
            </a:prstGeom>
            <a:noFill/>
            <a:ln w="30000" cap="flat" cmpd="sng" algn="ctr">
              <a:solidFill>
                <a:srgbClr val="707274"/>
              </a:solidFill>
            </a:ln>
          </p:spPr>
        </p:sp>
        <p:sp>
          <p:nvSpPr>
            <p:cNvPr id="24158" name="24159">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160" name="24161">
            <a:hlinkClick r:id="rId5" action="ppaction://hlinksldjump" tooltip="Response-Rate"/>
          </p:cNvPr>
          <p:cNvGrpSpPr/>
          <p:nvPr/>
        </p:nvGrpSpPr>
        <p:grpSpPr>
          <a:xfrm>
            <a:off x="17356704" y="295737"/>
            <a:ext cx="350000" cy="350000"/>
            <a:chOff x="0" y="0"/>
            <a:chExt cx="0" cy="0"/>
          </a:xfrm>
        </p:grpSpPr>
        <p:sp>
          <p:nvSpPr>
            <p:cNvPr id="24162" name="24163"/>
            <p:cNvSpPr/>
            <p:nvPr/>
          </p:nvSpPr>
          <p:spPr>
            <a:xfrm>
              <a:off x="0" y="0"/>
              <a:ext cx="350000" cy="350000"/>
            </a:xfrm>
            <a:prstGeom prst="rect">
              <a:avLst/>
            </a:prstGeom>
            <a:noFill/>
            <a:ln w="30000" cap="flat" cmpd="sng" algn="ctr">
              <a:solidFill>
                <a:srgbClr val="707274"/>
              </a:solidFill>
            </a:ln>
          </p:spPr>
        </p:sp>
        <p:sp>
          <p:nvSpPr>
            <p:cNvPr id="24164" name="24165">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4166" name="object_24167">
            <a:hlinkClick r:id="rId6" action="ppaction://hlinksldjump" tooltip="Index overview"/>
          </p:cNvPr>
          <p:cNvGrpSpPr/>
          <p:nvPr/>
        </p:nvGrpSpPr>
        <p:grpSpPr>
          <a:xfrm>
            <a:off x="16333086" y="295737"/>
            <a:ext cx="511198" cy="515004"/>
            <a:chOff x="17809255" y="706508"/>
            <a:chExt cx="711198" cy="715004"/>
          </a:xfrm>
        </p:grpSpPr>
        <p:sp>
          <p:nvSpPr>
            <p:cNvPr id="24168" name="object_24169"/>
            <p:cNvSpPr/>
            <p:nvPr/>
          </p:nvSpPr>
          <p:spPr>
            <a:xfrm>
              <a:off x="17809255" y="706508"/>
              <a:ext cx="711198" cy="715004"/>
            </a:xfrm>
            <a:prstGeom prst="rect">
              <a:avLst/>
            </a:prstGeom>
            <a:solidFill>
              <a:srgbClr val="FFFFFF">
                <a:alpha val="500"/>
              </a:srgbClr>
            </a:solidFill>
            <a:ln>
              <a:noFill/>
            </a:ln>
          </p:spPr>
        </p:sp>
        <p:sp>
          <p:nvSpPr>
            <p:cNvPr id="24170" name="object_2417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4172" name="object_2417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4174" name="object_2417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4176" name="object_2417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4178" name="object_2417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4180" name="object_2418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4182" name="object_2418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4184" name="object_2418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4186" name="object_2418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4188" name="object_24189">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4190" name="object_24191">
            <a:hlinkClick r:id="rId7" action="ppaction://hlinksldjump" tooltip="Dimensions"/>
          </p:cNvPr>
          <p:cNvGrpSpPr/>
          <p:nvPr/>
        </p:nvGrpSpPr>
        <p:grpSpPr>
          <a:xfrm>
            <a:off x="15309468" y="295737"/>
            <a:ext cx="350000" cy="350000"/>
            <a:chOff x="0" y="0"/>
            <a:chExt cx="0" cy="0"/>
          </a:xfrm>
        </p:grpSpPr>
        <p:sp>
          <p:nvSpPr>
            <p:cNvPr id="24192" name="object_24193"/>
            <p:cNvSpPr/>
            <p:nvPr/>
          </p:nvSpPr>
          <p:spPr>
            <a:xfrm>
              <a:off x="30600" y="27733"/>
              <a:ext cx="113800" cy="61200"/>
            </a:xfrm>
            <a:prstGeom prst="rect">
              <a:avLst/>
            </a:prstGeom>
            <a:solidFill>
              <a:srgbClr val="707274"/>
            </a:solidFill>
            <a:ln>
              <a:noFill/>
            </a:ln>
          </p:spPr>
        </p:sp>
        <p:sp>
          <p:nvSpPr>
            <p:cNvPr id="24194" name="object_24195"/>
            <p:cNvSpPr/>
            <p:nvPr/>
          </p:nvSpPr>
          <p:spPr>
            <a:xfrm>
              <a:off x="275600" y="27733"/>
              <a:ext cx="43800" cy="61200"/>
            </a:xfrm>
            <a:prstGeom prst="rect">
              <a:avLst/>
            </a:prstGeom>
            <a:solidFill>
              <a:srgbClr val="707274"/>
            </a:solidFill>
            <a:ln>
              <a:noFill/>
            </a:ln>
          </p:spPr>
        </p:sp>
        <p:sp>
          <p:nvSpPr>
            <p:cNvPr id="24196" name="object_24197"/>
            <p:cNvSpPr/>
            <p:nvPr/>
          </p:nvSpPr>
          <p:spPr>
            <a:xfrm>
              <a:off x="0" y="27733"/>
              <a:ext cx="61200" cy="61200"/>
            </a:xfrm>
            <a:prstGeom prst="ellipse">
              <a:avLst/>
            </a:prstGeom>
            <a:solidFill>
              <a:srgbClr val="707274"/>
            </a:solidFill>
            <a:ln>
              <a:noFill/>
            </a:ln>
          </p:spPr>
        </p:sp>
        <p:sp>
          <p:nvSpPr>
            <p:cNvPr id="24198" name="object_24199"/>
            <p:cNvSpPr/>
            <p:nvPr/>
          </p:nvSpPr>
          <p:spPr>
            <a:xfrm>
              <a:off x="113800" y="27733"/>
              <a:ext cx="61200" cy="61200"/>
            </a:xfrm>
            <a:prstGeom prst="ellipse">
              <a:avLst/>
            </a:prstGeom>
            <a:solidFill>
              <a:srgbClr val="707274"/>
            </a:solidFill>
            <a:ln>
              <a:noFill/>
            </a:ln>
          </p:spPr>
        </p:sp>
        <p:sp>
          <p:nvSpPr>
            <p:cNvPr id="24200" name="object_24201"/>
            <p:cNvSpPr/>
            <p:nvPr/>
          </p:nvSpPr>
          <p:spPr>
            <a:xfrm>
              <a:off x="288800" y="27733"/>
              <a:ext cx="61200" cy="61200"/>
            </a:xfrm>
            <a:prstGeom prst="ellipse">
              <a:avLst/>
            </a:prstGeom>
            <a:solidFill>
              <a:srgbClr val="707274"/>
            </a:solidFill>
            <a:ln>
              <a:noFill/>
            </a:ln>
          </p:spPr>
        </p:sp>
        <p:sp>
          <p:nvSpPr>
            <p:cNvPr id="24202" name="object_24203"/>
            <p:cNvSpPr/>
            <p:nvPr/>
          </p:nvSpPr>
          <p:spPr>
            <a:xfrm>
              <a:off x="245000" y="27733"/>
              <a:ext cx="61200" cy="61200"/>
            </a:xfrm>
            <a:prstGeom prst="ellipse">
              <a:avLst/>
            </a:prstGeom>
            <a:solidFill>
              <a:srgbClr val="707274"/>
            </a:solidFill>
            <a:ln>
              <a:noFill/>
            </a:ln>
          </p:spPr>
        </p:sp>
        <p:sp>
          <p:nvSpPr>
            <p:cNvPr id="24204" name="object_24205"/>
            <p:cNvSpPr/>
            <p:nvPr/>
          </p:nvSpPr>
          <p:spPr>
            <a:xfrm>
              <a:off x="30600" y="144400"/>
              <a:ext cx="43800" cy="61200"/>
            </a:xfrm>
            <a:prstGeom prst="rect">
              <a:avLst/>
            </a:prstGeom>
            <a:solidFill>
              <a:srgbClr val="707274"/>
            </a:solidFill>
            <a:ln>
              <a:noFill/>
            </a:ln>
          </p:spPr>
        </p:sp>
        <p:sp>
          <p:nvSpPr>
            <p:cNvPr id="24206" name="object_24207"/>
            <p:cNvSpPr/>
            <p:nvPr/>
          </p:nvSpPr>
          <p:spPr>
            <a:xfrm>
              <a:off x="205600" y="144400"/>
              <a:ext cx="113800" cy="61200"/>
            </a:xfrm>
            <a:prstGeom prst="rect">
              <a:avLst/>
            </a:prstGeom>
            <a:solidFill>
              <a:srgbClr val="707274"/>
            </a:solidFill>
            <a:ln>
              <a:noFill/>
            </a:ln>
          </p:spPr>
        </p:sp>
        <p:sp>
          <p:nvSpPr>
            <p:cNvPr id="24208" name="object_24209"/>
            <p:cNvSpPr/>
            <p:nvPr/>
          </p:nvSpPr>
          <p:spPr>
            <a:xfrm>
              <a:off x="0" y="144400"/>
              <a:ext cx="61200" cy="61200"/>
            </a:xfrm>
            <a:prstGeom prst="ellipse">
              <a:avLst/>
            </a:prstGeom>
            <a:solidFill>
              <a:srgbClr val="707274"/>
            </a:solidFill>
            <a:ln>
              <a:noFill/>
            </a:ln>
          </p:spPr>
        </p:sp>
        <p:sp>
          <p:nvSpPr>
            <p:cNvPr id="24210" name="object_24211"/>
            <p:cNvSpPr/>
            <p:nvPr/>
          </p:nvSpPr>
          <p:spPr>
            <a:xfrm>
              <a:off x="43800" y="144400"/>
              <a:ext cx="61200" cy="61200"/>
            </a:xfrm>
            <a:prstGeom prst="ellipse">
              <a:avLst/>
            </a:prstGeom>
            <a:solidFill>
              <a:srgbClr val="707274"/>
            </a:solidFill>
            <a:ln>
              <a:noFill/>
            </a:ln>
          </p:spPr>
        </p:sp>
        <p:sp>
          <p:nvSpPr>
            <p:cNvPr id="24212" name="object_24213"/>
            <p:cNvSpPr/>
            <p:nvPr/>
          </p:nvSpPr>
          <p:spPr>
            <a:xfrm>
              <a:off x="288800" y="144400"/>
              <a:ext cx="61200" cy="61200"/>
            </a:xfrm>
            <a:prstGeom prst="ellipse">
              <a:avLst/>
            </a:prstGeom>
            <a:solidFill>
              <a:srgbClr val="707274"/>
            </a:solidFill>
            <a:ln>
              <a:noFill/>
            </a:ln>
          </p:spPr>
        </p:sp>
        <p:sp>
          <p:nvSpPr>
            <p:cNvPr id="24214" name="object_24215"/>
            <p:cNvSpPr/>
            <p:nvPr/>
          </p:nvSpPr>
          <p:spPr>
            <a:xfrm>
              <a:off x="175000" y="144400"/>
              <a:ext cx="61200" cy="61200"/>
            </a:xfrm>
            <a:prstGeom prst="ellipse">
              <a:avLst/>
            </a:prstGeom>
            <a:solidFill>
              <a:srgbClr val="707274"/>
            </a:solidFill>
            <a:ln>
              <a:noFill/>
            </a:ln>
          </p:spPr>
        </p:sp>
        <p:sp>
          <p:nvSpPr>
            <p:cNvPr id="24216" name="object_24217"/>
            <p:cNvSpPr/>
            <p:nvPr/>
          </p:nvSpPr>
          <p:spPr>
            <a:xfrm>
              <a:off x="30600" y="261067"/>
              <a:ext cx="78800" cy="61200"/>
            </a:xfrm>
            <a:prstGeom prst="rect">
              <a:avLst/>
            </a:prstGeom>
            <a:solidFill>
              <a:srgbClr val="707274"/>
            </a:solidFill>
            <a:ln>
              <a:noFill/>
            </a:ln>
          </p:spPr>
        </p:sp>
        <p:sp>
          <p:nvSpPr>
            <p:cNvPr id="24218" name="object_24219"/>
            <p:cNvSpPr/>
            <p:nvPr/>
          </p:nvSpPr>
          <p:spPr>
            <a:xfrm>
              <a:off x="240600" y="261067"/>
              <a:ext cx="78800" cy="61200"/>
            </a:xfrm>
            <a:prstGeom prst="rect">
              <a:avLst/>
            </a:prstGeom>
            <a:solidFill>
              <a:srgbClr val="707274"/>
            </a:solidFill>
            <a:ln>
              <a:noFill/>
            </a:ln>
          </p:spPr>
        </p:sp>
        <p:sp>
          <p:nvSpPr>
            <p:cNvPr id="24220" name="object_24221"/>
            <p:cNvSpPr/>
            <p:nvPr/>
          </p:nvSpPr>
          <p:spPr>
            <a:xfrm>
              <a:off x="0" y="261067"/>
              <a:ext cx="61200" cy="61200"/>
            </a:xfrm>
            <a:prstGeom prst="ellipse">
              <a:avLst/>
            </a:prstGeom>
            <a:solidFill>
              <a:srgbClr val="707274"/>
            </a:solidFill>
            <a:ln>
              <a:noFill/>
            </a:ln>
          </p:spPr>
        </p:sp>
        <p:sp>
          <p:nvSpPr>
            <p:cNvPr id="24222" name="object_24223"/>
            <p:cNvSpPr/>
            <p:nvPr/>
          </p:nvSpPr>
          <p:spPr>
            <a:xfrm>
              <a:off x="78800" y="261067"/>
              <a:ext cx="61200" cy="61200"/>
            </a:xfrm>
            <a:prstGeom prst="ellipse">
              <a:avLst/>
            </a:prstGeom>
            <a:solidFill>
              <a:srgbClr val="707274"/>
            </a:solidFill>
            <a:ln>
              <a:noFill/>
            </a:ln>
          </p:spPr>
        </p:sp>
        <p:sp>
          <p:nvSpPr>
            <p:cNvPr id="24224" name="object_24225"/>
            <p:cNvSpPr/>
            <p:nvPr/>
          </p:nvSpPr>
          <p:spPr>
            <a:xfrm>
              <a:off x="288800" y="261067"/>
              <a:ext cx="61200" cy="61200"/>
            </a:xfrm>
            <a:prstGeom prst="ellipse">
              <a:avLst/>
            </a:prstGeom>
            <a:solidFill>
              <a:srgbClr val="707274"/>
            </a:solidFill>
            <a:ln>
              <a:noFill/>
            </a:ln>
          </p:spPr>
        </p:sp>
        <p:sp>
          <p:nvSpPr>
            <p:cNvPr id="24226" name="object_24227"/>
            <p:cNvSpPr/>
            <p:nvPr/>
          </p:nvSpPr>
          <p:spPr>
            <a:xfrm>
              <a:off x="210000" y="261067"/>
              <a:ext cx="61200" cy="61200"/>
            </a:xfrm>
            <a:prstGeom prst="ellipse">
              <a:avLst/>
            </a:prstGeom>
            <a:solidFill>
              <a:srgbClr val="707274"/>
            </a:solidFill>
            <a:ln>
              <a:noFill/>
            </a:ln>
          </p:spPr>
        </p:sp>
        <p:sp>
          <p:nvSpPr>
            <p:cNvPr id="24228" name="2422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230" name="object_24231">
            <a:hlinkClick r:id="rId8" action="ppaction://hlinksldjump" tooltip="Portfolio of Action"/>
          </p:cNvPr>
          <p:cNvGrpSpPr/>
          <p:nvPr/>
        </p:nvGrpSpPr>
        <p:grpSpPr>
          <a:xfrm>
            <a:off x="19403940" y="887211"/>
            <a:ext cx="350000" cy="350000"/>
            <a:chOff x="0" y="0"/>
            <a:chExt cx="0" cy="0"/>
          </a:xfrm>
        </p:grpSpPr>
        <p:sp>
          <p:nvSpPr>
            <p:cNvPr id="24234" name="object_24235"/>
            <p:cNvSpPr/>
            <p:nvPr/>
          </p:nvSpPr>
          <p:spPr>
            <a:xfrm>
              <a:off x="11900" y="79800"/>
              <a:ext cx="51110" cy="51110"/>
            </a:xfrm>
            <a:prstGeom prst="ellipse">
              <a:avLst/>
            </a:prstGeom>
            <a:solidFill>
              <a:srgbClr val="707274"/>
            </a:solidFill>
          </p:spPr>
        </p:sp>
        <p:sp>
          <p:nvSpPr>
            <p:cNvPr id="24236" name="object_24237"/>
            <p:cNvSpPr/>
            <p:nvPr/>
          </p:nvSpPr>
          <p:spPr>
            <a:xfrm>
              <a:off x="121800" y="124250"/>
              <a:ext cx="51110" cy="51110"/>
            </a:xfrm>
            <a:prstGeom prst="ellipse">
              <a:avLst/>
            </a:prstGeom>
            <a:solidFill>
              <a:srgbClr val="707274"/>
            </a:solidFill>
          </p:spPr>
        </p:sp>
        <p:sp>
          <p:nvSpPr>
            <p:cNvPr id="24238" name="object_24239"/>
            <p:cNvSpPr/>
            <p:nvPr/>
          </p:nvSpPr>
          <p:spPr>
            <a:xfrm>
              <a:off x="244650" y="42700"/>
              <a:ext cx="51110" cy="51110"/>
            </a:xfrm>
            <a:prstGeom prst="ellipse">
              <a:avLst/>
            </a:prstGeom>
            <a:solidFill>
              <a:srgbClr val="707274"/>
            </a:solidFill>
          </p:spPr>
        </p:sp>
        <p:sp>
          <p:nvSpPr>
            <p:cNvPr id="24240" name="object_24241"/>
            <p:cNvSpPr/>
            <p:nvPr/>
          </p:nvSpPr>
          <p:spPr>
            <a:xfrm>
              <a:off x="282800" y="229250"/>
              <a:ext cx="51110" cy="51110"/>
            </a:xfrm>
            <a:prstGeom prst="ellipse">
              <a:avLst/>
            </a:prstGeom>
            <a:solidFill>
              <a:srgbClr val="707274"/>
            </a:solidFill>
          </p:spPr>
        </p:sp>
        <p:sp>
          <p:nvSpPr>
            <p:cNvPr id="24242" name="object_24243"/>
            <p:cNvSpPr/>
            <p:nvPr/>
          </p:nvSpPr>
          <p:spPr>
            <a:xfrm>
              <a:off x="79800" y="234500"/>
              <a:ext cx="51110" cy="51110"/>
            </a:xfrm>
            <a:prstGeom prst="ellipse">
              <a:avLst/>
            </a:prstGeom>
            <a:solidFill>
              <a:srgbClr val="707274"/>
            </a:solidFill>
          </p:spPr>
        </p:sp>
        <p:sp>
          <p:nvSpPr>
            <p:cNvPr id="24244" name="object_24245"/>
            <p:cNvSpPr/>
            <p:nvPr/>
          </p:nvSpPr>
          <p:spPr>
            <a:xfrm>
              <a:off x="105350" y="23800"/>
              <a:ext cx="51110" cy="51110"/>
            </a:xfrm>
            <a:prstGeom prst="ellipse">
              <a:avLst/>
            </a:prstGeom>
            <a:solidFill>
              <a:srgbClr val="707274"/>
            </a:solidFill>
          </p:spPr>
        </p:sp>
        <p:sp>
          <p:nvSpPr>
            <p:cNvPr id="24246" name="object_24247"/>
            <p:cNvSpPr/>
            <p:nvPr/>
          </p:nvSpPr>
          <p:spPr>
            <a:xfrm>
              <a:off x="232050" y="149450"/>
              <a:ext cx="51110" cy="51110"/>
            </a:xfrm>
            <a:prstGeom prst="ellipse">
              <a:avLst/>
            </a:prstGeom>
            <a:solidFill>
              <a:srgbClr val="707274"/>
            </a:solidFill>
          </p:spPr>
        </p:sp>
        <p:sp>
          <p:nvSpPr>
            <p:cNvPr id="24248" name="object_24249"/>
            <p:cNvSpPr/>
            <p:nvPr/>
          </p:nvSpPr>
          <p:spPr>
            <a:xfrm>
              <a:off x="0" y="175000"/>
              <a:ext cx="350000" cy="0"/>
            </a:xfrm>
            <a:prstGeom prst="rect">
              <a:avLst/>
            </a:prstGeom>
            <a:noFill/>
            <a:ln w="10470">
              <a:solidFill>
                <a:srgbClr val="707274"/>
              </a:solidFill>
            </a:ln>
          </p:spPr>
        </p:sp>
        <p:sp>
          <p:nvSpPr>
            <p:cNvPr id="24250" name="object_24251"/>
            <p:cNvSpPr/>
            <p:nvPr/>
          </p:nvSpPr>
          <p:spPr>
            <a:xfrm>
              <a:off x="175000" y="0"/>
              <a:ext cx="0" cy="350000"/>
            </a:xfrm>
            <a:prstGeom prst="rect">
              <a:avLst/>
            </a:prstGeom>
            <a:noFill/>
            <a:ln w="10470">
              <a:solidFill>
                <a:srgbClr val="707274"/>
              </a:solidFill>
            </a:ln>
          </p:spPr>
        </p:sp>
        <p:sp>
          <p:nvSpPr>
            <p:cNvPr id="24252" name="24253">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254" name="24255">
            <a:hlinkClick r:id="rId9" action="ppaction://hlinksldjump" tooltip="Semantic Differential"/>
          </p:cNvPr>
          <p:cNvGrpSpPr/>
          <p:nvPr/>
        </p:nvGrpSpPr>
        <p:grpSpPr>
          <a:xfrm>
            <a:off x="18380322" y="887211"/>
            <a:ext cx="561600" cy="648000"/>
            <a:chOff x="0" y="0"/>
            <a:chExt cx="0" cy="0"/>
          </a:xfrm>
        </p:grpSpPr>
        <p:sp>
          <p:nvSpPr>
            <p:cNvPr id="24256" name="24257"/>
            <p:cNvSpPr/>
            <p:nvPr/>
          </p:nvSpPr>
          <p:spPr>
            <a:xfrm>
              <a:off x="0" y="0"/>
              <a:ext cx="350000" cy="350000"/>
            </a:xfrm>
            <a:prstGeom prst="rect">
              <a:avLst/>
            </a:prstGeom>
            <a:noFill/>
            <a:ln w="30000" cap="flat" cmpd="sng" algn="ctr">
              <a:solidFill>
                <a:srgbClr val="707274"/>
              </a:solidFill>
            </a:ln>
          </p:spPr>
        </p:sp>
        <p:cxnSp>
          <p:nvCxnSpPr>
            <p:cNvPr id="24258" name="object_2425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4260" name="object_2426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4262" name="24263">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264" name="24265">
            <a:hlinkClick r:id="rId10" action="ppaction://hlinksldjump"/>
          </p:cNvPr>
          <p:cNvGrpSpPr/>
          <p:nvPr/>
        </p:nvGrpSpPr>
        <p:grpSpPr>
          <a:xfrm>
            <a:off x="17356704" y="887211"/>
            <a:ext cx="561600" cy="648000"/>
            <a:chOff x="0" y="0"/>
            <a:chExt cx="0" cy="0"/>
          </a:xfrm>
        </p:grpSpPr>
        <p:sp>
          <p:nvSpPr>
            <p:cNvPr id="24266" name="24267"/>
            <p:cNvSpPr/>
            <p:nvPr/>
          </p:nvSpPr>
          <p:spPr>
            <a:xfrm>
              <a:off x="0" y="0"/>
              <a:ext cx="350000" cy="350000"/>
            </a:xfrm>
            <a:prstGeom prst="rect">
              <a:avLst/>
            </a:prstGeom>
            <a:noFill/>
            <a:ln w="30000" cap="flat" cmpd="sng" algn="ctr">
              <a:solidFill>
                <a:srgbClr val="707274"/>
              </a:solidFill>
            </a:ln>
          </p:spPr>
        </p:sp>
        <p:sp>
          <p:nvSpPr>
            <p:cNvPr id="24268" name="object_2426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4270" name="object_24271"/>
            <p:cNvSpPr/>
            <p:nvPr/>
          </p:nvSpPr>
          <p:spPr>
            <a:xfrm>
              <a:off x="136856" y="41051"/>
              <a:ext cx="54000" cy="59400"/>
            </a:xfrm>
            <a:prstGeom prst="rect">
              <a:avLst/>
            </a:prstGeom>
            <a:solidFill>
              <a:srgbClr val="707274"/>
            </a:solidFill>
          </p:spPr>
        </p:sp>
        <p:sp>
          <p:nvSpPr>
            <p:cNvPr id="24272" name="object_24273"/>
            <p:cNvSpPr/>
            <p:nvPr/>
          </p:nvSpPr>
          <p:spPr>
            <a:xfrm>
              <a:off x="180596" y="70751"/>
              <a:ext cx="55300" cy="0"/>
            </a:xfrm>
            <a:prstGeom prst="line">
              <a:avLst/>
            </a:prstGeom>
            <a:solidFill>
              <a:srgbClr val="000000"/>
            </a:solidFill>
            <a:ln w="11000" cap="flat" cmpd="sng" algn="ctr">
              <a:solidFill>
                <a:srgbClr val="707274"/>
              </a:solidFill>
            </a:ln>
          </p:spPr>
        </p:sp>
        <p:sp>
          <p:nvSpPr>
            <p:cNvPr id="24274" name="object_24275"/>
            <p:cNvSpPr/>
            <p:nvPr/>
          </p:nvSpPr>
          <p:spPr>
            <a:xfrm>
              <a:off x="245893" y="41051"/>
              <a:ext cx="54000" cy="59400"/>
            </a:xfrm>
            <a:prstGeom prst="ellipse">
              <a:avLst/>
            </a:prstGeom>
            <a:solidFill>
              <a:srgbClr val="707274"/>
            </a:solidFill>
          </p:spPr>
        </p:sp>
        <p:sp>
          <p:nvSpPr>
            <p:cNvPr id="24276" name="object_24277"/>
            <p:cNvSpPr/>
            <p:nvPr/>
          </p:nvSpPr>
          <p:spPr>
            <a:xfrm>
              <a:off x="136856" y="143142"/>
              <a:ext cx="54000" cy="59400"/>
            </a:xfrm>
            <a:prstGeom prst="rect">
              <a:avLst/>
            </a:prstGeom>
            <a:solidFill>
              <a:srgbClr val="707274"/>
            </a:solidFill>
          </p:spPr>
        </p:sp>
        <p:sp>
          <p:nvSpPr>
            <p:cNvPr id="24278" name="object_24279"/>
            <p:cNvSpPr/>
            <p:nvPr/>
          </p:nvSpPr>
          <p:spPr>
            <a:xfrm>
              <a:off x="180596" y="172842"/>
              <a:ext cx="55300" cy="0"/>
            </a:xfrm>
            <a:prstGeom prst="line">
              <a:avLst/>
            </a:prstGeom>
            <a:solidFill>
              <a:srgbClr val="000000"/>
            </a:solidFill>
            <a:ln w="11000" cap="flat" cmpd="sng" algn="ctr">
              <a:solidFill>
                <a:srgbClr val="707274"/>
              </a:solidFill>
            </a:ln>
          </p:spPr>
        </p:sp>
        <p:sp>
          <p:nvSpPr>
            <p:cNvPr id="24280" name="object_24281"/>
            <p:cNvSpPr/>
            <p:nvPr/>
          </p:nvSpPr>
          <p:spPr>
            <a:xfrm>
              <a:off x="245893" y="143142"/>
              <a:ext cx="54000" cy="59400"/>
            </a:xfrm>
            <a:prstGeom prst="ellipse">
              <a:avLst/>
            </a:prstGeom>
            <a:solidFill>
              <a:srgbClr val="707274"/>
            </a:solidFill>
          </p:spPr>
        </p:sp>
        <p:sp>
          <p:nvSpPr>
            <p:cNvPr id="24282" name="object_24283"/>
            <p:cNvSpPr/>
            <p:nvPr/>
          </p:nvSpPr>
          <p:spPr>
            <a:xfrm>
              <a:off x="136856" y="237985"/>
              <a:ext cx="54000" cy="59400"/>
            </a:xfrm>
            <a:prstGeom prst="rect">
              <a:avLst/>
            </a:prstGeom>
            <a:solidFill>
              <a:srgbClr val="707274"/>
            </a:solidFill>
          </p:spPr>
        </p:sp>
        <p:sp>
          <p:nvSpPr>
            <p:cNvPr id="24284" name="object_24285"/>
            <p:cNvSpPr/>
            <p:nvPr/>
          </p:nvSpPr>
          <p:spPr>
            <a:xfrm>
              <a:off x="180596" y="267685"/>
              <a:ext cx="55300" cy="0"/>
            </a:xfrm>
            <a:prstGeom prst="line">
              <a:avLst/>
            </a:prstGeom>
            <a:solidFill>
              <a:srgbClr val="000000"/>
            </a:solidFill>
            <a:ln w="11000" cap="flat" cmpd="sng" algn="ctr">
              <a:solidFill>
                <a:srgbClr val="707274"/>
              </a:solidFill>
            </a:ln>
          </p:spPr>
        </p:sp>
        <p:sp>
          <p:nvSpPr>
            <p:cNvPr id="24286" name="object_24287"/>
            <p:cNvSpPr/>
            <p:nvPr/>
          </p:nvSpPr>
          <p:spPr>
            <a:xfrm>
              <a:off x="245893" y="237985"/>
              <a:ext cx="54000" cy="59400"/>
            </a:xfrm>
            <a:prstGeom prst="ellipse">
              <a:avLst/>
            </a:prstGeom>
            <a:solidFill>
              <a:srgbClr val="707274"/>
            </a:solidFill>
          </p:spPr>
        </p:sp>
        <p:sp>
          <p:nvSpPr>
            <p:cNvPr id="24288" name="24289">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290" name="24291">
            <a:hlinkClick r:id="rId11" action="ppaction://hlinksldjump" tooltip="Aspektkarte"/>
          </p:cNvPr>
          <p:cNvGrpSpPr/>
          <p:nvPr/>
        </p:nvGrpSpPr>
        <p:grpSpPr>
          <a:xfrm>
            <a:off x="16333086" y="887211"/>
            <a:ext cx="350000" cy="350000"/>
            <a:chOff x="0" y="0"/>
            <a:chExt cx="0" cy="0"/>
          </a:xfrm>
        </p:grpSpPr>
        <p:sp>
          <p:nvSpPr>
            <p:cNvPr id="24292" name="24293"/>
            <p:cNvSpPr/>
            <p:nvPr/>
          </p:nvSpPr>
          <p:spPr>
            <a:xfrm>
              <a:off x="0" y="0"/>
              <a:ext cx="350000" cy="350000"/>
            </a:xfrm>
            <a:prstGeom prst="rect">
              <a:avLst/>
            </a:prstGeom>
            <a:noFill/>
            <a:ln w="30000" cap="flat" cmpd="sng" algn="ctr">
              <a:solidFill>
                <a:srgbClr val="707274"/>
              </a:solidFill>
            </a:ln>
          </p:spPr>
        </p:sp>
        <p:sp>
          <p:nvSpPr>
            <p:cNvPr id="24294" name="24295"/>
            <p:cNvSpPr/>
            <p:nvPr/>
          </p:nvSpPr>
          <p:spPr>
            <a:xfrm>
              <a:off x="70000" y="0"/>
              <a:ext cx="210000" cy="0"/>
            </a:xfrm>
            <a:prstGeom prst="line">
              <a:avLst/>
            </a:prstGeom>
            <a:solidFill>
              <a:srgbClr val="000000"/>
            </a:solidFill>
            <a:ln w="11000" cap="flat" cmpd="sng" algn="ctr">
              <a:solidFill>
                <a:srgbClr val="707274"/>
              </a:solidFill>
            </a:ln>
          </p:spPr>
        </p:sp>
        <p:sp>
          <p:nvSpPr>
            <p:cNvPr id="24296" name="24297"/>
            <p:cNvSpPr/>
            <p:nvPr/>
          </p:nvSpPr>
          <p:spPr>
            <a:xfrm>
              <a:off x="70000" y="58333"/>
              <a:ext cx="210000" cy="0"/>
            </a:xfrm>
            <a:prstGeom prst="line">
              <a:avLst/>
            </a:prstGeom>
            <a:solidFill>
              <a:srgbClr val="000000"/>
            </a:solidFill>
            <a:ln w="11000" cap="flat" cmpd="sng" algn="ctr">
              <a:solidFill>
                <a:srgbClr val="707274"/>
              </a:solidFill>
            </a:ln>
          </p:spPr>
        </p:sp>
        <p:sp>
          <p:nvSpPr>
            <p:cNvPr id="24298" name="24299"/>
            <p:cNvSpPr/>
            <p:nvPr/>
          </p:nvSpPr>
          <p:spPr>
            <a:xfrm>
              <a:off x="70000" y="116667"/>
              <a:ext cx="210000" cy="0"/>
            </a:xfrm>
            <a:prstGeom prst="line">
              <a:avLst/>
            </a:prstGeom>
            <a:solidFill>
              <a:srgbClr val="000000"/>
            </a:solidFill>
            <a:ln w="11000" cap="flat" cmpd="sng" algn="ctr">
              <a:solidFill>
                <a:srgbClr val="707274"/>
              </a:solidFill>
            </a:ln>
          </p:spPr>
        </p:sp>
        <p:sp>
          <p:nvSpPr>
            <p:cNvPr id="24300" name="24301"/>
            <p:cNvSpPr/>
            <p:nvPr/>
          </p:nvSpPr>
          <p:spPr>
            <a:xfrm>
              <a:off x="70000" y="175000"/>
              <a:ext cx="210000" cy="0"/>
            </a:xfrm>
            <a:prstGeom prst="line">
              <a:avLst/>
            </a:prstGeom>
            <a:solidFill>
              <a:srgbClr val="000000"/>
            </a:solidFill>
            <a:ln w="11000" cap="flat" cmpd="sng" algn="ctr">
              <a:solidFill>
                <a:srgbClr val="707274"/>
              </a:solidFill>
            </a:ln>
          </p:spPr>
        </p:sp>
        <p:sp>
          <p:nvSpPr>
            <p:cNvPr id="24302" name="24303"/>
            <p:cNvSpPr/>
            <p:nvPr/>
          </p:nvSpPr>
          <p:spPr>
            <a:xfrm>
              <a:off x="70000" y="233333"/>
              <a:ext cx="210000" cy="0"/>
            </a:xfrm>
            <a:prstGeom prst="line">
              <a:avLst/>
            </a:prstGeom>
            <a:solidFill>
              <a:srgbClr val="000000"/>
            </a:solidFill>
            <a:ln w="11000" cap="flat" cmpd="sng" algn="ctr">
              <a:solidFill>
                <a:srgbClr val="707274"/>
              </a:solidFill>
            </a:ln>
          </p:spPr>
        </p:sp>
        <p:sp>
          <p:nvSpPr>
            <p:cNvPr id="24304" name="24305"/>
            <p:cNvSpPr/>
            <p:nvPr/>
          </p:nvSpPr>
          <p:spPr>
            <a:xfrm>
              <a:off x="70000" y="291667"/>
              <a:ext cx="210000" cy="0"/>
            </a:xfrm>
            <a:prstGeom prst="line">
              <a:avLst/>
            </a:prstGeom>
            <a:solidFill>
              <a:srgbClr val="000000"/>
            </a:solidFill>
            <a:ln w="11000" cap="flat" cmpd="sng" algn="ctr">
              <a:solidFill>
                <a:srgbClr val="707274"/>
              </a:solidFill>
            </a:ln>
          </p:spPr>
        </p:sp>
        <p:sp>
          <p:nvSpPr>
            <p:cNvPr id="24306" name="24307"/>
            <p:cNvSpPr/>
            <p:nvPr/>
          </p:nvSpPr>
          <p:spPr>
            <a:xfrm>
              <a:off x="70000" y="350000"/>
              <a:ext cx="210000" cy="0"/>
            </a:xfrm>
            <a:prstGeom prst="line">
              <a:avLst/>
            </a:prstGeom>
            <a:solidFill>
              <a:srgbClr val="000000"/>
            </a:solidFill>
            <a:ln w="11000" cap="flat" cmpd="sng" algn="ctr">
              <a:solidFill>
                <a:srgbClr val="707274"/>
              </a:solidFill>
            </a:ln>
          </p:spPr>
        </p:sp>
        <p:sp>
          <p:nvSpPr>
            <p:cNvPr id="24308" name="24309">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310" name="object_24311">
            <a:hlinkClick r:id="rId12" action="ppaction://hlinksldjump" tooltip="Tabellenband Demoskopie"/>
          </p:cNvPr>
          <p:cNvGrpSpPr/>
          <p:nvPr/>
        </p:nvGrpSpPr>
        <p:grpSpPr>
          <a:xfrm>
            <a:off x="15309468" y="887211"/>
            <a:ext cx="350000" cy="350000"/>
            <a:chOff x="0" y="0"/>
            <a:chExt cx="0" cy="0"/>
          </a:xfrm>
        </p:grpSpPr>
        <p:sp>
          <p:nvSpPr>
            <p:cNvPr id="24314" name="object_24315"/>
            <p:cNvSpPr/>
            <p:nvPr/>
          </p:nvSpPr>
          <p:spPr>
            <a:xfrm>
              <a:off x="30600" y="27733"/>
              <a:ext cx="222300" cy="61200"/>
            </a:xfrm>
            <a:prstGeom prst="rect">
              <a:avLst/>
            </a:prstGeom>
            <a:solidFill>
              <a:srgbClr val="707274"/>
            </a:solidFill>
            <a:ln>
              <a:noFill/>
            </a:ln>
          </p:spPr>
        </p:sp>
        <p:sp>
          <p:nvSpPr>
            <p:cNvPr id="24316" name="object_24317"/>
            <p:cNvSpPr/>
            <p:nvPr/>
          </p:nvSpPr>
          <p:spPr>
            <a:xfrm>
              <a:off x="0" y="27733"/>
              <a:ext cx="61200" cy="61200"/>
            </a:xfrm>
            <a:prstGeom prst="ellipse">
              <a:avLst/>
            </a:prstGeom>
            <a:solidFill>
              <a:srgbClr val="707274"/>
            </a:solidFill>
            <a:ln>
              <a:noFill/>
            </a:ln>
          </p:spPr>
        </p:sp>
        <p:sp>
          <p:nvSpPr>
            <p:cNvPr id="24318" name="object_24319"/>
            <p:cNvSpPr/>
            <p:nvPr/>
          </p:nvSpPr>
          <p:spPr>
            <a:xfrm>
              <a:off x="222300" y="27733"/>
              <a:ext cx="61200" cy="61200"/>
            </a:xfrm>
            <a:prstGeom prst="ellipse">
              <a:avLst/>
            </a:prstGeom>
            <a:solidFill>
              <a:srgbClr val="707274"/>
            </a:solidFill>
            <a:ln>
              <a:noFill/>
            </a:ln>
          </p:spPr>
        </p:sp>
        <p:sp>
          <p:nvSpPr>
            <p:cNvPr id="24320" name="object_24321"/>
            <p:cNvSpPr/>
            <p:nvPr/>
          </p:nvSpPr>
          <p:spPr>
            <a:xfrm>
              <a:off x="30600" y="144400"/>
              <a:ext cx="141800" cy="61200"/>
            </a:xfrm>
            <a:prstGeom prst="rect">
              <a:avLst/>
            </a:prstGeom>
            <a:solidFill>
              <a:srgbClr val="707274"/>
            </a:solidFill>
            <a:ln>
              <a:noFill/>
            </a:ln>
          </p:spPr>
        </p:sp>
        <p:sp>
          <p:nvSpPr>
            <p:cNvPr id="24322" name="object_24323"/>
            <p:cNvSpPr/>
            <p:nvPr/>
          </p:nvSpPr>
          <p:spPr>
            <a:xfrm>
              <a:off x="0" y="144400"/>
              <a:ext cx="61200" cy="61200"/>
            </a:xfrm>
            <a:prstGeom prst="ellipse">
              <a:avLst/>
            </a:prstGeom>
            <a:solidFill>
              <a:srgbClr val="707274"/>
            </a:solidFill>
            <a:ln>
              <a:noFill/>
            </a:ln>
          </p:spPr>
        </p:sp>
        <p:sp>
          <p:nvSpPr>
            <p:cNvPr id="24324" name="object_24325"/>
            <p:cNvSpPr/>
            <p:nvPr/>
          </p:nvSpPr>
          <p:spPr>
            <a:xfrm>
              <a:off x="141800" y="144400"/>
              <a:ext cx="61200" cy="61200"/>
            </a:xfrm>
            <a:prstGeom prst="ellipse">
              <a:avLst/>
            </a:prstGeom>
            <a:solidFill>
              <a:srgbClr val="707274"/>
            </a:solidFill>
            <a:ln>
              <a:noFill/>
            </a:ln>
          </p:spPr>
        </p:sp>
        <p:sp>
          <p:nvSpPr>
            <p:cNvPr id="24326" name="object_24327"/>
            <p:cNvSpPr/>
            <p:nvPr/>
          </p:nvSpPr>
          <p:spPr>
            <a:xfrm>
              <a:off x="30600" y="261067"/>
              <a:ext cx="288800" cy="61200"/>
            </a:xfrm>
            <a:prstGeom prst="rect">
              <a:avLst/>
            </a:prstGeom>
            <a:solidFill>
              <a:srgbClr val="707274"/>
            </a:solidFill>
            <a:ln>
              <a:noFill/>
            </a:ln>
          </p:spPr>
        </p:sp>
        <p:sp>
          <p:nvSpPr>
            <p:cNvPr id="24328" name="object_24329"/>
            <p:cNvSpPr/>
            <p:nvPr/>
          </p:nvSpPr>
          <p:spPr>
            <a:xfrm>
              <a:off x="0" y="261067"/>
              <a:ext cx="61200" cy="61200"/>
            </a:xfrm>
            <a:prstGeom prst="ellipse">
              <a:avLst/>
            </a:prstGeom>
            <a:solidFill>
              <a:srgbClr val="707274"/>
            </a:solidFill>
            <a:ln>
              <a:noFill/>
            </a:ln>
          </p:spPr>
        </p:sp>
        <p:sp>
          <p:nvSpPr>
            <p:cNvPr id="24330" name="object_24331"/>
            <p:cNvSpPr/>
            <p:nvPr/>
          </p:nvSpPr>
          <p:spPr>
            <a:xfrm>
              <a:off x="288800" y="261067"/>
              <a:ext cx="61200" cy="61200"/>
            </a:xfrm>
            <a:prstGeom prst="ellipse">
              <a:avLst/>
            </a:prstGeom>
            <a:solidFill>
              <a:srgbClr val="707274"/>
            </a:solidFill>
            <a:ln>
              <a:noFill/>
            </a:ln>
          </p:spPr>
        </p:sp>
        <p:sp>
          <p:nvSpPr>
            <p:cNvPr id="24332" name="object_24333"/>
            <p:cNvSpPr/>
            <p:nvPr/>
          </p:nvSpPr>
          <p:spPr>
            <a:xfrm>
              <a:off x="263500" y="58333"/>
              <a:ext cx="0" cy="233333"/>
            </a:xfrm>
            <a:prstGeom prst="rect">
              <a:avLst/>
            </a:prstGeom>
            <a:noFill/>
            <a:ln w="10470">
              <a:solidFill>
                <a:srgbClr val="707274"/>
              </a:solidFill>
            </a:ln>
          </p:spPr>
        </p:sp>
        <p:sp>
          <p:nvSpPr>
            <p:cNvPr id="24334" name="2433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4336" name="object_24337"/>
          <p:cNvSpPr/>
          <p:nvPr/>
        </p:nvSpPr>
        <p:spPr>
          <a:xfrm>
            <a:off x="16376529" y="257782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2.9</a:t>
            </a:r>
          </a:p>
        </p:txBody>
      </p:sp>
      <p:sp>
        <p:nvSpPr>
          <p:cNvPr id="24338" name="object_24339"/>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actions are always noticeably geared towards the benefit of our customers (internal and external).</a:t>
            </a:r>
            <a:endParaRPr sz="2450" dirty="0">
              <a:latin typeface="Arial"/>
              <a:cs typeface="Arial"/>
            </a:endParaRPr>
          </a:p>
        </p:txBody>
      </p:sp>
      <p:sp>
        <p:nvSpPr>
          <p:cNvPr id="24340" name="object_24341"/>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4342" name="object_24343"/>
          <p:cNvSpPr/>
          <p:nvPr/>
        </p:nvSpPr>
        <p:spPr>
          <a:xfrm>
            <a:off x="7345326" y="3599878"/>
            <a:ext cx="0" cy="6368604"/>
          </a:xfrm>
          <a:prstGeom prst="rect">
            <a:avLst/>
          </a:prstGeom>
          <a:ln w="5235">
            <a:solidFill>
              <a:srgbClr val="000000"/>
            </a:solidFill>
          </a:ln>
        </p:spPr>
      </p:sp>
      <p:sp>
        <p:nvSpPr>
          <p:cNvPr id="24344" name="object_24345"/>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4346" name="object_24347"/>
          <p:cNvSpPr/>
          <p:nvPr/>
        </p:nvSpPr>
        <p:spPr>
          <a:xfrm>
            <a:off x="9026775" y="3599878"/>
            <a:ext cx="0" cy="6368604"/>
          </a:xfrm>
          <a:prstGeom prst="rect">
            <a:avLst/>
          </a:prstGeom>
          <a:ln w="5235">
            <a:solidFill>
              <a:srgbClr val="767A7C"/>
            </a:solidFill>
          </a:ln>
        </p:spPr>
      </p:sp>
      <p:sp>
        <p:nvSpPr>
          <p:cNvPr id="24348" name="object_24349"/>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4350" name="object_24351"/>
          <p:cNvSpPr/>
          <p:nvPr/>
        </p:nvSpPr>
        <p:spPr>
          <a:xfrm>
            <a:off x="10708225" y="3599878"/>
            <a:ext cx="0" cy="6368604"/>
          </a:xfrm>
          <a:prstGeom prst="rect">
            <a:avLst/>
          </a:prstGeom>
          <a:ln w="5235">
            <a:solidFill>
              <a:srgbClr val="767A7C"/>
            </a:solidFill>
          </a:ln>
        </p:spPr>
      </p:sp>
      <p:sp>
        <p:nvSpPr>
          <p:cNvPr id="24352" name="object_24353"/>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4354" name="object_24355"/>
          <p:cNvSpPr/>
          <p:nvPr/>
        </p:nvSpPr>
        <p:spPr>
          <a:xfrm>
            <a:off x="12389674" y="3599878"/>
            <a:ext cx="0" cy="6368604"/>
          </a:xfrm>
          <a:prstGeom prst="rect">
            <a:avLst/>
          </a:prstGeom>
          <a:ln w="5235">
            <a:solidFill>
              <a:srgbClr val="767A7C"/>
            </a:solidFill>
          </a:ln>
        </p:spPr>
      </p:sp>
      <p:sp>
        <p:nvSpPr>
          <p:cNvPr id="24356" name="object_24357"/>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4358" name="object_24359"/>
          <p:cNvSpPr/>
          <p:nvPr/>
        </p:nvSpPr>
        <p:spPr>
          <a:xfrm>
            <a:off x="14071124" y="3599878"/>
            <a:ext cx="0" cy="6368604"/>
          </a:xfrm>
          <a:prstGeom prst="rect">
            <a:avLst/>
          </a:prstGeom>
          <a:ln w="5235">
            <a:solidFill>
              <a:srgbClr val="767A7C"/>
            </a:solidFill>
          </a:ln>
        </p:spPr>
      </p:sp>
      <p:sp>
        <p:nvSpPr>
          <p:cNvPr id="24360" name="object_24361"/>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4362" name="object_24363"/>
          <p:cNvSpPr/>
          <p:nvPr/>
        </p:nvSpPr>
        <p:spPr>
          <a:xfrm>
            <a:off x="15752573" y="3599878"/>
            <a:ext cx="0" cy="6368604"/>
          </a:xfrm>
          <a:prstGeom prst="rect">
            <a:avLst/>
          </a:prstGeom>
          <a:ln w="5235">
            <a:solidFill>
              <a:srgbClr val="000000"/>
            </a:solidFill>
          </a:ln>
        </p:spPr>
      </p:sp>
      <p:sp>
        <p:nvSpPr>
          <p:cNvPr id="24126" name="object_24127"/>
          <p:cNvSpPr/>
          <p:nvPr/>
        </p:nvSpPr>
        <p:spPr>
          <a:xfrm>
            <a:off x="7345326" y="3442398"/>
            <a:ext cx="5128421" cy="157480"/>
          </a:xfrm>
          <a:prstGeom prst="rect">
            <a:avLst/>
          </a:prstGeom>
          <a:solidFill>
            <a:srgbClr val="DB2D3C"/>
          </a:solidFill>
        </p:spPr>
      </p:sp>
      <p:sp>
        <p:nvSpPr>
          <p:cNvPr id="24128" name="object_24129"/>
          <p:cNvSpPr/>
          <p:nvPr/>
        </p:nvSpPr>
        <p:spPr>
          <a:xfrm>
            <a:off x="12473747" y="3442398"/>
            <a:ext cx="1008870" cy="157480"/>
          </a:xfrm>
          <a:prstGeom prst="rect">
            <a:avLst/>
          </a:prstGeom>
          <a:solidFill>
            <a:srgbClr val="FABC46"/>
          </a:solidFill>
        </p:spPr>
      </p:sp>
      <p:sp>
        <p:nvSpPr>
          <p:cNvPr id="24130" name="object_24131"/>
          <p:cNvSpPr/>
          <p:nvPr/>
        </p:nvSpPr>
        <p:spPr>
          <a:xfrm>
            <a:off x="13482617" y="3442398"/>
            <a:ext cx="2269957" cy="157480"/>
          </a:xfrm>
          <a:prstGeom prst="rect">
            <a:avLst/>
          </a:prstGeom>
          <a:solidFill>
            <a:srgbClr val="35B77C"/>
          </a:solidFill>
        </p:spPr>
      </p:sp>
      <p:sp>
        <p:nvSpPr>
          <p:cNvPr id="24364" name="object_24365"/>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4366" name="object_24367"/>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699</a:t>
            </a:r>
          </a:p>
        </p:txBody>
      </p:sp>
      <p:sp>
        <p:nvSpPr>
          <p:cNvPr id="24368" name="object_24369"/>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I=54%</a:t>
            </a:r>
          </a:p>
        </p:txBody>
      </p:sp>
      <p:sp>
        <p:nvSpPr>
          <p:cNvPr id="24370" name="object_24371"/>
          <p:cNvSpPr/>
          <p:nvPr/>
        </p:nvSpPr>
        <p:spPr>
          <a:xfrm>
            <a:off x="7345326" y="3759093"/>
            <a:ext cx="5200706" cy="212287"/>
          </a:xfrm>
          <a:prstGeom prst="rect">
            <a:avLst/>
          </a:prstGeom>
          <a:solidFill>
            <a:srgbClr val="49C0B6"/>
          </a:solidFill>
        </p:spPr>
      </p:sp>
      <p:sp>
        <p:nvSpPr>
          <p:cNvPr id="24372" name="object_24373"/>
          <p:cNvSpPr/>
          <p:nvPr/>
        </p:nvSpPr>
        <p:spPr>
          <a:xfrm>
            <a:off x="12546032" y="3599878"/>
            <a:ext cx="0" cy="6368604"/>
          </a:xfrm>
          <a:prstGeom prst="rect">
            <a:avLst/>
          </a:prstGeom>
          <a:ln w="21000">
            <a:solidFill>
              <a:srgbClr val="49C0B6"/>
            </a:solidFill>
          </a:ln>
        </p:spPr>
      </p:sp>
      <p:sp>
        <p:nvSpPr>
          <p:cNvPr id="24374" name="object_24375"/>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4376" name="object_24377"/>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4378" name="object_24379"/>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4380" name="object_24381"/>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89</a:t>
            </a:r>
          </a:p>
        </p:txBody>
      </p:sp>
      <p:sp>
        <p:nvSpPr>
          <p:cNvPr id="24382" name="object_24383"/>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A=3.1 | I=38%</a:t>
            </a:r>
          </a:p>
        </p:txBody>
      </p:sp>
      <p:sp>
        <p:nvSpPr>
          <p:cNvPr id="24384" name="object_24385"/>
          <p:cNvSpPr/>
          <p:nvPr/>
        </p:nvSpPr>
        <p:spPr>
          <a:xfrm>
            <a:off x="7345326" y="4820527"/>
            <a:ext cx="4949885" cy="212287"/>
          </a:xfrm>
          <a:prstGeom prst="rect">
            <a:avLst/>
          </a:prstGeom>
          <a:solidFill>
            <a:srgbClr val="49C0B6"/>
          </a:solidFill>
        </p:spPr>
      </p:sp>
      <p:sp>
        <p:nvSpPr>
          <p:cNvPr id="24386" name="object_24387"/>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4388" name="object_24389"/>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194</a:t>
            </a:r>
          </a:p>
        </p:txBody>
      </p:sp>
      <p:sp>
        <p:nvSpPr>
          <p:cNvPr id="24390" name="object_24391"/>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I=70%</a:t>
            </a:r>
          </a:p>
        </p:txBody>
      </p:sp>
      <p:sp>
        <p:nvSpPr>
          <p:cNvPr id="24392" name="object_24393"/>
          <p:cNvSpPr/>
          <p:nvPr/>
        </p:nvSpPr>
        <p:spPr>
          <a:xfrm>
            <a:off x="7345326" y="5351244"/>
            <a:ext cx="5139688" cy="212287"/>
          </a:xfrm>
          <a:prstGeom prst="rect">
            <a:avLst/>
          </a:prstGeom>
          <a:solidFill>
            <a:srgbClr val="49C0B6"/>
          </a:solidFill>
        </p:spPr>
      </p:sp>
      <p:sp>
        <p:nvSpPr>
          <p:cNvPr id="24394" name="object_24395"/>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4396" name="object_24397"/>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4398" name="object_24399"/>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400" name="object_24401"/>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26</a:t>
            </a:r>
          </a:p>
        </p:txBody>
      </p:sp>
      <p:sp>
        <p:nvSpPr>
          <p:cNvPr id="24402" name="object_24403"/>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I=14%</a:t>
            </a:r>
          </a:p>
        </p:txBody>
      </p:sp>
      <p:sp>
        <p:nvSpPr>
          <p:cNvPr id="24404" name="object_24405"/>
          <p:cNvSpPr/>
          <p:nvPr/>
        </p:nvSpPr>
        <p:spPr>
          <a:xfrm>
            <a:off x="7345326" y="6412678"/>
            <a:ext cx="6337771" cy="212287"/>
          </a:xfrm>
          <a:prstGeom prst="rect">
            <a:avLst/>
          </a:prstGeom>
          <a:solidFill>
            <a:srgbClr val="49C0B6"/>
          </a:solidFill>
        </p:spPr>
      </p:sp>
      <p:sp>
        <p:nvSpPr>
          <p:cNvPr id="24406" name="object_24407"/>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408" name="object_24409"/>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97</a:t>
            </a:r>
          </a:p>
        </p:txBody>
      </p:sp>
      <p:sp>
        <p:nvSpPr>
          <p:cNvPr id="24410" name="object_24411"/>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A=3.3 | I=67%</a:t>
            </a:r>
          </a:p>
        </p:txBody>
      </p:sp>
      <p:sp>
        <p:nvSpPr>
          <p:cNvPr id="24412" name="object_24413"/>
          <p:cNvSpPr/>
          <p:nvPr/>
        </p:nvSpPr>
        <p:spPr>
          <a:xfrm>
            <a:off x="7345326" y="6943395"/>
            <a:ext cx="4610985" cy="212287"/>
          </a:xfrm>
          <a:prstGeom prst="rect">
            <a:avLst/>
          </a:prstGeom>
          <a:solidFill>
            <a:srgbClr val="49C0B6"/>
          </a:solidFill>
        </p:spPr>
      </p:sp>
      <p:sp>
        <p:nvSpPr>
          <p:cNvPr id="24414" name="object_24415"/>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416" name="object_24417"/>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155</a:t>
            </a:r>
          </a:p>
        </p:txBody>
      </p:sp>
      <p:sp>
        <p:nvSpPr>
          <p:cNvPr id="24418" name="object_24419"/>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I=59%</a:t>
            </a:r>
          </a:p>
        </p:txBody>
      </p:sp>
      <p:sp>
        <p:nvSpPr>
          <p:cNvPr id="24420" name="object_24421"/>
          <p:cNvSpPr/>
          <p:nvPr/>
        </p:nvSpPr>
        <p:spPr>
          <a:xfrm>
            <a:off x="7345326" y="7474112"/>
            <a:ext cx="5293854" cy="212287"/>
          </a:xfrm>
          <a:prstGeom prst="rect">
            <a:avLst/>
          </a:prstGeom>
          <a:solidFill>
            <a:srgbClr val="49C0B6"/>
          </a:solidFill>
        </p:spPr>
      </p:sp>
      <p:sp>
        <p:nvSpPr>
          <p:cNvPr id="24422" name="object_24423"/>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4424" name="object_24425"/>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4426" name="object_24427"/>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428" name="object_24429"/>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8</a:t>
            </a:r>
          </a:p>
        </p:txBody>
      </p:sp>
      <p:sp>
        <p:nvSpPr>
          <p:cNvPr id="24430" name="object_24431"/>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I=0%</a:t>
            </a:r>
          </a:p>
        </p:txBody>
      </p:sp>
      <p:sp>
        <p:nvSpPr>
          <p:cNvPr id="24432" name="object_24433"/>
          <p:cNvSpPr/>
          <p:nvPr/>
        </p:nvSpPr>
        <p:spPr>
          <a:xfrm>
            <a:off x="7345326" y="8535546"/>
            <a:ext cx="5254529" cy="212287"/>
          </a:xfrm>
          <a:prstGeom prst="rect">
            <a:avLst/>
          </a:prstGeom>
          <a:solidFill>
            <a:srgbClr val="49C0B6"/>
          </a:solidFill>
        </p:spPr>
      </p:sp>
      <p:sp>
        <p:nvSpPr>
          <p:cNvPr id="24434" name="object_24435"/>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436" name="object_24437"/>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174</a:t>
            </a:r>
          </a:p>
        </p:txBody>
      </p:sp>
      <p:sp>
        <p:nvSpPr>
          <p:cNvPr id="24438" name="object_24439"/>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A=3.1 | I=54%</a:t>
            </a:r>
          </a:p>
        </p:txBody>
      </p:sp>
      <p:sp>
        <p:nvSpPr>
          <p:cNvPr id="24440" name="object_24441"/>
          <p:cNvSpPr/>
          <p:nvPr/>
        </p:nvSpPr>
        <p:spPr>
          <a:xfrm>
            <a:off x="7345326" y="9066263"/>
            <a:ext cx="4918723" cy="212287"/>
          </a:xfrm>
          <a:prstGeom prst="rect">
            <a:avLst/>
          </a:prstGeom>
          <a:solidFill>
            <a:srgbClr val="49C0B6"/>
          </a:solidFill>
        </p:spPr>
      </p:sp>
      <p:sp>
        <p:nvSpPr>
          <p:cNvPr id="24442" name="object_24443"/>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444" name="object_24445"/>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90</a:t>
            </a:r>
          </a:p>
        </p:txBody>
      </p:sp>
      <p:sp>
        <p:nvSpPr>
          <p:cNvPr id="24446" name="object_24447"/>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I=71%</a:t>
            </a:r>
          </a:p>
        </p:txBody>
      </p:sp>
      <p:sp>
        <p:nvSpPr>
          <p:cNvPr id="24448" name="object_24449"/>
          <p:cNvSpPr/>
          <p:nvPr/>
        </p:nvSpPr>
        <p:spPr>
          <a:xfrm>
            <a:off x="7345326" y="9596980"/>
            <a:ext cx="5735611" cy="212287"/>
          </a:xfrm>
          <a:prstGeom prst="rect">
            <a:avLst/>
          </a:prstGeom>
          <a:solidFill>
            <a:srgbClr val="49C0B6"/>
          </a:solidFill>
        </p:spPr>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90" name="object_2691"/>
          <p:cNvPicPr>
            <a:picLocks noChangeAspect="1"/>
          </p:cNvPicPr>
          <p:nvPr/>
        </p:nvPicPr>
        <p:blipFill>
          <a:blip r:embed="rId3"/>
          <a:stretch>
            <a:fillRect/>
          </a:stretch>
        </p:blipFill>
        <p:spPr>
          <a:xfrm>
            <a:off x="603250" y="519041"/>
            <a:ext cx="1098413" cy="1098413"/>
          </a:xfrm>
          <a:prstGeom prst="rect">
            <a:avLst/>
          </a:prstGeom>
        </p:spPr>
      </p:pic>
      <p:sp>
        <p:nvSpPr>
          <p:cNvPr id="2692" name="object_269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sz="3950" spc="-5" dirty="0">
                <a:solidFill>
                  <a:srgbClr val="515455"/>
                </a:solidFill>
              </a:rPr>
              <a:t>Project overview</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694" name="2695">
            <a:hlinkClick r:id="rId4" action="ppaction://hlinksldjump" tooltip="Content"/>
          </p:cNvPr>
          <p:cNvGrpSpPr/>
          <p:nvPr/>
        </p:nvGrpSpPr>
        <p:grpSpPr>
          <a:xfrm>
            <a:off x="19403940" y="295737"/>
            <a:ext cx="350000" cy="350000"/>
            <a:chOff x="0" y="0"/>
            <a:chExt cx="0" cy="0"/>
          </a:xfrm>
        </p:grpSpPr>
        <p:sp>
          <p:nvSpPr>
            <p:cNvPr id="2696" name="2697"/>
            <p:cNvSpPr/>
            <p:nvPr/>
          </p:nvSpPr>
          <p:spPr>
            <a:xfrm>
              <a:off x="0" y="0"/>
              <a:ext cx="350000" cy="350000"/>
            </a:xfrm>
            <a:prstGeom prst="rect">
              <a:avLst/>
            </a:prstGeom>
            <a:noFill/>
            <a:ln w="30000" cap="flat" cmpd="sng" algn="ctr">
              <a:solidFill>
                <a:srgbClr val="707274"/>
              </a:solidFill>
            </a:ln>
          </p:spPr>
        </p:sp>
        <p:sp>
          <p:nvSpPr>
            <p:cNvPr id="2698" name="2699">
              <a:hlinkClick r:id="rId4"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700" name="2701">
            <a:hlinkClick r:id="rId5" action="ppaction://hlinksldjump" tooltip="Project overview"/>
          </p:cNvPr>
          <p:cNvGrpSpPr/>
          <p:nvPr/>
        </p:nvGrpSpPr>
        <p:grpSpPr>
          <a:xfrm>
            <a:off x="18380322" y="295737"/>
            <a:ext cx="350000" cy="350000"/>
            <a:chOff x="0" y="0"/>
            <a:chExt cx="0" cy="0"/>
          </a:xfrm>
        </p:grpSpPr>
        <p:sp>
          <p:nvSpPr>
            <p:cNvPr id="2702" name="2703"/>
            <p:cNvSpPr/>
            <p:nvPr/>
          </p:nvSpPr>
          <p:spPr>
            <a:xfrm>
              <a:off x="0" y="0"/>
              <a:ext cx="350000" cy="350000"/>
            </a:xfrm>
            <a:prstGeom prst="rect">
              <a:avLst/>
            </a:prstGeom>
            <a:noFill/>
            <a:ln w="30000" cap="flat" cmpd="sng" algn="ctr">
              <a:solidFill>
                <a:srgbClr val="707274"/>
              </a:solidFill>
            </a:ln>
          </p:spPr>
        </p:sp>
        <p:sp>
          <p:nvSpPr>
            <p:cNvPr id="2704" name="2705"/>
            <p:cNvSpPr/>
            <p:nvPr/>
          </p:nvSpPr>
          <p:spPr>
            <a:xfrm>
              <a:off x="0" y="280000"/>
              <a:ext cx="350000" cy="0"/>
            </a:xfrm>
            <a:prstGeom prst="line">
              <a:avLst/>
            </a:prstGeom>
            <a:solidFill>
              <a:srgbClr val="000000"/>
            </a:solidFill>
            <a:ln w="11000" cap="flat" cmpd="sng" algn="ctr">
              <a:solidFill>
                <a:srgbClr val="707274"/>
              </a:solidFill>
            </a:ln>
          </p:spPr>
        </p:sp>
        <p:sp>
          <p:nvSpPr>
            <p:cNvPr id="2706" name="2707"/>
            <p:cNvSpPr/>
            <p:nvPr/>
          </p:nvSpPr>
          <p:spPr>
            <a:xfrm>
              <a:off x="175000" y="280000"/>
              <a:ext cx="0" cy="70000"/>
            </a:xfrm>
            <a:prstGeom prst="line">
              <a:avLst/>
            </a:prstGeom>
            <a:solidFill>
              <a:srgbClr val="000000"/>
            </a:solidFill>
            <a:ln w="11000" cap="flat" cmpd="sng" algn="ctr">
              <a:solidFill>
                <a:srgbClr val="707274"/>
              </a:solidFill>
            </a:ln>
          </p:spPr>
        </p:sp>
        <p:sp>
          <p:nvSpPr>
            <p:cNvPr id="2708" name="object_2709"/>
            <p:cNvSpPr/>
            <p:nvPr/>
          </p:nvSpPr>
          <p:spPr>
            <a:xfrm>
              <a:off x="50000" y="87500"/>
              <a:ext cx="75000" cy="75000"/>
            </a:xfrm>
            <a:prstGeom prst="ellipse">
              <a:avLst/>
            </a:prstGeom>
            <a:solidFill>
              <a:srgbClr val="707274"/>
            </a:solidFill>
          </p:spPr>
        </p:sp>
        <p:sp>
          <p:nvSpPr>
            <p:cNvPr id="2710" name="object_2711"/>
            <p:cNvSpPr/>
            <p:nvPr/>
          </p:nvSpPr>
          <p:spPr>
            <a:xfrm>
              <a:off x="137500" y="87500"/>
              <a:ext cx="75000" cy="75000"/>
            </a:xfrm>
            <a:prstGeom prst="ellipse">
              <a:avLst/>
            </a:prstGeom>
            <a:solidFill>
              <a:srgbClr val="707274"/>
            </a:solidFill>
          </p:spPr>
        </p:sp>
        <p:sp>
          <p:nvSpPr>
            <p:cNvPr id="2712" name="object_2713"/>
            <p:cNvSpPr/>
            <p:nvPr/>
          </p:nvSpPr>
          <p:spPr>
            <a:xfrm>
              <a:off x="225000" y="87500"/>
              <a:ext cx="75000" cy="75000"/>
            </a:xfrm>
            <a:prstGeom prst="ellipse">
              <a:avLst/>
            </a:prstGeom>
            <a:solidFill>
              <a:srgbClr val="707274"/>
            </a:solidFill>
          </p:spPr>
        </p:sp>
        <p:sp>
          <p:nvSpPr>
            <p:cNvPr id="2714" name="2715"/>
            <p:cNvSpPr/>
            <p:nvPr/>
          </p:nvSpPr>
          <p:spPr>
            <a:xfrm>
              <a:off x="105000" y="233333"/>
              <a:ext cx="140000" cy="0"/>
            </a:xfrm>
            <a:prstGeom prst="rect">
              <a:avLst/>
            </a:prstGeom>
            <a:noFill/>
            <a:ln w="30000" cap="flat" cmpd="sng" algn="ctr">
              <a:solidFill>
                <a:srgbClr val="707274"/>
              </a:solidFill>
            </a:ln>
          </p:spPr>
        </p:sp>
        <p:sp>
          <p:nvSpPr>
            <p:cNvPr id="2716" name="2717">
              <a:hlinkClick r:id="rId5"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718" name="2719">
            <a:hlinkClick r:id="rId6" action="ppaction://hlinksldjump" tooltip="Response-Rate"/>
          </p:cNvPr>
          <p:cNvGrpSpPr/>
          <p:nvPr/>
        </p:nvGrpSpPr>
        <p:grpSpPr>
          <a:xfrm>
            <a:off x="17356704" y="295737"/>
            <a:ext cx="350000" cy="350000"/>
            <a:chOff x="0" y="0"/>
            <a:chExt cx="0" cy="0"/>
          </a:xfrm>
        </p:grpSpPr>
        <p:sp>
          <p:nvSpPr>
            <p:cNvPr id="2720" name="2721"/>
            <p:cNvSpPr/>
            <p:nvPr/>
          </p:nvSpPr>
          <p:spPr>
            <a:xfrm>
              <a:off x="0" y="0"/>
              <a:ext cx="350000" cy="350000"/>
            </a:xfrm>
            <a:prstGeom prst="rect">
              <a:avLst/>
            </a:prstGeom>
            <a:noFill/>
            <a:ln w="30000" cap="flat" cmpd="sng" algn="ctr">
              <a:solidFill>
                <a:srgbClr val="707274"/>
              </a:solidFill>
            </a:ln>
          </p:spPr>
        </p:sp>
        <p:sp>
          <p:nvSpPr>
            <p:cNvPr id="2722" name="2723">
              <a:hlinkClick r:id="rId6"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724" name="object_2725">
            <a:hlinkClick r:id="rId7" action="ppaction://hlinksldjump" tooltip="Index overview"/>
          </p:cNvPr>
          <p:cNvGrpSpPr/>
          <p:nvPr/>
        </p:nvGrpSpPr>
        <p:grpSpPr>
          <a:xfrm>
            <a:off x="16333086" y="295737"/>
            <a:ext cx="511198" cy="515004"/>
            <a:chOff x="17809255" y="706508"/>
            <a:chExt cx="711198" cy="715004"/>
          </a:xfrm>
        </p:grpSpPr>
        <p:sp>
          <p:nvSpPr>
            <p:cNvPr id="2726" name="object_2727"/>
            <p:cNvSpPr/>
            <p:nvPr/>
          </p:nvSpPr>
          <p:spPr>
            <a:xfrm>
              <a:off x="17809255" y="706508"/>
              <a:ext cx="711198" cy="715004"/>
            </a:xfrm>
            <a:prstGeom prst="rect">
              <a:avLst/>
            </a:prstGeom>
            <a:solidFill>
              <a:srgbClr val="FFFFFF">
                <a:alpha val="500"/>
              </a:srgbClr>
            </a:solidFill>
            <a:ln>
              <a:noFill/>
            </a:ln>
          </p:spPr>
        </p:sp>
        <p:sp>
          <p:nvSpPr>
            <p:cNvPr id="2728" name="object_272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730" name="object_273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732" name="object_273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734" name="object_273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736" name="object_273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738" name="object_273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740" name="object_274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742" name="object_274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744" name="object_274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746" name="object_2747">
              <a:hlinkClick r:id="rId7"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748" name="object_2749">
            <a:hlinkClick r:id="rId8" action="ppaction://hlinksldjump" tooltip="Dimensions"/>
          </p:cNvPr>
          <p:cNvGrpSpPr/>
          <p:nvPr/>
        </p:nvGrpSpPr>
        <p:grpSpPr>
          <a:xfrm>
            <a:off x="15309468" y="295737"/>
            <a:ext cx="350000" cy="350000"/>
            <a:chOff x="0" y="0"/>
            <a:chExt cx="0" cy="0"/>
          </a:xfrm>
        </p:grpSpPr>
        <p:sp>
          <p:nvSpPr>
            <p:cNvPr id="2750" name="object_2751"/>
            <p:cNvSpPr/>
            <p:nvPr/>
          </p:nvSpPr>
          <p:spPr>
            <a:xfrm>
              <a:off x="30600" y="27733"/>
              <a:ext cx="113800" cy="61200"/>
            </a:xfrm>
            <a:prstGeom prst="rect">
              <a:avLst/>
            </a:prstGeom>
            <a:solidFill>
              <a:srgbClr val="707274"/>
            </a:solidFill>
            <a:ln>
              <a:noFill/>
            </a:ln>
          </p:spPr>
        </p:sp>
        <p:sp>
          <p:nvSpPr>
            <p:cNvPr id="2752" name="object_2753"/>
            <p:cNvSpPr/>
            <p:nvPr/>
          </p:nvSpPr>
          <p:spPr>
            <a:xfrm>
              <a:off x="275600" y="27733"/>
              <a:ext cx="43800" cy="61200"/>
            </a:xfrm>
            <a:prstGeom prst="rect">
              <a:avLst/>
            </a:prstGeom>
            <a:solidFill>
              <a:srgbClr val="707274"/>
            </a:solidFill>
            <a:ln>
              <a:noFill/>
            </a:ln>
          </p:spPr>
        </p:sp>
        <p:sp>
          <p:nvSpPr>
            <p:cNvPr id="2754" name="object_2755"/>
            <p:cNvSpPr/>
            <p:nvPr/>
          </p:nvSpPr>
          <p:spPr>
            <a:xfrm>
              <a:off x="0" y="27733"/>
              <a:ext cx="61200" cy="61200"/>
            </a:xfrm>
            <a:prstGeom prst="ellipse">
              <a:avLst/>
            </a:prstGeom>
            <a:solidFill>
              <a:srgbClr val="707274"/>
            </a:solidFill>
            <a:ln>
              <a:noFill/>
            </a:ln>
          </p:spPr>
        </p:sp>
        <p:sp>
          <p:nvSpPr>
            <p:cNvPr id="2756" name="object_2757"/>
            <p:cNvSpPr/>
            <p:nvPr/>
          </p:nvSpPr>
          <p:spPr>
            <a:xfrm>
              <a:off x="113800" y="27733"/>
              <a:ext cx="61200" cy="61200"/>
            </a:xfrm>
            <a:prstGeom prst="ellipse">
              <a:avLst/>
            </a:prstGeom>
            <a:solidFill>
              <a:srgbClr val="707274"/>
            </a:solidFill>
            <a:ln>
              <a:noFill/>
            </a:ln>
          </p:spPr>
        </p:sp>
        <p:sp>
          <p:nvSpPr>
            <p:cNvPr id="2758" name="object_2759"/>
            <p:cNvSpPr/>
            <p:nvPr/>
          </p:nvSpPr>
          <p:spPr>
            <a:xfrm>
              <a:off x="288800" y="27733"/>
              <a:ext cx="61200" cy="61200"/>
            </a:xfrm>
            <a:prstGeom prst="ellipse">
              <a:avLst/>
            </a:prstGeom>
            <a:solidFill>
              <a:srgbClr val="707274"/>
            </a:solidFill>
            <a:ln>
              <a:noFill/>
            </a:ln>
          </p:spPr>
        </p:sp>
        <p:sp>
          <p:nvSpPr>
            <p:cNvPr id="2760" name="object_2761"/>
            <p:cNvSpPr/>
            <p:nvPr/>
          </p:nvSpPr>
          <p:spPr>
            <a:xfrm>
              <a:off x="245000" y="27733"/>
              <a:ext cx="61200" cy="61200"/>
            </a:xfrm>
            <a:prstGeom prst="ellipse">
              <a:avLst/>
            </a:prstGeom>
            <a:solidFill>
              <a:srgbClr val="707274"/>
            </a:solidFill>
            <a:ln>
              <a:noFill/>
            </a:ln>
          </p:spPr>
        </p:sp>
        <p:sp>
          <p:nvSpPr>
            <p:cNvPr id="2762" name="object_2763"/>
            <p:cNvSpPr/>
            <p:nvPr/>
          </p:nvSpPr>
          <p:spPr>
            <a:xfrm>
              <a:off x="30600" y="144400"/>
              <a:ext cx="43800" cy="61200"/>
            </a:xfrm>
            <a:prstGeom prst="rect">
              <a:avLst/>
            </a:prstGeom>
            <a:solidFill>
              <a:srgbClr val="707274"/>
            </a:solidFill>
            <a:ln>
              <a:noFill/>
            </a:ln>
          </p:spPr>
        </p:sp>
        <p:sp>
          <p:nvSpPr>
            <p:cNvPr id="2764" name="object_2765"/>
            <p:cNvSpPr/>
            <p:nvPr/>
          </p:nvSpPr>
          <p:spPr>
            <a:xfrm>
              <a:off x="205600" y="144400"/>
              <a:ext cx="113800" cy="61200"/>
            </a:xfrm>
            <a:prstGeom prst="rect">
              <a:avLst/>
            </a:prstGeom>
            <a:solidFill>
              <a:srgbClr val="707274"/>
            </a:solidFill>
            <a:ln>
              <a:noFill/>
            </a:ln>
          </p:spPr>
        </p:sp>
        <p:sp>
          <p:nvSpPr>
            <p:cNvPr id="2766" name="object_2767"/>
            <p:cNvSpPr/>
            <p:nvPr/>
          </p:nvSpPr>
          <p:spPr>
            <a:xfrm>
              <a:off x="0" y="144400"/>
              <a:ext cx="61200" cy="61200"/>
            </a:xfrm>
            <a:prstGeom prst="ellipse">
              <a:avLst/>
            </a:prstGeom>
            <a:solidFill>
              <a:srgbClr val="707274"/>
            </a:solidFill>
            <a:ln>
              <a:noFill/>
            </a:ln>
          </p:spPr>
        </p:sp>
        <p:sp>
          <p:nvSpPr>
            <p:cNvPr id="2768" name="object_2769"/>
            <p:cNvSpPr/>
            <p:nvPr/>
          </p:nvSpPr>
          <p:spPr>
            <a:xfrm>
              <a:off x="43800" y="144400"/>
              <a:ext cx="61200" cy="61200"/>
            </a:xfrm>
            <a:prstGeom prst="ellipse">
              <a:avLst/>
            </a:prstGeom>
            <a:solidFill>
              <a:srgbClr val="707274"/>
            </a:solidFill>
            <a:ln>
              <a:noFill/>
            </a:ln>
          </p:spPr>
        </p:sp>
        <p:sp>
          <p:nvSpPr>
            <p:cNvPr id="2770" name="object_2771"/>
            <p:cNvSpPr/>
            <p:nvPr/>
          </p:nvSpPr>
          <p:spPr>
            <a:xfrm>
              <a:off x="288800" y="144400"/>
              <a:ext cx="61200" cy="61200"/>
            </a:xfrm>
            <a:prstGeom prst="ellipse">
              <a:avLst/>
            </a:prstGeom>
            <a:solidFill>
              <a:srgbClr val="707274"/>
            </a:solidFill>
            <a:ln>
              <a:noFill/>
            </a:ln>
          </p:spPr>
        </p:sp>
        <p:sp>
          <p:nvSpPr>
            <p:cNvPr id="2772" name="object_2773"/>
            <p:cNvSpPr/>
            <p:nvPr/>
          </p:nvSpPr>
          <p:spPr>
            <a:xfrm>
              <a:off x="175000" y="144400"/>
              <a:ext cx="61200" cy="61200"/>
            </a:xfrm>
            <a:prstGeom prst="ellipse">
              <a:avLst/>
            </a:prstGeom>
            <a:solidFill>
              <a:srgbClr val="707274"/>
            </a:solidFill>
            <a:ln>
              <a:noFill/>
            </a:ln>
          </p:spPr>
        </p:sp>
        <p:sp>
          <p:nvSpPr>
            <p:cNvPr id="2774" name="object_2775"/>
            <p:cNvSpPr/>
            <p:nvPr/>
          </p:nvSpPr>
          <p:spPr>
            <a:xfrm>
              <a:off x="30600" y="261067"/>
              <a:ext cx="78800" cy="61200"/>
            </a:xfrm>
            <a:prstGeom prst="rect">
              <a:avLst/>
            </a:prstGeom>
            <a:solidFill>
              <a:srgbClr val="707274"/>
            </a:solidFill>
            <a:ln>
              <a:noFill/>
            </a:ln>
          </p:spPr>
        </p:sp>
        <p:sp>
          <p:nvSpPr>
            <p:cNvPr id="2776" name="object_2777"/>
            <p:cNvSpPr/>
            <p:nvPr/>
          </p:nvSpPr>
          <p:spPr>
            <a:xfrm>
              <a:off x="240600" y="261067"/>
              <a:ext cx="78800" cy="61200"/>
            </a:xfrm>
            <a:prstGeom prst="rect">
              <a:avLst/>
            </a:prstGeom>
            <a:solidFill>
              <a:srgbClr val="707274"/>
            </a:solidFill>
            <a:ln>
              <a:noFill/>
            </a:ln>
          </p:spPr>
        </p:sp>
        <p:sp>
          <p:nvSpPr>
            <p:cNvPr id="2778" name="object_2779"/>
            <p:cNvSpPr/>
            <p:nvPr/>
          </p:nvSpPr>
          <p:spPr>
            <a:xfrm>
              <a:off x="0" y="261067"/>
              <a:ext cx="61200" cy="61200"/>
            </a:xfrm>
            <a:prstGeom prst="ellipse">
              <a:avLst/>
            </a:prstGeom>
            <a:solidFill>
              <a:srgbClr val="707274"/>
            </a:solidFill>
            <a:ln>
              <a:noFill/>
            </a:ln>
          </p:spPr>
        </p:sp>
        <p:sp>
          <p:nvSpPr>
            <p:cNvPr id="2780" name="object_2781"/>
            <p:cNvSpPr/>
            <p:nvPr/>
          </p:nvSpPr>
          <p:spPr>
            <a:xfrm>
              <a:off x="78800" y="261067"/>
              <a:ext cx="61200" cy="61200"/>
            </a:xfrm>
            <a:prstGeom prst="ellipse">
              <a:avLst/>
            </a:prstGeom>
            <a:solidFill>
              <a:srgbClr val="707274"/>
            </a:solidFill>
            <a:ln>
              <a:noFill/>
            </a:ln>
          </p:spPr>
        </p:sp>
        <p:sp>
          <p:nvSpPr>
            <p:cNvPr id="2782" name="object_2783"/>
            <p:cNvSpPr/>
            <p:nvPr/>
          </p:nvSpPr>
          <p:spPr>
            <a:xfrm>
              <a:off x="288800" y="261067"/>
              <a:ext cx="61200" cy="61200"/>
            </a:xfrm>
            <a:prstGeom prst="ellipse">
              <a:avLst/>
            </a:prstGeom>
            <a:solidFill>
              <a:srgbClr val="707274"/>
            </a:solidFill>
            <a:ln>
              <a:noFill/>
            </a:ln>
          </p:spPr>
        </p:sp>
        <p:sp>
          <p:nvSpPr>
            <p:cNvPr id="2784" name="object_2785"/>
            <p:cNvSpPr/>
            <p:nvPr/>
          </p:nvSpPr>
          <p:spPr>
            <a:xfrm>
              <a:off x="210000" y="261067"/>
              <a:ext cx="61200" cy="61200"/>
            </a:xfrm>
            <a:prstGeom prst="ellipse">
              <a:avLst/>
            </a:prstGeom>
            <a:solidFill>
              <a:srgbClr val="707274"/>
            </a:solidFill>
            <a:ln>
              <a:noFill/>
            </a:ln>
          </p:spPr>
        </p:sp>
        <p:sp>
          <p:nvSpPr>
            <p:cNvPr id="2786" name="2787">
              <a:hlinkClick r:id="rId8"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788" name="object_2789">
            <a:hlinkClick r:id="rId9" action="ppaction://hlinksldjump" tooltip="Portfolio of Action"/>
          </p:cNvPr>
          <p:cNvGrpSpPr/>
          <p:nvPr/>
        </p:nvGrpSpPr>
        <p:grpSpPr>
          <a:xfrm>
            <a:off x="19403940" y="887211"/>
            <a:ext cx="350000" cy="350000"/>
            <a:chOff x="0" y="0"/>
            <a:chExt cx="0" cy="0"/>
          </a:xfrm>
        </p:grpSpPr>
        <p:sp>
          <p:nvSpPr>
            <p:cNvPr id="2792" name="object_2793"/>
            <p:cNvSpPr/>
            <p:nvPr/>
          </p:nvSpPr>
          <p:spPr>
            <a:xfrm>
              <a:off x="11900" y="79800"/>
              <a:ext cx="51110" cy="51110"/>
            </a:xfrm>
            <a:prstGeom prst="ellipse">
              <a:avLst/>
            </a:prstGeom>
            <a:solidFill>
              <a:srgbClr val="707274"/>
            </a:solidFill>
          </p:spPr>
        </p:sp>
        <p:sp>
          <p:nvSpPr>
            <p:cNvPr id="2794" name="object_2795"/>
            <p:cNvSpPr/>
            <p:nvPr/>
          </p:nvSpPr>
          <p:spPr>
            <a:xfrm>
              <a:off x="121800" y="124250"/>
              <a:ext cx="51110" cy="51110"/>
            </a:xfrm>
            <a:prstGeom prst="ellipse">
              <a:avLst/>
            </a:prstGeom>
            <a:solidFill>
              <a:srgbClr val="707274"/>
            </a:solidFill>
          </p:spPr>
        </p:sp>
        <p:sp>
          <p:nvSpPr>
            <p:cNvPr id="2796" name="object_2797"/>
            <p:cNvSpPr/>
            <p:nvPr/>
          </p:nvSpPr>
          <p:spPr>
            <a:xfrm>
              <a:off x="244650" y="42700"/>
              <a:ext cx="51110" cy="51110"/>
            </a:xfrm>
            <a:prstGeom prst="ellipse">
              <a:avLst/>
            </a:prstGeom>
            <a:solidFill>
              <a:srgbClr val="707274"/>
            </a:solidFill>
          </p:spPr>
        </p:sp>
        <p:sp>
          <p:nvSpPr>
            <p:cNvPr id="2798" name="object_2799"/>
            <p:cNvSpPr/>
            <p:nvPr/>
          </p:nvSpPr>
          <p:spPr>
            <a:xfrm>
              <a:off x="282800" y="229250"/>
              <a:ext cx="51110" cy="51110"/>
            </a:xfrm>
            <a:prstGeom prst="ellipse">
              <a:avLst/>
            </a:prstGeom>
            <a:solidFill>
              <a:srgbClr val="707274"/>
            </a:solidFill>
          </p:spPr>
        </p:sp>
        <p:sp>
          <p:nvSpPr>
            <p:cNvPr id="2800" name="object_2801"/>
            <p:cNvSpPr/>
            <p:nvPr/>
          </p:nvSpPr>
          <p:spPr>
            <a:xfrm>
              <a:off x="79800" y="234500"/>
              <a:ext cx="51110" cy="51110"/>
            </a:xfrm>
            <a:prstGeom prst="ellipse">
              <a:avLst/>
            </a:prstGeom>
            <a:solidFill>
              <a:srgbClr val="707274"/>
            </a:solidFill>
          </p:spPr>
        </p:sp>
        <p:sp>
          <p:nvSpPr>
            <p:cNvPr id="2802" name="object_2803"/>
            <p:cNvSpPr/>
            <p:nvPr/>
          </p:nvSpPr>
          <p:spPr>
            <a:xfrm>
              <a:off x="105350" y="23800"/>
              <a:ext cx="51110" cy="51110"/>
            </a:xfrm>
            <a:prstGeom prst="ellipse">
              <a:avLst/>
            </a:prstGeom>
            <a:solidFill>
              <a:srgbClr val="707274"/>
            </a:solidFill>
          </p:spPr>
        </p:sp>
        <p:sp>
          <p:nvSpPr>
            <p:cNvPr id="2804" name="object_2805"/>
            <p:cNvSpPr/>
            <p:nvPr/>
          </p:nvSpPr>
          <p:spPr>
            <a:xfrm>
              <a:off x="232050" y="149450"/>
              <a:ext cx="51110" cy="51110"/>
            </a:xfrm>
            <a:prstGeom prst="ellipse">
              <a:avLst/>
            </a:prstGeom>
            <a:solidFill>
              <a:srgbClr val="707274"/>
            </a:solidFill>
          </p:spPr>
        </p:sp>
        <p:sp>
          <p:nvSpPr>
            <p:cNvPr id="2806" name="object_2807"/>
            <p:cNvSpPr/>
            <p:nvPr/>
          </p:nvSpPr>
          <p:spPr>
            <a:xfrm>
              <a:off x="0" y="175000"/>
              <a:ext cx="350000" cy="0"/>
            </a:xfrm>
            <a:prstGeom prst="rect">
              <a:avLst/>
            </a:prstGeom>
            <a:noFill/>
            <a:ln w="10470">
              <a:solidFill>
                <a:srgbClr val="707274"/>
              </a:solidFill>
            </a:ln>
          </p:spPr>
        </p:sp>
        <p:sp>
          <p:nvSpPr>
            <p:cNvPr id="2808" name="object_2809"/>
            <p:cNvSpPr/>
            <p:nvPr/>
          </p:nvSpPr>
          <p:spPr>
            <a:xfrm>
              <a:off x="175000" y="0"/>
              <a:ext cx="0" cy="350000"/>
            </a:xfrm>
            <a:prstGeom prst="rect">
              <a:avLst/>
            </a:prstGeom>
            <a:noFill/>
            <a:ln w="10470">
              <a:solidFill>
                <a:srgbClr val="707274"/>
              </a:solidFill>
            </a:ln>
          </p:spPr>
        </p:sp>
        <p:sp>
          <p:nvSpPr>
            <p:cNvPr id="2810" name="2811">
              <a:hlinkClick r:id="rId9"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812" name="2813">
            <a:hlinkClick r:id="rId10" action="ppaction://hlinksldjump" tooltip="Semantic Differential"/>
          </p:cNvPr>
          <p:cNvGrpSpPr/>
          <p:nvPr/>
        </p:nvGrpSpPr>
        <p:grpSpPr>
          <a:xfrm>
            <a:off x="18380322" y="887211"/>
            <a:ext cx="561600" cy="648000"/>
            <a:chOff x="0" y="0"/>
            <a:chExt cx="0" cy="0"/>
          </a:xfrm>
        </p:grpSpPr>
        <p:sp>
          <p:nvSpPr>
            <p:cNvPr id="2814" name="2815"/>
            <p:cNvSpPr/>
            <p:nvPr/>
          </p:nvSpPr>
          <p:spPr>
            <a:xfrm>
              <a:off x="0" y="0"/>
              <a:ext cx="350000" cy="350000"/>
            </a:xfrm>
            <a:prstGeom prst="rect">
              <a:avLst/>
            </a:prstGeom>
            <a:noFill/>
            <a:ln w="30000" cap="flat" cmpd="sng" algn="ctr">
              <a:solidFill>
                <a:srgbClr val="707274"/>
              </a:solidFill>
            </a:ln>
          </p:spPr>
        </p:sp>
        <p:cxnSp>
          <p:nvCxnSpPr>
            <p:cNvPr id="2816" name="object_281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818" name="object_281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820" name="2821">
              <a:hlinkClick r:id="rId10"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822" name="2823">
            <a:hlinkClick r:id="rId11" action="ppaction://hlinksldjump"/>
          </p:cNvPr>
          <p:cNvGrpSpPr/>
          <p:nvPr/>
        </p:nvGrpSpPr>
        <p:grpSpPr>
          <a:xfrm>
            <a:off x="17356704" y="887211"/>
            <a:ext cx="561600" cy="648000"/>
            <a:chOff x="0" y="0"/>
            <a:chExt cx="0" cy="0"/>
          </a:xfrm>
        </p:grpSpPr>
        <p:sp>
          <p:nvSpPr>
            <p:cNvPr id="2824" name="2825"/>
            <p:cNvSpPr/>
            <p:nvPr/>
          </p:nvSpPr>
          <p:spPr>
            <a:xfrm>
              <a:off x="0" y="0"/>
              <a:ext cx="350000" cy="350000"/>
            </a:xfrm>
            <a:prstGeom prst="rect">
              <a:avLst/>
            </a:prstGeom>
            <a:noFill/>
            <a:ln w="30000" cap="flat" cmpd="sng" algn="ctr">
              <a:solidFill>
                <a:srgbClr val="707274"/>
              </a:solidFill>
            </a:ln>
          </p:spPr>
        </p:sp>
        <p:sp>
          <p:nvSpPr>
            <p:cNvPr id="2826" name="object_282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828" name="object_2829"/>
            <p:cNvSpPr/>
            <p:nvPr/>
          </p:nvSpPr>
          <p:spPr>
            <a:xfrm>
              <a:off x="136856" y="41051"/>
              <a:ext cx="54000" cy="59400"/>
            </a:xfrm>
            <a:prstGeom prst="rect">
              <a:avLst/>
            </a:prstGeom>
            <a:solidFill>
              <a:srgbClr val="707274"/>
            </a:solidFill>
          </p:spPr>
        </p:sp>
        <p:sp>
          <p:nvSpPr>
            <p:cNvPr id="2830" name="object_2831"/>
            <p:cNvSpPr/>
            <p:nvPr/>
          </p:nvSpPr>
          <p:spPr>
            <a:xfrm>
              <a:off x="180596" y="70751"/>
              <a:ext cx="55300" cy="0"/>
            </a:xfrm>
            <a:prstGeom prst="line">
              <a:avLst/>
            </a:prstGeom>
            <a:solidFill>
              <a:srgbClr val="000000"/>
            </a:solidFill>
            <a:ln w="11000" cap="flat" cmpd="sng" algn="ctr">
              <a:solidFill>
                <a:srgbClr val="707274"/>
              </a:solidFill>
            </a:ln>
          </p:spPr>
        </p:sp>
        <p:sp>
          <p:nvSpPr>
            <p:cNvPr id="2832" name="object_2833"/>
            <p:cNvSpPr/>
            <p:nvPr/>
          </p:nvSpPr>
          <p:spPr>
            <a:xfrm>
              <a:off x="245893" y="41051"/>
              <a:ext cx="54000" cy="59400"/>
            </a:xfrm>
            <a:prstGeom prst="ellipse">
              <a:avLst/>
            </a:prstGeom>
            <a:solidFill>
              <a:srgbClr val="707274"/>
            </a:solidFill>
          </p:spPr>
        </p:sp>
        <p:sp>
          <p:nvSpPr>
            <p:cNvPr id="2834" name="object_2835"/>
            <p:cNvSpPr/>
            <p:nvPr/>
          </p:nvSpPr>
          <p:spPr>
            <a:xfrm>
              <a:off x="136856" y="143142"/>
              <a:ext cx="54000" cy="59400"/>
            </a:xfrm>
            <a:prstGeom prst="rect">
              <a:avLst/>
            </a:prstGeom>
            <a:solidFill>
              <a:srgbClr val="707274"/>
            </a:solidFill>
          </p:spPr>
        </p:sp>
        <p:sp>
          <p:nvSpPr>
            <p:cNvPr id="2836" name="object_2837"/>
            <p:cNvSpPr/>
            <p:nvPr/>
          </p:nvSpPr>
          <p:spPr>
            <a:xfrm>
              <a:off x="180596" y="172842"/>
              <a:ext cx="55300" cy="0"/>
            </a:xfrm>
            <a:prstGeom prst="line">
              <a:avLst/>
            </a:prstGeom>
            <a:solidFill>
              <a:srgbClr val="000000"/>
            </a:solidFill>
            <a:ln w="11000" cap="flat" cmpd="sng" algn="ctr">
              <a:solidFill>
                <a:srgbClr val="707274"/>
              </a:solidFill>
            </a:ln>
          </p:spPr>
        </p:sp>
        <p:sp>
          <p:nvSpPr>
            <p:cNvPr id="2838" name="object_2839"/>
            <p:cNvSpPr/>
            <p:nvPr/>
          </p:nvSpPr>
          <p:spPr>
            <a:xfrm>
              <a:off x="245893" y="143142"/>
              <a:ext cx="54000" cy="59400"/>
            </a:xfrm>
            <a:prstGeom prst="ellipse">
              <a:avLst/>
            </a:prstGeom>
            <a:solidFill>
              <a:srgbClr val="707274"/>
            </a:solidFill>
          </p:spPr>
        </p:sp>
        <p:sp>
          <p:nvSpPr>
            <p:cNvPr id="2840" name="object_2841"/>
            <p:cNvSpPr/>
            <p:nvPr/>
          </p:nvSpPr>
          <p:spPr>
            <a:xfrm>
              <a:off x="136856" y="237985"/>
              <a:ext cx="54000" cy="59400"/>
            </a:xfrm>
            <a:prstGeom prst="rect">
              <a:avLst/>
            </a:prstGeom>
            <a:solidFill>
              <a:srgbClr val="707274"/>
            </a:solidFill>
          </p:spPr>
        </p:sp>
        <p:sp>
          <p:nvSpPr>
            <p:cNvPr id="2842" name="object_2843"/>
            <p:cNvSpPr/>
            <p:nvPr/>
          </p:nvSpPr>
          <p:spPr>
            <a:xfrm>
              <a:off x="180596" y="267685"/>
              <a:ext cx="55300" cy="0"/>
            </a:xfrm>
            <a:prstGeom prst="line">
              <a:avLst/>
            </a:prstGeom>
            <a:solidFill>
              <a:srgbClr val="000000"/>
            </a:solidFill>
            <a:ln w="11000" cap="flat" cmpd="sng" algn="ctr">
              <a:solidFill>
                <a:srgbClr val="707274"/>
              </a:solidFill>
            </a:ln>
          </p:spPr>
        </p:sp>
        <p:sp>
          <p:nvSpPr>
            <p:cNvPr id="2844" name="object_2845"/>
            <p:cNvSpPr/>
            <p:nvPr/>
          </p:nvSpPr>
          <p:spPr>
            <a:xfrm>
              <a:off x="245893" y="237985"/>
              <a:ext cx="54000" cy="59400"/>
            </a:xfrm>
            <a:prstGeom prst="ellipse">
              <a:avLst/>
            </a:prstGeom>
            <a:solidFill>
              <a:srgbClr val="707274"/>
            </a:solidFill>
          </p:spPr>
        </p:sp>
        <p:sp>
          <p:nvSpPr>
            <p:cNvPr id="2846" name="2847">
              <a:hlinkClick r:id="rId11"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848" name="object_2849">
            <a:hlinkClick r:id="rId12" action="ppaction://hlinksldjump" tooltip="Tabellenband Demoskopie"/>
          </p:cNvPr>
          <p:cNvGrpSpPr/>
          <p:nvPr/>
        </p:nvGrpSpPr>
        <p:grpSpPr>
          <a:xfrm>
            <a:off x="16333086" y="887211"/>
            <a:ext cx="350000" cy="350000"/>
            <a:chOff x="0" y="0"/>
            <a:chExt cx="0" cy="0"/>
          </a:xfrm>
        </p:grpSpPr>
        <p:sp>
          <p:nvSpPr>
            <p:cNvPr id="2852" name="object_2853"/>
            <p:cNvSpPr/>
            <p:nvPr/>
          </p:nvSpPr>
          <p:spPr>
            <a:xfrm>
              <a:off x="30600" y="27733"/>
              <a:ext cx="222300" cy="61200"/>
            </a:xfrm>
            <a:prstGeom prst="rect">
              <a:avLst/>
            </a:prstGeom>
            <a:solidFill>
              <a:srgbClr val="707274"/>
            </a:solidFill>
            <a:ln>
              <a:noFill/>
            </a:ln>
          </p:spPr>
        </p:sp>
        <p:sp>
          <p:nvSpPr>
            <p:cNvPr id="2854" name="object_2855"/>
            <p:cNvSpPr/>
            <p:nvPr/>
          </p:nvSpPr>
          <p:spPr>
            <a:xfrm>
              <a:off x="0" y="27733"/>
              <a:ext cx="61200" cy="61200"/>
            </a:xfrm>
            <a:prstGeom prst="ellipse">
              <a:avLst/>
            </a:prstGeom>
            <a:solidFill>
              <a:srgbClr val="707274"/>
            </a:solidFill>
            <a:ln>
              <a:noFill/>
            </a:ln>
          </p:spPr>
        </p:sp>
        <p:sp>
          <p:nvSpPr>
            <p:cNvPr id="2856" name="object_2857"/>
            <p:cNvSpPr/>
            <p:nvPr/>
          </p:nvSpPr>
          <p:spPr>
            <a:xfrm>
              <a:off x="222300" y="27733"/>
              <a:ext cx="61200" cy="61200"/>
            </a:xfrm>
            <a:prstGeom prst="ellipse">
              <a:avLst/>
            </a:prstGeom>
            <a:solidFill>
              <a:srgbClr val="707274"/>
            </a:solidFill>
            <a:ln>
              <a:noFill/>
            </a:ln>
          </p:spPr>
        </p:sp>
        <p:sp>
          <p:nvSpPr>
            <p:cNvPr id="2858" name="object_2859"/>
            <p:cNvSpPr/>
            <p:nvPr/>
          </p:nvSpPr>
          <p:spPr>
            <a:xfrm>
              <a:off x="30600" y="144400"/>
              <a:ext cx="141800" cy="61200"/>
            </a:xfrm>
            <a:prstGeom prst="rect">
              <a:avLst/>
            </a:prstGeom>
            <a:solidFill>
              <a:srgbClr val="707274"/>
            </a:solidFill>
            <a:ln>
              <a:noFill/>
            </a:ln>
          </p:spPr>
        </p:sp>
        <p:sp>
          <p:nvSpPr>
            <p:cNvPr id="2860" name="object_2861"/>
            <p:cNvSpPr/>
            <p:nvPr/>
          </p:nvSpPr>
          <p:spPr>
            <a:xfrm>
              <a:off x="0" y="144400"/>
              <a:ext cx="61200" cy="61200"/>
            </a:xfrm>
            <a:prstGeom prst="ellipse">
              <a:avLst/>
            </a:prstGeom>
            <a:solidFill>
              <a:srgbClr val="707274"/>
            </a:solidFill>
            <a:ln>
              <a:noFill/>
            </a:ln>
          </p:spPr>
        </p:sp>
        <p:sp>
          <p:nvSpPr>
            <p:cNvPr id="2862" name="object_2863"/>
            <p:cNvSpPr/>
            <p:nvPr/>
          </p:nvSpPr>
          <p:spPr>
            <a:xfrm>
              <a:off x="141800" y="144400"/>
              <a:ext cx="61200" cy="61200"/>
            </a:xfrm>
            <a:prstGeom prst="ellipse">
              <a:avLst/>
            </a:prstGeom>
            <a:solidFill>
              <a:srgbClr val="707274"/>
            </a:solidFill>
            <a:ln>
              <a:noFill/>
            </a:ln>
          </p:spPr>
        </p:sp>
        <p:sp>
          <p:nvSpPr>
            <p:cNvPr id="2864" name="object_2865"/>
            <p:cNvSpPr/>
            <p:nvPr/>
          </p:nvSpPr>
          <p:spPr>
            <a:xfrm>
              <a:off x="30600" y="261067"/>
              <a:ext cx="288800" cy="61200"/>
            </a:xfrm>
            <a:prstGeom prst="rect">
              <a:avLst/>
            </a:prstGeom>
            <a:solidFill>
              <a:srgbClr val="707274"/>
            </a:solidFill>
            <a:ln>
              <a:noFill/>
            </a:ln>
          </p:spPr>
        </p:sp>
        <p:sp>
          <p:nvSpPr>
            <p:cNvPr id="2866" name="object_2867"/>
            <p:cNvSpPr/>
            <p:nvPr/>
          </p:nvSpPr>
          <p:spPr>
            <a:xfrm>
              <a:off x="0" y="261067"/>
              <a:ext cx="61200" cy="61200"/>
            </a:xfrm>
            <a:prstGeom prst="ellipse">
              <a:avLst/>
            </a:prstGeom>
            <a:solidFill>
              <a:srgbClr val="707274"/>
            </a:solidFill>
            <a:ln>
              <a:noFill/>
            </a:ln>
          </p:spPr>
        </p:sp>
        <p:sp>
          <p:nvSpPr>
            <p:cNvPr id="2868" name="object_2869"/>
            <p:cNvSpPr/>
            <p:nvPr/>
          </p:nvSpPr>
          <p:spPr>
            <a:xfrm>
              <a:off x="288800" y="261067"/>
              <a:ext cx="61200" cy="61200"/>
            </a:xfrm>
            <a:prstGeom prst="ellipse">
              <a:avLst/>
            </a:prstGeom>
            <a:solidFill>
              <a:srgbClr val="707274"/>
            </a:solidFill>
            <a:ln>
              <a:noFill/>
            </a:ln>
          </p:spPr>
        </p:sp>
        <p:sp>
          <p:nvSpPr>
            <p:cNvPr id="2870" name="object_2871"/>
            <p:cNvSpPr/>
            <p:nvPr/>
          </p:nvSpPr>
          <p:spPr>
            <a:xfrm>
              <a:off x="263500" y="58333"/>
              <a:ext cx="0" cy="233333"/>
            </a:xfrm>
            <a:prstGeom prst="rect">
              <a:avLst/>
            </a:prstGeom>
            <a:noFill/>
            <a:ln w="10470">
              <a:solidFill>
                <a:srgbClr val="707274"/>
              </a:solidFill>
            </a:ln>
          </p:spPr>
        </p:sp>
        <p:sp>
          <p:nvSpPr>
            <p:cNvPr id="2872" name="287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874" name="object_2875"/>
          <p:cNvSpPr/>
          <p:nvPr/>
        </p:nvSpPr>
        <p:spPr>
          <a:xfrm>
            <a:off x="1005205" y="2320000"/>
            <a:ext cx="18093690" cy="580000"/>
          </a:xfrm>
        </p:spPr>
        <p:txBody>
          <a:bodyPr wrap="square" lIns="0" tIns="0" rIns="0" bIns="0" rtlCol="0" anchor="ctr" anchorCtr="0"/>
          <a:lstStyle/>
          <a:p>
            <a:pPr algn="ctr"/>
            <a:r>
              <a:rPr lang="en-US" sz="2950" b="1" dirty="0">
                <a:solidFill>
                  <a:srgbClr val="000000"/>
                </a:solidFill>
                <a:latin typeface="Avenir Next LT Pro"/>
                <a:cs typeface="Avenir Next LT Pro"/>
              </a:rPr>
              <a:t>Demo Report (stakeholder group employees)</a:t>
            </a:r>
            <a:endParaRPr lang="de-AT" sz="2950" b="1" dirty="0">
              <a:solidFill>
                <a:srgbClr val="000000"/>
              </a:solidFill>
              <a:latin typeface="Avenir Next LT Pro"/>
              <a:cs typeface="Avenir Next LT Pro"/>
            </a:endParaRPr>
          </a:p>
        </p:txBody>
      </p:sp>
      <p:sp>
        <p:nvSpPr>
          <p:cNvPr id="2876" name="object_2877"/>
          <p:cNvSpPr/>
          <p:nvPr/>
        </p:nvSpPr>
        <p:spPr>
          <a:xfrm>
            <a:off x="7802050" y="2900000"/>
            <a:ext cx="4500000" cy="520000"/>
          </a:xfrm>
        </p:spPr>
        <p:txBody>
          <a:bodyPr wrap="square" lIns="0" tIns="0" rIns="0" bIns="0" rtlCol="0" anchor="ctr" anchorCtr="0"/>
          <a:lstStyle/>
          <a:p>
            <a:pPr algn="ctr"/>
            <a:r>
              <a:rPr lang="de-AT" sz="2000" dirty="0">
                <a:solidFill>
                  <a:srgbClr val="000000"/>
                </a:solidFill>
                <a:latin typeface="Avenir Next LT Pro"/>
                <a:cs typeface="Avenir Next LT Pro"/>
              </a:rPr>
              <a:t>Number of emissions: 993</a:t>
            </a:r>
          </a:p>
        </p:txBody>
      </p:sp>
      <p:sp>
        <p:nvSpPr>
          <p:cNvPr id="2878" name="object_2879"/>
          <p:cNvSpPr/>
          <p:nvPr/>
        </p:nvSpPr>
        <p:spPr>
          <a:xfrm>
            <a:off x="7802050" y="3420000"/>
            <a:ext cx="4500000" cy="520000"/>
          </a:xfrm>
        </p:spPr>
        <p:txBody>
          <a:bodyPr wrap="square" lIns="0" tIns="0" rIns="0" bIns="0" rtlCol="0" anchor="ctr" anchorCtr="0"/>
          <a:lstStyle/>
          <a:p>
            <a:pPr algn="ctr"/>
            <a:r>
              <a:rPr lang="de-AT" sz="2000" dirty="0">
                <a:solidFill>
                  <a:srgbClr val="000000"/>
                </a:solidFill>
                <a:latin typeface="Avenir Next LT Pro"/>
                <a:cs typeface="Avenir Next LT Pro"/>
              </a:rPr>
              <a:t>Number of responses: 852</a:t>
            </a:r>
          </a:p>
        </p:txBody>
      </p:sp>
      <p:sp>
        <p:nvSpPr>
          <p:cNvPr id="2880" name="object_2881"/>
          <p:cNvSpPr/>
          <p:nvPr/>
        </p:nvSpPr>
        <p:spPr>
          <a:xfrm rot="16200000">
            <a:off x="8902050" y="3940000"/>
            <a:ext cx="2300000" cy="2300000"/>
          </a:xfrm>
          <a:prstGeom prst="blockArc">
            <a:avLst>
              <a:gd name="adj1" fmla="val 3024000"/>
              <a:gd name="adj2" fmla="val 21600000"/>
              <a:gd name="adj3" fmla="val 20000"/>
            </a:avLst>
          </a:prstGeom>
          <a:solidFill>
            <a:srgbClr val="49C0B6"/>
          </a:solidFill>
          <a:ln w="1100" cap="flat" cmpd="sng" algn="ctr">
            <a:noFill/>
          </a:ln>
        </p:spPr>
      </p:sp>
      <p:sp>
        <p:nvSpPr>
          <p:cNvPr id="2882" name="object_2883"/>
          <p:cNvSpPr/>
          <p:nvPr/>
        </p:nvSpPr>
        <p:spPr>
          <a:xfrm rot="16200000">
            <a:off x="8902050" y="3940000"/>
            <a:ext cx="2300000" cy="2300000"/>
          </a:xfrm>
          <a:prstGeom prst="blockArc">
            <a:avLst>
              <a:gd name="adj1" fmla="val 21600000"/>
              <a:gd name="adj2" fmla="val 3024000"/>
              <a:gd name="adj3" fmla="val 20000"/>
            </a:avLst>
          </a:prstGeom>
          <a:solidFill>
            <a:srgbClr val="E6E6E6"/>
          </a:solidFill>
          <a:ln w="1100" cap="flat" cmpd="sng" algn="ctr">
            <a:noFill/>
          </a:ln>
        </p:spPr>
      </p:sp>
      <p:sp>
        <p:nvSpPr>
          <p:cNvPr id="2884" name="object_2885"/>
          <p:cNvSpPr txBox="1"/>
          <p:nvPr/>
        </p:nvSpPr>
        <p:spPr>
          <a:xfrm>
            <a:off x="8902050" y="3940000"/>
            <a:ext cx="2300000" cy="2300000"/>
          </a:xfrm>
          <a:prstGeom prst="rect">
            <a:avLst/>
          </a:prstGeom>
        </p:spPr>
        <p:txBody>
          <a:bodyPr wrap="square" lIns="0" tIns="0" rIns="0" bIns="0" rtlCol="0" anchor="ctr" anchorCtr="0">
            <a:noAutofit/>
          </a:bodyPr>
          <a:lstStyle/>
          <a:p>
            <a:pPr algn="ctr"/>
            <a:r>
              <a:rPr lang="de-AT" sz="3000" b="1" dirty="0">
                <a:solidFill>
                  <a:srgbClr val="000000"/>
                </a:solidFill>
                <a:latin typeface="Avenir Next LT Pro"/>
                <a:cs typeface="Avenir Next LT Pro"/>
              </a:rPr>
              <a:t>86 %</a:t>
            </a:r>
          </a:p>
        </p:txBody>
      </p:sp>
      <p:sp>
        <p:nvSpPr>
          <p:cNvPr id="2886" name="object_2887"/>
          <p:cNvSpPr/>
          <p:nvPr/>
        </p:nvSpPr>
        <p:spPr>
          <a:xfrm>
            <a:off x="6934830" y="6480000"/>
            <a:ext cx="6234440" cy="853400"/>
          </a:xfrm>
        </p:spPr>
        <p:txBody>
          <a:bodyPr wrap="square" lIns="0" tIns="0" rIns="0" bIns="0" rtlCol="0" anchor="t" anchorCtr="0"/>
          <a:lstStyle/>
          <a:p>
            <a:pPr algn="ctr"/>
            <a:r>
              <a:rPr lang="de-AT" sz="2350" dirty="0">
                <a:solidFill>
                  <a:srgbClr val="000000"/>
                </a:solidFill>
                <a:latin typeface="Avenir Next LT Pro"/>
                <a:cs typeface="Avenir Next LT Pro"/>
              </a:rPr>
              <a:t>EUCUSA Index</a:t>
            </a:r>
          </a:p>
        </p:txBody>
      </p:sp>
      <p:sp>
        <p:nvSpPr>
          <p:cNvPr id="2888" name="object_2889"/>
          <p:cNvSpPr/>
          <p:nvPr/>
        </p:nvSpPr>
        <p:spPr>
          <a:xfrm rot="16200000">
            <a:off x="9426220" y="6974790"/>
            <a:ext cx="1251660" cy="1251660"/>
          </a:xfrm>
          <a:prstGeom prst="blockArc">
            <a:avLst>
              <a:gd name="adj1" fmla="val 0"/>
              <a:gd name="adj2" fmla="val 7370896"/>
              <a:gd name="adj3" fmla="val 50000"/>
            </a:avLst>
          </a:prstGeom>
          <a:solidFill>
            <a:srgbClr val="D0D0D0"/>
          </a:solidFill>
          <a:ln w="19050" cap="flat" cmpd="sng" algn="ctr">
            <a:solidFill>
              <a:srgbClr val="FFFFFF"/>
            </a:solidFill>
          </a:ln>
        </p:spPr>
      </p:sp>
      <p:sp>
        <p:nvSpPr>
          <p:cNvPr id="2890" name="object_2891"/>
          <p:cNvSpPr/>
          <p:nvPr/>
        </p:nvSpPr>
        <p:spPr>
          <a:xfrm rot="16200000">
            <a:off x="9426220" y="6974790"/>
            <a:ext cx="1251660" cy="1251660"/>
          </a:xfrm>
          <a:prstGeom prst="blockArc">
            <a:avLst>
              <a:gd name="adj1" fmla="val 7370896"/>
              <a:gd name="adj2" fmla="val 11935319"/>
              <a:gd name="adj3" fmla="val 50000"/>
            </a:avLst>
          </a:prstGeom>
          <a:solidFill>
            <a:srgbClr val="D0D0D0"/>
          </a:solidFill>
          <a:ln w="19050" cap="flat" cmpd="sng" algn="ctr">
            <a:solidFill>
              <a:srgbClr val="FFFFFF"/>
            </a:solidFill>
          </a:ln>
        </p:spPr>
      </p:sp>
      <p:sp>
        <p:nvSpPr>
          <p:cNvPr id="2892" name="object_2893"/>
          <p:cNvSpPr/>
          <p:nvPr/>
        </p:nvSpPr>
        <p:spPr>
          <a:xfrm rot="16200000">
            <a:off x="9426220" y="6974790"/>
            <a:ext cx="1251660" cy="1251660"/>
          </a:xfrm>
          <a:prstGeom prst="blockArc">
            <a:avLst>
              <a:gd name="adj1" fmla="val 11935319"/>
              <a:gd name="adj2" fmla="val 15169996"/>
              <a:gd name="adj3" fmla="val 50000"/>
            </a:avLst>
          </a:prstGeom>
          <a:solidFill>
            <a:srgbClr val="707070"/>
          </a:solidFill>
          <a:ln w="19050" cap="flat" cmpd="sng" algn="ctr">
            <a:solidFill>
              <a:srgbClr val="FFFFFF"/>
            </a:solidFill>
          </a:ln>
        </p:spPr>
      </p:sp>
      <p:sp>
        <p:nvSpPr>
          <p:cNvPr id="2894" name="object_2895"/>
          <p:cNvSpPr/>
          <p:nvPr/>
        </p:nvSpPr>
        <p:spPr>
          <a:xfrm rot="16200000">
            <a:off x="9426220" y="6974790"/>
            <a:ext cx="1251660" cy="1251660"/>
          </a:xfrm>
          <a:prstGeom prst="blockArc">
            <a:avLst>
              <a:gd name="adj1" fmla="val 15169996"/>
              <a:gd name="adj2" fmla="val 17853793"/>
              <a:gd name="adj3" fmla="val 50000"/>
            </a:avLst>
          </a:prstGeom>
          <a:solidFill>
            <a:srgbClr val="707070"/>
          </a:solidFill>
          <a:ln w="19050" cap="flat" cmpd="sng" algn="ctr">
            <a:solidFill>
              <a:srgbClr val="FFFFFF"/>
            </a:solidFill>
          </a:ln>
        </p:spPr>
      </p:sp>
      <p:sp>
        <p:nvSpPr>
          <p:cNvPr id="2896" name="object_2897"/>
          <p:cNvSpPr/>
          <p:nvPr/>
        </p:nvSpPr>
        <p:spPr>
          <a:xfrm rot="16200000">
            <a:off x="9426220" y="6974790"/>
            <a:ext cx="1251660" cy="1251660"/>
          </a:xfrm>
          <a:prstGeom prst="blockArc">
            <a:avLst>
              <a:gd name="adj1" fmla="val 17853793"/>
              <a:gd name="adj2" fmla="val 20019117"/>
              <a:gd name="adj3" fmla="val 50000"/>
            </a:avLst>
          </a:prstGeom>
          <a:solidFill>
            <a:srgbClr val="101010"/>
          </a:solidFill>
          <a:ln w="19050" cap="flat" cmpd="sng" algn="ctr">
            <a:solidFill>
              <a:srgbClr val="FFFFFF"/>
            </a:solidFill>
          </a:ln>
        </p:spPr>
      </p:sp>
      <p:sp>
        <p:nvSpPr>
          <p:cNvPr id="2898" name="object_2899"/>
          <p:cNvSpPr/>
          <p:nvPr/>
        </p:nvSpPr>
        <p:spPr>
          <a:xfrm rot="16200000">
            <a:off x="9426220" y="6974790"/>
            <a:ext cx="1251660" cy="1251660"/>
          </a:xfrm>
          <a:prstGeom prst="blockArc">
            <a:avLst>
              <a:gd name="adj1" fmla="val 20019117"/>
              <a:gd name="adj2" fmla="val 21600000"/>
              <a:gd name="adj3" fmla="val 50000"/>
            </a:avLst>
          </a:prstGeom>
          <a:solidFill>
            <a:srgbClr val="101010"/>
          </a:solidFill>
          <a:ln w="19050" cap="flat" cmpd="sng" algn="ctr">
            <a:solidFill>
              <a:srgbClr val="FFFFFF"/>
            </a:solidFill>
          </a:ln>
        </p:spPr>
      </p:sp>
      <p:sp>
        <p:nvSpPr>
          <p:cNvPr id="2900" name="object_2901"/>
          <p:cNvSpPr/>
          <p:nvPr/>
        </p:nvSpPr>
        <p:spPr>
          <a:xfrm>
            <a:off x="9634830" y="7183400"/>
            <a:ext cx="834440" cy="834440"/>
          </a:xfrm>
          <a:prstGeom prst="ellipse">
            <a:avLst/>
          </a:prstGeom>
          <a:solidFill>
            <a:srgbClr val="FABC46"/>
          </a:solidFill>
          <a:ln w="49050" cap="flat" cmpd="sng" algn="ctr">
            <a:solidFill>
              <a:srgbClr val="FFFFFF"/>
            </a:solidFill>
          </a:ln>
        </p:spPr>
        <p:txBody>
          <a:bodyPr wrap="square" lIns="0" tIns="0" rIns="0" bIns="0" rtlCol="0" anchor="ctr" anchorCtr="0"/>
          <a:lstStyle/>
          <a:p>
            <a:pPr algn="ctr"/>
            <a:r>
              <a:rPr lang="de-AT" sz="2550" b="1" dirty="0">
                <a:solidFill>
                  <a:srgbClr val="FFFFFF"/>
                </a:solidFill>
                <a:latin typeface="Avenir Next LT Pro"/>
                <a:cs typeface="Avenir Next LT Pro"/>
              </a:rPr>
              <a:t>2.6</a:t>
            </a:r>
          </a:p>
        </p:txBody>
      </p:sp>
      <p:sp>
        <p:nvSpPr>
          <p:cNvPr id="2902" name="object_2903"/>
          <p:cNvSpPr/>
          <p:nvPr/>
        </p:nvSpPr>
        <p:spPr>
          <a:xfrm>
            <a:off x="10677880" y="6974790"/>
            <a:ext cx="500000" cy="250000"/>
          </a:xfrm>
          <a:prstGeom prst="rect">
            <a:avLst/>
          </a:prstGeom>
          <a:solidFill>
            <a:srgbClr val="D0D0D0"/>
          </a:solidFill>
        </p:spPr>
      </p:sp>
      <p:sp>
        <p:nvSpPr>
          <p:cNvPr id="2904" name="object_2905"/>
          <p:cNvSpPr/>
          <p:nvPr/>
        </p:nvSpPr>
        <p:spPr>
          <a:xfrm>
            <a:off x="10677880" y="6974790"/>
            <a:ext cx="500000" cy="250000"/>
          </a:xfrm>
          <a:prstGeom prst="rect">
            <a:avLst/>
          </a:prstGeom>
        </p:spPr>
        <p:txBody>
          <a:bodyPr wrap="square" lIns="0" tIns="0" rIns="0" bIns="0" rtlCol="0" anchor="ctr" anchorCtr="0">
            <a:spAutoFit/>
          </a:bodyPr>
          <a:lstStyle/>
          <a:p>
            <a:pPr algn="ctr"/>
            <a:r>
              <a:rPr sz="1898" dirty="0">
                <a:solidFill>
                  <a:srgbClr val="FFFFFF"/>
                </a:solidFill>
                <a:latin typeface="Arial" pitchFamily="34" charset="0"/>
                <a:cs typeface="Arial" pitchFamily="34" charset="0"/>
              </a:rPr>
              <a:t>55%</a:t>
            </a:r>
          </a:p>
        </p:txBody>
      </p:sp>
      <p:sp>
        <p:nvSpPr>
          <p:cNvPr id="2906" name="object_2907"/>
          <p:cNvSpPr/>
          <p:nvPr/>
        </p:nvSpPr>
        <p:spPr>
          <a:xfrm>
            <a:off x="9802050" y="8351450"/>
            <a:ext cx="500000" cy="250000"/>
          </a:xfrm>
          <a:prstGeom prst="rect">
            <a:avLst/>
          </a:prstGeom>
          <a:solidFill>
            <a:srgbClr val="707070"/>
          </a:solidFill>
        </p:spPr>
      </p:sp>
      <p:sp>
        <p:nvSpPr>
          <p:cNvPr id="2908" name="object_2909"/>
          <p:cNvSpPr/>
          <p:nvPr/>
        </p:nvSpPr>
        <p:spPr>
          <a:xfrm>
            <a:off x="9802050" y="8351450"/>
            <a:ext cx="500000" cy="250000"/>
          </a:xfrm>
          <a:prstGeom prst="rect">
            <a:avLst/>
          </a:prstGeom>
        </p:spPr>
        <p:txBody>
          <a:bodyPr wrap="square" lIns="0" tIns="0" rIns="0" bIns="0" rtlCol="0" anchor="ctr" anchorCtr="0">
            <a:spAutoFit/>
          </a:bodyPr>
          <a:lstStyle/>
          <a:p>
            <a:pPr algn="ctr"/>
            <a:r>
              <a:rPr sz="1898" dirty="0">
                <a:solidFill>
                  <a:srgbClr val="FFFFFF"/>
                </a:solidFill>
                <a:latin typeface="Arial" pitchFamily="34" charset="0"/>
                <a:cs typeface="Arial" pitchFamily="34" charset="0"/>
              </a:rPr>
              <a:t>27%</a:t>
            </a:r>
          </a:p>
        </p:txBody>
      </p:sp>
      <p:sp>
        <p:nvSpPr>
          <p:cNvPr id="2910" name="object_2911"/>
          <p:cNvSpPr/>
          <p:nvPr/>
        </p:nvSpPr>
        <p:spPr>
          <a:xfrm>
            <a:off x="8926220" y="6974790"/>
            <a:ext cx="500000" cy="250000"/>
          </a:xfrm>
          <a:prstGeom prst="rect">
            <a:avLst/>
          </a:prstGeom>
          <a:solidFill>
            <a:srgbClr val="101010"/>
          </a:solidFill>
        </p:spPr>
      </p:sp>
      <p:sp>
        <p:nvSpPr>
          <p:cNvPr id="2912" name="object_2913"/>
          <p:cNvSpPr/>
          <p:nvPr/>
        </p:nvSpPr>
        <p:spPr>
          <a:xfrm>
            <a:off x="8926220" y="6974790"/>
            <a:ext cx="500000" cy="250000"/>
          </a:xfrm>
          <a:prstGeom prst="rect">
            <a:avLst/>
          </a:prstGeom>
        </p:spPr>
        <p:txBody>
          <a:bodyPr wrap="square" lIns="0" tIns="0" rIns="0" bIns="0" rtlCol="0" anchor="ctr" anchorCtr="0">
            <a:spAutoFit/>
          </a:bodyPr>
          <a:lstStyle/>
          <a:p>
            <a:pPr algn="ctr"/>
            <a:r>
              <a:rPr sz="1898" dirty="0">
                <a:solidFill>
                  <a:srgbClr val="FFFFFF"/>
                </a:solidFill>
                <a:latin typeface="Arial" pitchFamily="34" charset="0"/>
                <a:cs typeface="Arial" pitchFamily="34" charset="0"/>
              </a:rPr>
              <a:t>17%</a:t>
            </a:r>
          </a:p>
        </p:txBody>
      </p:sp>
      <p:sp>
        <p:nvSpPr>
          <p:cNvPr id="2914" name="object_2915"/>
          <p:cNvSpPr/>
          <p:nvPr/>
        </p:nvSpPr>
        <p:spPr>
          <a:xfrm>
            <a:off x="0" y="8482012"/>
            <a:ext cx="10052050" cy="565468"/>
          </a:xfrm>
        </p:spPr>
        <p:txBody>
          <a:bodyPr wrap="square" lIns="0" tIns="0" rIns="0" bIns="0" rtlCol="0" anchor="b" anchorCtr="0"/>
          <a:lstStyle/>
          <a:p>
            <a:pPr algn="ctr"/>
            <a:r>
              <a:rPr lang="de-AT" sz="1800" dirty="0">
                <a:solidFill>
                  <a:srgbClr val="000000"/>
                </a:solidFill>
                <a:latin typeface="Avenir Next LT Pro"/>
                <a:cs typeface="Avenir Next LT Pro"/>
              </a:rPr>
              <a:t>Potential for improvement</a:t>
            </a:r>
          </a:p>
        </p:txBody>
      </p:sp>
      <p:sp>
        <p:nvSpPr>
          <p:cNvPr id="2916" name="object_2917"/>
          <p:cNvSpPr/>
          <p:nvPr/>
        </p:nvSpPr>
        <p:spPr>
          <a:xfrm>
            <a:off x="0" y="9047480"/>
            <a:ext cx="10052050" cy="2261870"/>
          </a:xfrm>
          <a:prstGeom prst="rect">
            <a:avLst/>
          </a:prstGeom>
          <a:solidFill>
            <a:srgbClr val="DB2D3C">
              <a:alpha val="30000"/>
            </a:srgbClr>
          </a:solidFill>
        </p:spPr>
      </p:sp>
      <p:sp>
        <p:nvSpPr>
          <p:cNvPr id="2918" name="object_2919">
            <a:hlinkClick r:id="rId13" action="ppaction://hlinksldjump" tooltip="internal communication A=3.6 / I=55%"/>
          </p:cNvPr>
          <p:cNvSpPr/>
          <p:nvPr/>
        </p:nvSpPr>
        <p:spPr>
          <a:xfrm>
            <a:off x="250000" y="9047480"/>
            <a:ext cx="452374" cy="452374"/>
          </a:xfrm>
          <a:prstGeom prst="ellipse">
            <a:avLst/>
          </a:prstGeom>
          <a:solidFill>
            <a:srgbClr val="DB2D3C">
              <a:alpha val="89999"/>
            </a:srgbClr>
          </a:solidFill>
        </p:spPr>
        <p:txBody>
          <a:bodyPr wrap="square" lIns="0" tIns="0" rIns="0" bIns="0" rtlCol="0" anchor="ctr"/>
          <a:lstStyle/>
          <a:p>
            <a:pPr algn="ctr"/>
            <a:r>
              <a:rPr sz="1950" b="1" dirty="0">
                <a:solidFill>
                  <a:srgbClr val="FFFFFF"/>
                </a:solidFill>
                <a:latin typeface="Arial"/>
                <a:ea typeface="Arial"/>
              </a:rPr>
              <a:t>8</a:t>
            </a:r>
            <a:endParaRPr sz="1950" b="1" dirty="0"/>
          </a:p>
        </p:txBody>
      </p:sp>
      <p:sp>
        <p:nvSpPr>
          <p:cNvPr id="2920" name="object_2921"/>
          <p:cNvSpPr/>
          <p:nvPr/>
        </p:nvSpPr>
        <p:spPr>
          <a:xfrm>
            <a:off x="602374" y="9047480"/>
            <a:ext cx="10052050" cy="452374"/>
          </a:xfrm>
          <a:prstGeom prst="rect">
            <a:avLst/>
          </a:prstGeom>
        </p:spPr>
        <p:txBody>
          <a:bodyPr wrap="square" lIns="420000" tIns="0" rIns="0" bIns="0" rtlCol="0" anchor="ctr"/>
          <a:lstStyle/>
          <a:p>
            <a:pPr>
              <a:spcAft>
                <a:spcPts val="1000"/>
              </a:spcAft>
            </a:pPr>
            <a:r>
              <a:rPr lang="de-AT" sz="2000" dirty="0">
                <a:solidFill>
                  <a:srgbClr val="000000"/>
                </a:solidFill>
                <a:latin typeface="Arial"/>
                <a:ea typeface="Arial"/>
              </a:rPr>
              <a:t>internal communication</a:t>
            </a:r>
          </a:p>
        </p:txBody>
      </p:sp>
      <p:sp>
        <p:nvSpPr>
          <p:cNvPr id="2922" name="object_2923">
            <a:hlinkClick r:id="rId14" action="ppaction://hlinksldjump" tooltip="fair remuneration A=3.6 / I=53%"/>
          </p:cNvPr>
          <p:cNvSpPr/>
          <p:nvPr/>
        </p:nvSpPr>
        <p:spPr>
          <a:xfrm>
            <a:off x="250000" y="9499854"/>
            <a:ext cx="452374" cy="452374"/>
          </a:xfrm>
          <a:prstGeom prst="ellipse">
            <a:avLst/>
          </a:prstGeom>
          <a:solidFill>
            <a:srgbClr val="DB2D3C">
              <a:alpha val="89999"/>
            </a:srgbClr>
          </a:solidFill>
        </p:spPr>
        <p:txBody>
          <a:bodyPr wrap="square" lIns="0" tIns="0" rIns="0" bIns="0" rtlCol="0" anchor="ctr"/>
          <a:lstStyle/>
          <a:p>
            <a:pPr algn="ctr"/>
            <a:r>
              <a:rPr sz="1950" b="1" dirty="0">
                <a:solidFill>
                  <a:srgbClr val="FFFFFF"/>
                </a:solidFill>
                <a:latin typeface="Arial"/>
                <a:ea typeface="Arial"/>
              </a:rPr>
              <a:t>3</a:t>
            </a:r>
            <a:endParaRPr sz="1950" b="1" dirty="0"/>
          </a:p>
        </p:txBody>
      </p:sp>
      <p:sp>
        <p:nvSpPr>
          <p:cNvPr id="2924" name="object_2925"/>
          <p:cNvSpPr/>
          <p:nvPr/>
        </p:nvSpPr>
        <p:spPr>
          <a:xfrm>
            <a:off x="602374" y="9499854"/>
            <a:ext cx="10052050" cy="452374"/>
          </a:xfrm>
          <a:prstGeom prst="rect">
            <a:avLst/>
          </a:prstGeom>
        </p:spPr>
        <p:txBody>
          <a:bodyPr wrap="square" lIns="420000" tIns="0" rIns="0" bIns="0" rtlCol="0" anchor="ctr"/>
          <a:lstStyle/>
          <a:p>
            <a:pPr>
              <a:spcAft>
                <a:spcPts val="1000"/>
              </a:spcAft>
            </a:pPr>
            <a:r>
              <a:rPr lang="de-AT" sz="2000" dirty="0">
                <a:solidFill>
                  <a:srgbClr val="000000"/>
                </a:solidFill>
                <a:latin typeface="Arial"/>
                <a:ea typeface="Arial"/>
              </a:rPr>
              <a:t>fair remuneration</a:t>
            </a:r>
          </a:p>
        </p:txBody>
      </p:sp>
      <p:sp>
        <p:nvSpPr>
          <p:cNvPr id="2926" name="object_2927">
            <a:hlinkClick r:id="rId15" action="ppaction://hlinksldjump" tooltip="security in the supply chain A=3.3 / I=55%"/>
          </p:cNvPr>
          <p:cNvSpPr/>
          <p:nvPr/>
        </p:nvSpPr>
        <p:spPr>
          <a:xfrm>
            <a:off x="250000" y="9952228"/>
            <a:ext cx="452374" cy="452374"/>
          </a:xfrm>
          <a:prstGeom prst="ellipse">
            <a:avLst/>
          </a:prstGeom>
          <a:solidFill>
            <a:srgbClr val="DB2D3C">
              <a:alpha val="89999"/>
            </a:srgbClr>
          </a:solidFill>
        </p:spPr>
        <p:txBody>
          <a:bodyPr wrap="square" lIns="0" tIns="0" rIns="0" bIns="0" rtlCol="0" anchor="ctr"/>
          <a:lstStyle/>
          <a:p>
            <a:pPr algn="ctr"/>
            <a:r>
              <a:rPr sz="1950" b="1" dirty="0">
                <a:solidFill>
                  <a:srgbClr val="FFFFFF"/>
                </a:solidFill>
                <a:latin typeface="Arial"/>
                <a:ea typeface="Arial"/>
              </a:rPr>
              <a:t>11</a:t>
            </a:r>
            <a:endParaRPr sz="1950" b="1" dirty="0"/>
          </a:p>
        </p:txBody>
      </p:sp>
      <p:sp>
        <p:nvSpPr>
          <p:cNvPr id="2928" name="object_2929"/>
          <p:cNvSpPr/>
          <p:nvPr/>
        </p:nvSpPr>
        <p:spPr>
          <a:xfrm>
            <a:off x="602374" y="9952228"/>
            <a:ext cx="10052050" cy="452374"/>
          </a:xfrm>
          <a:prstGeom prst="rect">
            <a:avLst/>
          </a:prstGeom>
        </p:spPr>
        <p:txBody>
          <a:bodyPr wrap="square" lIns="420000" tIns="0" rIns="0" bIns="0" rtlCol="0" anchor="ctr"/>
          <a:lstStyle/>
          <a:p>
            <a:pPr>
              <a:spcAft>
                <a:spcPts val="1000"/>
              </a:spcAft>
            </a:pPr>
            <a:r>
              <a:rPr lang="de-AT" sz="2000" dirty="0">
                <a:solidFill>
                  <a:srgbClr val="000000"/>
                </a:solidFill>
                <a:latin typeface="Arial"/>
                <a:ea typeface="Arial"/>
              </a:rPr>
              <a:t>security in the supply chain</a:t>
            </a:r>
          </a:p>
        </p:txBody>
      </p:sp>
      <p:sp>
        <p:nvSpPr>
          <p:cNvPr id="2930" name="object_2931">
            <a:hlinkClick r:id="rId16" action="ppaction://hlinksldjump" tooltip="digitization A=3.1 / I=41%"/>
          </p:cNvPr>
          <p:cNvSpPr/>
          <p:nvPr/>
        </p:nvSpPr>
        <p:spPr>
          <a:xfrm>
            <a:off x="250000" y="10404602"/>
            <a:ext cx="452374" cy="452374"/>
          </a:xfrm>
          <a:prstGeom prst="ellipse">
            <a:avLst/>
          </a:prstGeom>
          <a:solidFill>
            <a:srgbClr val="DB2D3C">
              <a:alpha val="89999"/>
            </a:srgbClr>
          </a:solidFill>
        </p:spPr>
        <p:txBody>
          <a:bodyPr wrap="square" lIns="0" tIns="0" rIns="0" bIns="0" rtlCol="0" anchor="ctr"/>
          <a:lstStyle/>
          <a:p>
            <a:pPr algn="ctr"/>
            <a:r>
              <a:rPr sz="1950" b="1" dirty="0">
                <a:solidFill>
                  <a:srgbClr val="FFFFFF"/>
                </a:solidFill>
                <a:latin typeface="Arial"/>
                <a:ea typeface="Arial"/>
              </a:rPr>
              <a:t>19</a:t>
            </a:r>
            <a:endParaRPr sz="1950" b="1" dirty="0"/>
          </a:p>
        </p:txBody>
      </p:sp>
      <p:sp>
        <p:nvSpPr>
          <p:cNvPr id="2932" name="object_2933"/>
          <p:cNvSpPr/>
          <p:nvPr/>
        </p:nvSpPr>
        <p:spPr>
          <a:xfrm>
            <a:off x="602374" y="10404602"/>
            <a:ext cx="10052050" cy="452374"/>
          </a:xfrm>
          <a:prstGeom prst="rect">
            <a:avLst/>
          </a:prstGeom>
        </p:spPr>
        <p:txBody>
          <a:bodyPr wrap="square" lIns="420000" tIns="0" rIns="0" bIns="0" rtlCol="0" anchor="ctr"/>
          <a:lstStyle/>
          <a:p>
            <a:pPr>
              <a:spcAft>
                <a:spcPts val="1000"/>
              </a:spcAft>
            </a:pPr>
            <a:r>
              <a:rPr lang="de-AT" sz="2000" dirty="0">
                <a:solidFill>
                  <a:srgbClr val="000000"/>
                </a:solidFill>
                <a:latin typeface="Arial"/>
                <a:ea typeface="Arial"/>
              </a:rPr>
              <a:t>digitization</a:t>
            </a:r>
          </a:p>
        </p:txBody>
      </p:sp>
      <p:sp>
        <p:nvSpPr>
          <p:cNvPr id="2934" name="object_2935">
            <a:hlinkClick r:id="rId17" action="ppaction://hlinksldjump" tooltip="unbureaucratic workflows A=3.1 / I=29%"/>
          </p:cNvPr>
          <p:cNvSpPr/>
          <p:nvPr/>
        </p:nvSpPr>
        <p:spPr>
          <a:xfrm>
            <a:off x="250000" y="10856976"/>
            <a:ext cx="452374" cy="452374"/>
          </a:xfrm>
          <a:prstGeom prst="ellipse">
            <a:avLst/>
          </a:prstGeom>
          <a:solidFill>
            <a:srgbClr val="DB2D3C">
              <a:alpha val="89999"/>
            </a:srgbClr>
          </a:solidFill>
        </p:spPr>
        <p:txBody>
          <a:bodyPr wrap="square" lIns="0" tIns="0" rIns="0" bIns="0" rtlCol="0" anchor="ctr"/>
          <a:lstStyle/>
          <a:p>
            <a:pPr algn="ctr"/>
            <a:r>
              <a:rPr sz="1950" b="1" dirty="0">
                <a:solidFill>
                  <a:srgbClr val="FFFFFF"/>
                </a:solidFill>
                <a:latin typeface="Arial"/>
                <a:ea typeface="Arial"/>
              </a:rPr>
              <a:t>10</a:t>
            </a:r>
            <a:endParaRPr sz="1950" b="1" dirty="0"/>
          </a:p>
        </p:txBody>
      </p:sp>
      <p:sp>
        <p:nvSpPr>
          <p:cNvPr id="2936" name="object_2937"/>
          <p:cNvSpPr/>
          <p:nvPr/>
        </p:nvSpPr>
        <p:spPr>
          <a:xfrm>
            <a:off x="602374" y="10856976"/>
            <a:ext cx="10052050" cy="452374"/>
          </a:xfrm>
          <a:prstGeom prst="rect">
            <a:avLst/>
          </a:prstGeom>
        </p:spPr>
        <p:txBody>
          <a:bodyPr wrap="square" lIns="420000" tIns="0" rIns="0" bIns="0" rtlCol="0" anchor="ctr"/>
          <a:lstStyle/>
          <a:p>
            <a:pPr>
              <a:spcAft>
                <a:spcPts val="1000"/>
              </a:spcAft>
            </a:pPr>
            <a:r>
              <a:rPr lang="de-AT" sz="2000" dirty="0">
                <a:solidFill>
                  <a:srgbClr val="000000"/>
                </a:solidFill>
                <a:latin typeface="Arial"/>
                <a:ea typeface="Arial"/>
              </a:rPr>
              <a:t>unbureaucratic workflows</a:t>
            </a:r>
          </a:p>
        </p:txBody>
      </p:sp>
      <p:sp>
        <p:nvSpPr>
          <p:cNvPr id="2938" name="object_2939"/>
          <p:cNvSpPr/>
          <p:nvPr/>
        </p:nvSpPr>
        <p:spPr>
          <a:xfrm>
            <a:off x="10052050" y="8482012"/>
            <a:ext cx="10052050" cy="565468"/>
          </a:xfrm>
        </p:spPr>
        <p:txBody>
          <a:bodyPr wrap="square" lIns="0" tIns="0" rIns="0" bIns="0" rtlCol="0" anchor="b" anchorCtr="0"/>
          <a:lstStyle/>
          <a:p>
            <a:pPr algn="ctr"/>
            <a:r>
              <a:rPr lang="de-AT" sz="1800" dirty="0">
                <a:solidFill>
                  <a:srgbClr val="000000"/>
                </a:solidFill>
                <a:latin typeface="Avenir Next LT Pro"/>
                <a:cs typeface="Avenir Next LT Pro"/>
              </a:rPr>
              <a:t>Strengths</a:t>
            </a:r>
          </a:p>
        </p:txBody>
      </p:sp>
      <p:sp>
        <p:nvSpPr>
          <p:cNvPr id="2940" name="object_2941"/>
          <p:cNvSpPr/>
          <p:nvPr/>
        </p:nvSpPr>
        <p:spPr>
          <a:xfrm>
            <a:off x="10052050" y="9047480"/>
            <a:ext cx="10052050" cy="2261870"/>
          </a:xfrm>
          <a:prstGeom prst="rect">
            <a:avLst/>
          </a:prstGeom>
          <a:solidFill>
            <a:srgbClr val="35B77C">
              <a:alpha val="30000"/>
            </a:srgbClr>
          </a:solidFill>
        </p:spPr>
      </p:sp>
      <p:sp>
        <p:nvSpPr>
          <p:cNvPr id="2942" name="object_2943">
            <a:hlinkClick r:id="rId18" action="ppaction://hlinksldjump" tooltip="trusting working atmosphere A=1.8 / I=62%"/>
          </p:cNvPr>
          <p:cNvSpPr/>
          <p:nvPr/>
        </p:nvSpPr>
        <p:spPr>
          <a:xfrm>
            <a:off x="10302050" y="9047480"/>
            <a:ext cx="452374" cy="452374"/>
          </a:xfrm>
          <a:prstGeom prst="ellipse">
            <a:avLst/>
          </a:prstGeom>
          <a:solidFill>
            <a:srgbClr val="35B77C">
              <a:alpha val="89999"/>
            </a:srgbClr>
          </a:solidFill>
        </p:spPr>
        <p:txBody>
          <a:bodyPr wrap="square" lIns="0" tIns="0" rIns="0" bIns="0" rtlCol="0" anchor="ctr"/>
          <a:lstStyle/>
          <a:p>
            <a:pPr algn="ctr"/>
            <a:r>
              <a:rPr sz="1950" b="1" dirty="0">
                <a:solidFill>
                  <a:srgbClr val="FFFFFF"/>
                </a:solidFill>
                <a:latin typeface="Arial"/>
                <a:ea typeface="Arial"/>
              </a:rPr>
              <a:t>9</a:t>
            </a:r>
            <a:endParaRPr sz="1950" b="1" dirty="0"/>
          </a:p>
        </p:txBody>
      </p:sp>
      <p:sp>
        <p:nvSpPr>
          <p:cNvPr id="2944" name="object_2945"/>
          <p:cNvSpPr/>
          <p:nvPr/>
        </p:nvSpPr>
        <p:spPr>
          <a:xfrm>
            <a:off x="10654424" y="9047480"/>
            <a:ext cx="10052050" cy="452374"/>
          </a:xfrm>
          <a:prstGeom prst="rect">
            <a:avLst/>
          </a:prstGeom>
        </p:spPr>
        <p:txBody>
          <a:bodyPr wrap="square" lIns="420000" tIns="0" rIns="0" bIns="0" rtlCol="0" anchor="ctr"/>
          <a:lstStyle/>
          <a:p>
            <a:pPr>
              <a:spcAft>
                <a:spcPts val="1000"/>
              </a:spcAft>
            </a:pPr>
            <a:r>
              <a:rPr lang="de-AT" sz="2000" dirty="0">
                <a:solidFill>
                  <a:srgbClr val="000000"/>
                </a:solidFill>
                <a:latin typeface="Arial"/>
                <a:ea typeface="Arial"/>
              </a:rPr>
              <a:t>trusting working atmosphere</a:t>
            </a:r>
          </a:p>
        </p:txBody>
      </p:sp>
      <p:sp>
        <p:nvSpPr>
          <p:cNvPr id="2946" name="object_2947">
            <a:hlinkClick r:id="rId19" action="ppaction://hlinksldjump" tooltip="flexible working time models A=2.0 / I=55%"/>
          </p:cNvPr>
          <p:cNvSpPr/>
          <p:nvPr/>
        </p:nvSpPr>
        <p:spPr>
          <a:xfrm>
            <a:off x="10302050" y="9499854"/>
            <a:ext cx="452374" cy="452374"/>
          </a:xfrm>
          <a:prstGeom prst="ellipse">
            <a:avLst/>
          </a:prstGeom>
          <a:solidFill>
            <a:srgbClr val="35B77C">
              <a:alpha val="89999"/>
            </a:srgbClr>
          </a:solidFill>
        </p:spPr>
        <p:txBody>
          <a:bodyPr wrap="square" lIns="0" tIns="0" rIns="0" bIns="0" rtlCol="0" anchor="ctr"/>
          <a:lstStyle/>
          <a:p>
            <a:pPr algn="ctr"/>
            <a:r>
              <a:rPr sz="1950" b="1" dirty="0">
                <a:solidFill>
                  <a:srgbClr val="FFFFFF"/>
                </a:solidFill>
                <a:latin typeface="Arial"/>
                <a:ea typeface="Arial"/>
              </a:rPr>
              <a:t>1</a:t>
            </a:r>
            <a:endParaRPr sz="1950" b="1" dirty="0"/>
          </a:p>
        </p:txBody>
      </p:sp>
      <p:sp>
        <p:nvSpPr>
          <p:cNvPr id="2948" name="object_2949"/>
          <p:cNvSpPr/>
          <p:nvPr/>
        </p:nvSpPr>
        <p:spPr>
          <a:xfrm>
            <a:off x="10654424" y="9499854"/>
            <a:ext cx="10052050" cy="452374"/>
          </a:xfrm>
          <a:prstGeom prst="rect">
            <a:avLst/>
          </a:prstGeom>
        </p:spPr>
        <p:txBody>
          <a:bodyPr wrap="square" lIns="420000" tIns="0" rIns="0" bIns="0" rtlCol="0" anchor="ctr"/>
          <a:lstStyle/>
          <a:p>
            <a:pPr>
              <a:spcAft>
                <a:spcPts val="1000"/>
              </a:spcAft>
            </a:pPr>
            <a:r>
              <a:rPr lang="de-AT" sz="2000" dirty="0">
                <a:solidFill>
                  <a:srgbClr val="000000"/>
                </a:solidFill>
                <a:latin typeface="Arial"/>
                <a:ea typeface="Arial"/>
              </a:rPr>
              <a:t>flexible working time models</a:t>
            </a:r>
          </a:p>
        </p:txBody>
      </p:sp>
      <p:sp>
        <p:nvSpPr>
          <p:cNvPr id="2950" name="object_2951">
            <a:hlinkClick r:id="rId20" action="ppaction://hlinksldjump" tooltip="cooperation A=2.0 / I=53%"/>
          </p:cNvPr>
          <p:cNvSpPr/>
          <p:nvPr/>
        </p:nvSpPr>
        <p:spPr>
          <a:xfrm>
            <a:off x="10302050" y="9952228"/>
            <a:ext cx="452374" cy="452374"/>
          </a:xfrm>
          <a:prstGeom prst="ellipse">
            <a:avLst/>
          </a:prstGeom>
          <a:solidFill>
            <a:srgbClr val="35B77C">
              <a:alpha val="89999"/>
            </a:srgbClr>
          </a:solidFill>
        </p:spPr>
        <p:txBody>
          <a:bodyPr wrap="square" lIns="0" tIns="0" rIns="0" bIns="0" rtlCol="0" anchor="ctr"/>
          <a:lstStyle/>
          <a:p>
            <a:pPr algn="ctr"/>
            <a:r>
              <a:rPr sz="1950" b="1" dirty="0">
                <a:solidFill>
                  <a:srgbClr val="FFFFFF"/>
                </a:solidFill>
                <a:latin typeface="Arial"/>
                <a:ea typeface="Arial"/>
              </a:rPr>
              <a:t>6</a:t>
            </a:r>
            <a:endParaRPr sz="1950" b="1" dirty="0"/>
          </a:p>
        </p:txBody>
      </p:sp>
      <p:sp>
        <p:nvSpPr>
          <p:cNvPr id="2952" name="object_2953"/>
          <p:cNvSpPr/>
          <p:nvPr/>
        </p:nvSpPr>
        <p:spPr>
          <a:xfrm>
            <a:off x="10654424" y="9952228"/>
            <a:ext cx="10052050" cy="452374"/>
          </a:xfrm>
          <a:prstGeom prst="rect">
            <a:avLst/>
          </a:prstGeom>
        </p:spPr>
        <p:txBody>
          <a:bodyPr wrap="square" lIns="420000" tIns="0" rIns="0" bIns="0" rtlCol="0" anchor="ctr"/>
          <a:lstStyle/>
          <a:p>
            <a:pPr>
              <a:spcAft>
                <a:spcPts val="1000"/>
              </a:spcAft>
            </a:pPr>
            <a:r>
              <a:rPr lang="de-AT" sz="2000" dirty="0">
                <a:solidFill>
                  <a:srgbClr val="000000"/>
                </a:solidFill>
                <a:latin typeface="Arial"/>
                <a:ea typeface="Arial"/>
              </a:rPr>
              <a:t>cooperation</a:t>
            </a:r>
          </a:p>
        </p:txBody>
      </p:sp>
      <p:sp>
        <p:nvSpPr>
          <p:cNvPr id="2954" name="object_2955">
            <a:hlinkClick r:id="rId21" action="ppaction://hlinksldjump" tooltip="management culture A=2.1 / I=53%"/>
          </p:cNvPr>
          <p:cNvSpPr/>
          <p:nvPr/>
        </p:nvSpPr>
        <p:spPr>
          <a:xfrm>
            <a:off x="10302050" y="10404602"/>
            <a:ext cx="452374" cy="452374"/>
          </a:xfrm>
          <a:prstGeom prst="ellipse">
            <a:avLst/>
          </a:prstGeom>
          <a:solidFill>
            <a:srgbClr val="35B77C">
              <a:alpha val="89999"/>
            </a:srgbClr>
          </a:solidFill>
        </p:spPr>
        <p:txBody>
          <a:bodyPr wrap="square" lIns="0" tIns="0" rIns="0" bIns="0" rtlCol="0" anchor="ctr"/>
          <a:lstStyle/>
          <a:p>
            <a:pPr algn="ctr"/>
            <a:r>
              <a:rPr sz="1950" b="1" dirty="0">
                <a:solidFill>
                  <a:srgbClr val="FFFFFF"/>
                </a:solidFill>
                <a:latin typeface="Arial"/>
                <a:ea typeface="Arial"/>
              </a:rPr>
              <a:t>16</a:t>
            </a:r>
            <a:endParaRPr sz="1950" b="1" dirty="0"/>
          </a:p>
        </p:txBody>
      </p:sp>
      <p:sp>
        <p:nvSpPr>
          <p:cNvPr id="2956" name="object_2957"/>
          <p:cNvSpPr/>
          <p:nvPr/>
        </p:nvSpPr>
        <p:spPr>
          <a:xfrm>
            <a:off x="10654424" y="10404602"/>
            <a:ext cx="10052050" cy="452374"/>
          </a:xfrm>
          <a:prstGeom prst="rect">
            <a:avLst/>
          </a:prstGeom>
        </p:spPr>
        <p:txBody>
          <a:bodyPr wrap="square" lIns="420000" tIns="0" rIns="0" bIns="0" rtlCol="0" anchor="ctr"/>
          <a:lstStyle/>
          <a:p>
            <a:pPr>
              <a:spcAft>
                <a:spcPts val="1000"/>
              </a:spcAft>
            </a:pPr>
            <a:r>
              <a:rPr lang="de-AT" sz="2000" dirty="0">
                <a:solidFill>
                  <a:srgbClr val="000000"/>
                </a:solidFill>
                <a:latin typeface="Arial"/>
                <a:ea typeface="Arial"/>
              </a:rPr>
              <a:t>management culture</a:t>
            </a:r>
          </a:p>
        </p:txBody>
      </p:sp>
      <p:sp>
        <p:nvSpPr>
          <p:cNvPr id="2958" name="object_2959">
            <a:hlinkClick r:id="rId22" action="ppaction://hlinksldjump" tooltip="attractive employer A=2.2 / I=46%"/>
          </p:cNvPr>
          <p:cNvSpPr/>
          <p:nvPr/>
        </p:nvSpPr>
        <p:spPr>
          <a:xfrm>
            <a:off x="10302050" y="10856976"/>
            <a:ext cx="452374" cy="452374"/>
          </a:xfrm>
          <a:prstGeom prst="ellipse">
            <a:avLst/>
          </a:prstGeom>
          <a:solidFill>
            <a:srgbClr val="35B77C">
              <a:alpha val="89999"/>
            </a:srgbClr>
          </a:solidFill>
        </p:spPr>
        <p:txBody>
          <a:bodyPr wrap="square" lIns="0" tIns="0" rIns="0" bIns="0" rtlCol="0" anchor="ctr"/>
          <a:lstStyle/>
          <a:p>
            <a:pPr algn="ctr"/>
            <a:r>
              <a:rPr sz="1950" b="1" dirty="0">
                <a:solidFill>
                  <a:srgbClr val="FFFFFF"/>
                </a:solidFill>
                <a:latin typeface="Arial"/>
                <a:ea typeface="Arial"/>
              </a:rPr>
              <a:t>22</a:t>
            </a:r>
            <a:endParaRPr sz="1950" b="1" dirty="0"/>
          </a:p>
        </p:txBody>
      </p:sp>
      <p:sp>
        <p:nvSpPr>
          <p:cNvPr id="2960" name="object_2961"/>
          <p:cNvSpPr/>
          <p:nvPr/>
        </p:nvSpPr>
        <p:spPr>
          <a:xfrm>
            <a:off x="10654424" y="10856976"/>
            <a:ext cx="10052050" cy="452374"/>
          </a:xfrm>
          <a:prstGeom prst="rect">
            <a:avLst/>
          </a:prstGeom>
        </p:spPr>
        <p:txBody>
          <a:bodyPr wrap="square" lIns="420000" tIns="0" rIns="0" bIns="0" rtlCol="0" anchor="ctr"/>
          <a:lstStyle/>
          <a:p>
            <a:pPr>
              <a:spcAft>
                <a:spcPts val="1000"/>
              </a:spcAft>
            </a:pPr>
            <a:r>
              <a:rPr lang="de-AT" sz="2000" dirty="0">
                <a:solidFill>
                  <a:srgbClr val="000000"/>
                </a:solidFill>
                <a:latin typeface="Arial"/>
                <a:ea typeface="Arial"/>
              </a:rPr>
              <a:t>attractive employer</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58" name="object_24459"/>
          <p:cNvSpPr>
            <a:spLocks noGrp="1"/>
          </p:cNvSpPr>
          <p:nvPr/>
        </p:nvSpPr>
        <p:spPr>
          <a:xfrm>
            <a:off x="757390" y="680607"/>
            <a:ext cx="733425" cy="733425"/>
          </a:xfrm>
          <a:prstGeom prst="rect">
            <a:avLst/>
          </a:prstGeom>
          <a:ln w="125650">
            <a:solidFill>
              <a:srgbClr val="F48798"/>
            </a:solidFill>
          </a:ln>
        </p:spPr>
        <p:txBody>
          <a:bodyPr wrap="square" lIns="0" tIns="0" rIns="0" bIns="0" rtlCol="0"/>
          <a:lstStyle/>
          <a:p>
            <a:endParaRPr/>
          </a:p>
        </p:txBody>
      </p:sp>
      <p:sp>
        <p:nvSpPr>
          <p:cNvPr id="24460" name="object_2446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Corporate Image</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4462" name="24463">
            <a:hlinkClick r:id="rId3" action="ppaction://hlinksldjump" tooltip="Content"/>
          </p:cNvPr>
          <p:cNvGrpSpPr/>
          <p:nvPr/>
        </p:nvGrpSpPr>
        <p:grpSpPr>
          <a:xfrm>
            <a:off x="19403940" y="295737"/>
            <a:ext cx="350000" cy="350000"/>
            <a:chOff x="0" y="0"/>
            <a:chExt cx="0" cy="0"/>
          </a:xfrm>
        </p:grpSpPr>
        <p:sp>
          <p:nvSpPr>
            <p:cNvPr id="24464" name="24465"/>
            <p:cNvSpPr/>
            <p:nvPr/>
          </p:nvSpPr>
          <p:spPr>
            <a:xfrm>
              <a:off x="0" y="0"/>
              <a:ext cx="350000" cy="350000"/>
            </a:xfrm>
            <a:prstGeom prst="rect">
              <a:avLst/>
            </a:prstGeom>
            <a:noFill/>
            <a:ln w="30000" cap="flat" cmpd="sng" algn="ctr">
              <a:solidFill>
                <a:srgbClr val="707274"/>
              </a:solidFill>
            </a:ln>
          </p:spPr>
        </p:sp>
        <p:sp>
          <p:nvSpPr>
            <p:cNvPr id="24466" name="24467">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4468" name="24469">
            <a:hlinkClick r:id="rId4" action="ppaction://hlinksldjump" tooltip="Project overview"/>
          </p:cNvPr>
          <p:cNvGrpSpPr/>
          <p:nvPr/>
        </p:nvGrpSpPr>
        <p:grpSpPr>
          <a:xfrm>
            <a:off x="18380322" y="295737"/>
            <a:ext cx="350000" cy="350000"/>
            <a:chOff x="0" y="0"/>
            <a:chExt cx="0" cy="0"/>
          </a:xfrm>
        </p:grpSpPr>
        <p:sp>
          <p:nvSpPr>
            <p:cNvPr id="24470" name="24471"/>
            <p:cNvSpPr/>
            <p:nvPr/>
          </p:nvSpPr>
          <p:spPr>
            <a:xfrm>
              <a:off x="0" y="0"/>
              <a:ext cx="350000" cy="350000"/>
            </a:xfrm>
            <a:prstGeom prst="rect">
              <a:avLst/>
            </a:prstGeom>
            <a:noFill/>
            <a:ln w="30000" cap="flat" cmpd="sng" algn="ctr">
              <a:solidFill>
                <a:srgbClr val="707274"/>
              </a:solidFill>
            </a:ln>
          </p:spPr>
        </p:sp>
        <p:sp>
          <p:nvSpPr>
            <p:cNvPr id="24472" name="24473"/>
            <p:cNvSpPr/>
            <p:nvPr/>
          </p:nvSpPr>
          <p:spPr>
            <a:xfrm>
              <a:off x="0" y="280000"/>
              <a:ext cx="350000" cy="0"/>
            </a:xfrm>
            <a:prstGeom prst="line">
              <a:avLst/>
            </a:prstGeom>
            <a:solidFill>
              <a:srgbClr val="000000"/>
            </a:solidFill>
            <a:ln w="11000" cap="flat" cmpd="sng" algn="ctr">
              <a:solidFill>
                <a:srgbClr val="707274"/>
              </a:solidFill>
            </a:ln>
          </p:spPr>
        </p:sp>
        <p:sp>
          <p:nvSpPr>
            <p:cNvPr id="24474" name="24475"/>
            <p:cNvSpPr/>
            <p:nvPr/>
          </p:nvSpPr>
          <p:spPr>
            <a:xfrm>
              <a:off x="175000" y="280000"/>
              <a:ext cx="0" cy="70000"/>
            </a:xfrm>
            <a:prstGeom prst="line">
              <a:avLst/>
            </a:prstGeom>
            <a:solidFill>
              <a:srgbClr val="000000"/>
            </a:solidFill>
            <a:ln w="11000" cap="flat" cmpd="sng" algn="ctr">
              <a:solidFill>
                <a:srgbClr val="707274"/>
              </a:solidFill>
            </a:ln>
          </p:spPr>
        </p:sp>
        <p:sp>
          <p:nvSpPr>
            <p:cNvPr id="24476" name="object_24477"/>
            <p:cNvSpPr/>
            <p:nvPr/>
          </p:nvSpPr>
          <p:spPr>
            <a:xfrm>
              <a:off x="50000" y="87500"/>
              <a:ext cx="75000" cy="75000"/>
            </a:xfrm>
            <a:prstGeom prst="ellipse">
              <a:avLst/>
            </a:prstGeom>
            <a:solidFill>
              <a:srgbClr val="707274"/>
            </a:solidFill>
          </p:spPr>
        </p:sp>
        <p:sp>
          <p:nvSpPr>
            <p:cNvPr id="24478" name="object_24479"/>
            <p:cNvSpPr/>
            <p:nvPr/>
          </p:nvSpPr>
          <p:spPr>
            <a:xfrm>
              <a:off x="137500" y="87500"/>
              <a:ext cx="75000" cy="75000"/>
            </a:xfrm>
            <a:prstGeom prst="ellipse">
              <a:avLst/>
            </a:prstGeom>
            <a:solidFill>
              <a:srgbClr val="707274"/>
            </a:solidFill>
          </p:spPr>
        </p:sp>
        <p:sp>
          <p:nvSpPr>
            <p:cNvPr id="24480" name="object_24481"/>
            <p:cNvSpPr/>
            <p:nvPr/>
          </p:nvSpPr>
          <p:spPr>
            <a:xfrm>
              <a:off x="225000" y="87500"/>
              <a:ext cx="75000" cy="75000"/>
            </a:xfrm>
            <a:prstGeom prst="ellipse">
              <a:avLst/>
            </a:prstGeom>
            <a:solidFill>
              <a:srgbClr val="707274"/>
            </a:solidFill>
          </p:spPr>
        </p:sp>
        <p:sp>
          <p:nvSpPr>
            <p:cNvPr id="24482" name="24483"/>
            <p:cNvSpPr/>
            <p:nvPr/>
          </p:nvSpPr>
          <p:spPr>
            <a:xfrm>
              <a:off x="105000" y="233333"/>
              <a:ext cx="140000" cy="0"/>
            </a:xfrm>
            <a:prstGeom prst="rect">
              <a:avLst/>
            </a:prstGeom>
            <a:noFill/>
            <a:ln w="30000" cap="flat" cmpd="sng" algn="ctr">
              <a:solidFill>
                <a:srgbClr val="707274"/>
              </a:solidFill>
            </a:ln>
          </p:spPr>
        </p:sp>
        <p:sp>
          <p:nvSpPr>
            <p:cNvPr id="24484" name="24485">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486" name="24487">
            <a:hlinkClick r:id="rId5" action="ppaction://hlinksldjump" tooltip="Response-Rate"/>
          </p:cNvPr>
          <p:cNvGrpSpPr/>
          <p:nvPr/>
        </p:nvGrpSpPr>
        <p:grpSpPr>
          <a:xfrm>
            <a:off x="17356704" y="295737"/>
            <a:ext cx="350000" cy="350000"/>
            <a:chOff x="0" y="0"/>
            <a:chExt cx="0" cy="0"/>
          </a:xfrm>
        </p:grpSpPr>
        <p:sp>
          <p:nvSpPr>
            <p:cNvPr id="24488" name="24489"/>
            <p:cNvSpPr/>
            <p:nvPr/>
          </p:nvSpPr>
          <p:spPr>
            <a:xfrm>
              <a:off x="0" y="0"/>
              <a:ext cx="350000" cy="350000"/>
            </a:xfrm>
            <a:prstGeom prst="rect">
              <a:avLst/>
            </a:prstGeom>
            <a:noFill/>
            <a:ln w="30000" cap="flat" cmpd="sng" algn="ctr">
              <a:solidFill>
                <a:srgbClr val="707274"/>
              </a:solidFill>
            </a:ln>
          </p:spPr>
        </p:sp>
        <p:sp>
          <p:nvSpPr>
            <p:cNvPr id="24490" name="2449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4492" name="object_24493">
            <a:hlinkClick r:id="rId6" action="ppaction://hlinksldjump" tooltip="Index overview"/>
          </p:cNvPr>
          <p:cNvGrpSpPr/>
          <p:nvPr/>
        </p:nvGrpSpPr>
        <p:grpSpPr>
          <a:xfrm>
            <a:off x="16333086" y="295737"/>
            <a:ext cx="511198" cy="515004"/>
            <a:chOff x="17809255" y="706508"/>
            <a:chExt cx="711198" cy="715004"/>
          </a:xfrm>
        </p:grpSpPr>
        <p:sp>
          <p:nvSpPr>
            <p:cNvPr id="24494" name="object_24495"/>
            <p:cNvSpPr/>
            <p:nvPr/>
          </p:nvSpPr>
          <p:spPr>
            <a:xfrm>
              <a:off x="17809255" y="706508"/>
              <a:ext cx="711198" cy="715004"/>
            </a:xfrm>
            <a:prstGeom prst="rect">
              <a:avLst/>
            </a:prstGeom>
            <a:solidFill>
              <a:srgbClr val="FFFFFF">
                <a:alpha val="500"/>
              </a:srgbClr>
            </a:solidFill>
            <a:ln>
              <a:noFill/>
            </a:ln>
          </p:spPr>
        </p:sp>
        <p:sp>
          <p:nvSpPr>
            <p:cNvPr id="24496" name="object_2449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4498" name="object_2449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4500" name="object_2450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4502" name="object_2450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4504" name="object_2450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4506" name="object_2450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4508" name="object_2450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4510" name="object_2451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4512" name="object_2451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4514" name="object_24515">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4516" name="object_24517">
            <a:hlinkClick r:id="rId7" action="ppaction://hlinksldjump" tooltip="Dimensions"/>
          </p:cNvPr>
          <p:cNvGrpSpPr/>
          <p:nvPr/>
        </p:nvGrpSpPr>
        <p:grpSpPr>
          <a:xfrm>
            <a:off x="15309468" y="295737"/>
            <a:ext cx="350000" cy="350000"/>
            <a:chOff x="0" y="0"/>
            <a:chExt cx="0" cy="0"/>
          </a:xfrm>
        </p:grpSpPr>
        <p:sp>
          <p:nvSpPr>
            <p:cNvPr id="24518" name="object_24519"/>
            <p:cNvSpPr/>
            <p:nvPr/>
          </p:nvSpPr>
          <p:spPr>
            <a:xfrm>
              <a:off x="30600" y="27733"/>
              <a:ext cx="113800" cy="61200"/>
            </a:xfrm>
            <a:prstGeom prst="rect">
              <a:avLst/>
            </a:prstGeom>
            <a:solidFill>
              <a:srgbClr val="707274"/>
            </a:solidFill>
            <a:ln>
              <a:noFill/>
            </a:ln>
          </p:spPr>
        </p:sp>
        <p:sp>
          <p:nvSpPr>
            <p:cNvPr id="24520" name="object_24521"/>
            <p:cNvSpPr/>
            <p:nvPr/>
          </p:nvSpPr>
          <p:spPr>
            <a:xfrm>
              <a:off x="275600" y="27733"/>
              <a:ext cx="43800" cy="61200"/>
            </a:xfrm>
            <a:prstGeom prst="rect">
              <a:avLst/>
            </a:prstGeom>
            <a:solidFill>
              <a:srgbClr val="707274"/>
            </a:solidFill>
            <a:ln>
              <a:noFill/>
            </a:ln>
          </p:spPr>
        </p:sp>
        <p:sp>
          <p:nvSpPr>
            <p:cNvPr id="24522" name="object_24523"/>
            <p:cNvSpPr/>
            <p:nvPr/>
          </p:nvSpPr>
          <p:spPr>
            <a:xfrm>
              <a:off x="0" y="27733"/>
              <a:ext cx="61200" cy="61200"/>
            </a:xfrm>
            <a:prstGeom prst="ellipse">
              <a:avLst/>
            </a:prstGeom>
            <a:solidFill>
              <a:srgbClr val="707274"/>
            </a:solidFill>
            <a:ln>
              <a:noFill/>
            </a:ln>
          </p:spPr>
        </p:sp>
        <p:sp>
          <p:nvSpPr>
            <p:cNvPr id="24524" name="object_24525"/>
            <p:cNvSpPr/>
            <p:nvPr/>
          </p:nvSpPr>
          <p:spPr>
            <a:xfrm>
              <a:off x="113800" y="27733"/>
              <a:ext cx="61200" cy="61200"/>
            </a:xfrm>
            <a:prstGeom prst="ellipse">
              <a:avLst/>
            </a:prstGeom>
            <a:solidFill>
              <a:srgbClr val="707274"/>
            </a:solidFill>
            <a:ln>
              <a:noFill/>
            </a:ln>
          </p:spPr>
        </p:sp>
        <p:sp>
          <p:nvSpPr>
            <p:cNvPr id="24526" name="object_24527"/>
            <p:cNvSpPr/>
            <p:nvPr/>
          </p:nvSpPr>
          <p:spPr>
            <a:xfrm>
              <a:off x="288800" y="27733"/>
              <a:ext cx="61200" cy="61200"/>
            </a:xfrm>
            <a:prstGeom prst="ellipse">
              <a:avLst/>
            </a:prstGeom>
            <a:solidFill>
              <a:srgbClr val="707274"/>
            </a:solidFill>
            <a:ln>
              <a:noFill/>
            </a:ln>
          </p:spPr>
        </p:sp>
        <p:sp>
          <p:nvSpPr>
            <p:cNvPr id="24528" name="object_24529"/>
            <p:cNvSpPr/>
            <p:nvPr/>
          </p:nvSpPr>
          <p:spPr>
            <a:xfrm>
              <a:off x="245000" y="27733"/>
              <a:ext cx="61200" cy="61200"/>
            </a:xfrm>
            <a:prstGeom prst="ellipse">
              <a:avLst/>
            </a:prstGeom>
            <a:solidFill>
              <a:srgbClr val="707274"/>
            </a:solidFill>
            <a:ln>
              <a:noFill/>
            </a:ln>
          </p:spPr>
        </p:sp>
        <p:sp>
          <p:nvSpPr>
            <p:cNvPr id="24530" name="object_24531"/>
            <p:cNvSpPr/>
            <p:nvPr/>
          </p:nvSpPr>
          <p:spPr>
            <a:xfrm>
              <a:off x="30600" y="144400"/>
              <a:ext cx="43800" cy="61200"/>
            </a:xfrm>
            <a:prstGeom prst="rect">
              <a:avLst/>
            </a:prstGeom>
            <a:solidFill>
              <a:srgbClr val="707274"/>
            </a:solidFill>
            <a:ln>
              <a:noFill/>
            </a:ln>
          </p:spPr>
        </p:sp>
        <p:sp>
          <p:nvSpPr>
            <p:cNvPr id="24532" name="object_24533"/>
            <p:cNvSpPr/>
            <p:nvPr/>
          </p:nvSpPr>
          <p:spPr>
            <a:xfrm>
              <a:off x="205600" y="144400"/>
              <a:ext cx="113800" cy="61200"/>
            </a:xfrm>
            <a:prstGeom prst="rect">
              <a:avLst/>
            </a:prstGeom>
            <a:solidFill>
              <a:srgbClr val="707274"/>
            </a:solidFill>
            <a:ln>
              <a:noFill/>
            </a:ln>
          </p:spPr>
        </p:sp>
        <p:sp>
          <p:nvSpPr>
            <p:cNvPr id="24534" name="object_24535"/>
            <p:cNvSpPr/>
            <p:nvPr/>
          </p:nvSpPr>
          <p:spPr>
            <a:xfrm>
              <a:off x="0" y="144400"/>
              <a:ext cx="61200" cy="61200"/>
            </a:xfrm>
            <a:prstGeom prst="ellipse">
              <a:avLst/>
            </a:prstGeom>
            <a:solidFill>
              <a:srgbClr val="707274"/>
            </a:solidFill>
            <a:ln>
              <a:noFill/>
            </a:ln>
          </p:spPr>
        </p:sp>
        <p:sp>
          <p:nvSpPr>
            <p:cNvPr id="24536" name="object_24537"/>
            <p:cNvSpPr/>
            <p:nvPr/>
          </p:nvSpPr>
          <p:spPr>
            <a:xfrm>
              <a:off x="43800" y="144400"/>
              <a:ext cx="61200" cy="61200"/>
            </a:xfrm>
            <a:prstGeom prst="ellipse">
              <a:avLst/>
            </a:prstGeom>
            <a:solidFill>
              <a:srgbClr val="707274"/>
            </a:solidFill>
            <a:ln>
              <a:noFill/>
            </a:ln>
          </p:spPr>
        </p:sp>
        <p:sp>
          <p:nvSpPr>
            <p:cNvPr id="24538" name="object_24539"/>
            <p:cNvSpPr/>
            <p:nvPr/>
          </p:nvSpPr>
          <p:spPr>
            <a:xfrm>
              <a:off x="288800" y="144400"/>
              <a:ext cx="61200" cy="61200"/>
            </a:xfrm>
            <a:prstGeom prst="ellipse">
              <a:avLst/>
            </a:prstGeom>
            <a:solidFill>
              <a:srgbClr val="707274"/>
            </a:solidFill>
            <a:ln>
              <a:noFill/>
            </a:ln>
          </p:spPr>
        </p:sp>
        <p:sp>
          <p:nvSpPr>
            <p:cNvPr id="24540" name="object_24541"/>
            <p:cNvSpPr/>
            <p:nvPr/>
          </p:nvSpPr>
          <p:spPr>
            <a:xfrm>
              <a:off x="175000" y="144400"/>
              <a:ext cx="61200" cy="61200"/>
            </a:xfrm>
            <a:prstGeom prst="ellipse">
              <a:avLst/>
            </a:prstGeom>
            <a:solidFill>
              <a:srgbClr val="707274"/>
            </a:solidFill>
            <a:ln>
              <a:noFill/>
            </a:ln>
          </p:spPr>
        </p:sp>
        <p:sp>
          <p:nvSpPr>
            <p:cNvPr id="24542" name="object_24543"/>
            <p:cNvSpPr/>
            <p:nvPr/>
          </p:nvSpPr>
          <p:spPr>
            <a:xfrm>
              <a:off x="30600" y="261067"/>
              <a:ext cx="78800" cy="61200"/>
            </a:xfrm>
            <a:prstGeom prst="rect">
              <a:avLst/>
            </a:prstGeom>
            <a:solidFill>
              <a:srgbClr val="707274"/>
            </a:solidFill>
            <a:ln>
              <a:noFill/>
            </a:ln>
          </p:spPr>
        </p:sp>
        <p:sp>
          <p:nvSpPr>
            <p:cNvPr id="24544" name="object_24545"/>
            <p:cNvSpPr/>
            <p:nvPr/>
          </p:nvSpPr>
          <p:spPr>
            <a:xfrm>
              <a:off x="240600" y="261067"/>
              <a:ext cx="78800" cy="61200"/>
            </a:xfrm>
            <a:prstGeom prst="rect">
              <a:avLst/>
            </a:prstGeom>
            <a:solidFill>
              <a:srgbClr val="707274"/>
            </a:solidFill>
            <a:ln>
              <a:noFill/>
            </a:ln>
          </p:spPr>
        </p:sp>
        <p:sp>
          <p:nvSpPr>
            <p:cNvPr id="24546" name="object_24547"/>
            <p:cNvSpPr/>
            <p:nvPr/>
          </p:nvSpPr>
          <p:spPr>
            <a:xfrm>
              <a:off x="0" y="261067"/>
              <a:ext cx="61200" cy="61200"/>
            </a:xfrm>
            <a:prstGeom prst="ellipse">
              <a:avLst/>
            </a:prstGeom>
            <a:solidFill>
              <a:srgbClr val="707274"/>
            </a:solidFill>
            <a:ln>
              <a:noFill/>
            </a:ln>
          </p:spPr>
        </p:sp>
        <p:sp>
          <p:nvSpPr>
            <p:cNvPr id="24548" name="object_24549"/>
            <p:cNvSpPr/>
            <p:nvPr/>
          </p:nvSpPr>
          <p:spPr>
            <a:xfrm>
              <a:off x="78800" y="261067"/>
              <a:ext cx="61200" cy="61200"/>
            </a:xfrm>
            <a:prstGeom prst="ellipse">
              <a:avLst/>
            </a:prstGeom>
            <a:solidFill>
              <a:srgbClr val="707274"/>
            </a:solidFill>
            <a:ln>
              <a:noFill/>
            </a:ln>
          </p:spPr>
        </p:sp>
        <p:sp>
          <p:nvSpPr>
            <p:cNvPr id="24550" name="object_24551"/>
            <p:cNvSpPr/>
            <p:nvPr/>
          </p:nvSpPr>
          <p:spPr>
            <a:xfrm>
              <a:off x="288800" y="261067"/>
              <a:ext cx="61200" cy="61200"/>
            </a:xfrm>
            <a:prstGeom prst="ellipse">
              <a:avLst/>
            </a:prstGeom>
            <a:solidFill>
              <a:srgbClr val="707274"/>
            </a:solidFill>
            <a:ln>
              <a:noFill/>
            </a:ln>
          </p:spPr>
        </p:sp>
        <p:sp>
          <p:nvSpPr>
            <p:cNvPr id="24552" name="object_24553"/>
            <p:cNvSpPr/>
            <p:nvPr/>
          </p:nvSpPr>
          <p:spPr>
            <a:xfrm>
              <a:off x="210000" y="261067"/>
              <a:ext cx="61200" cy="61200"/>
            </a:xfrm>
            <a:prstGeom prst="ellipse">
              <a:avLst/>
            </a:prstGeom>
            <a:solidFill>
              <a:srgbClr val="707274"/>
            </a:solidFill>
            <a:ln>
              <a:noFill/>
            </a:ln>
          </p:spPr>
        </p:sp>
        <p:sp>
          <p:nvSpPr>
            <p:cNvPr id="24554" name="24555">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556" name="object_24557">
            <a:hlinkClick r:id="rId8" action="ppaction://hlinksldjump" tooltip="Portfolio of Action"/>
          </p:cNvPr>
          <p:cNvGrpSpPr/>
          <p:nvPr/>
        </p:nvGrpSpPr>
        <p:grpSpPr>
          <a:xfrm>
            <a:off x="19403940" y="887211"/>
            <a:ext cx="350000" cy="350000"/>
            <a:chOff x="0" y="0"/>
            <a:chExt cx="0" cy="0"/>
          </a:xfrm>
        </p:grpSpPr>
        <p:sp>
          <p:nvSpPr>
            <p:cNvPr id="24560" name="object_24561"/>
            <p:cNvSpPr/>
            <p:nvPr/>
          </p:nvSpPr>
          <p:spPr>
            <a:xfrm>
              <a:off x="11900" y="79800"/>
              <a:ext cx="51110" cy="51110"/>
            </a:xfrm>
            <a:prstGeom prst="ellipse">
              <a:avLst/>
            </a:prstGeom>
            <a:solidFill>
              <a:srgbClr val="707274"/>
            </a:solidFill>
          </p:spPr>
        </p:sp>
        <p:sp>
          <p:nvSpPr>
            <p:cNvPr id="24562" name="object_24563"/>
            <p:cNvSpPr/>
            <p:nvPr/>
          </p:nvSpPr>
          <p:spPr>
            <a:xfrm>
              <a:off x="121800" y="124250"/>
              <a:ext cx="51110" cy="51110"/>
            </a:xfrm>
            <a:prstGeom prst="ellipse">
              <a:avLst/>
            </a:prstGeom>
            <a:solidFill>
              <a:srgbClr val="707274"/>
            </a:solidFill>
          </p:spPr>
        </p:sp>
        <p:sp>
          <p:nvSpPr>
            <p:cNvPr id="24564" name="object_24565"/>
            <p:cNvSpPr/>
            <p:nvPr/>
          </p:nvSpPr>
          <p:spPr>
            <a:xfrm>
              <a:off x="244650" y="42700"/>
              <a:ext cx="51110" cy="51110"/>
            </a:xfrm>
            <a:prstGeom prst="ellipse">
              <a:avLst/>
            </a:prstGeom>
            <a:solidFill>
              <a:srgbClr val="707274"/>
            </a:solidFill>
          </p:spPr>
        </p:sp>
        <p:sp>
          <p:nvSpPr>
            <p:cNvPr id="24566" name="object_24567"/>
            <p:cNvSpPr/>
            <p:nvPr/>
          </p:nvSpPr>
          <p:spPr>
            <a:xfrm>
              <a:off x="282800" y="229250"/>
              <a:ext cx="51110" cy="51110"/>
            </a:xfrm>
            <a:prstGeom prst="ellipse">
              <a:avLst/>
            </a:prstGeom>
            <a:solidFill>
              <a:srgbClr val="707274"/>
            </a:solidFill>
          </p:spPr>
        </p:sp>
        <p:sp>
          <p:nvSpPr>
            <p:cNvPr id="24568" name="object_24569"/>
            <p:cNvSpPr/>
            <p:nvPr/>
          </p:nvSpPr>
          <p:spPr>
            <a:xfrm>
              <a:off x="79800" y="234500"/>
              <a:ext cx="51110" cy="51110"/>
            </a:xfrm>
            <a:prstGeom prst="ellipse">
              <a:avLst/>
            </a:prstGeom>
            <a:solidFill>
              <a:srgbClr val="707274"/>
            </a:solidFill>
          </p:spPr>
        </p:sp>
        <p:sp>
          <p:nvSpPr>
            <p:cNvPr id="24570" name="object_24571"/>
            <p:cNvSpPr/>
            <p:nvPr/>
          </p:nvSpPr>
          <p:spPr>
            <a:xfrm>
              <a:off x="105350" y="23800"/>
              <a:ext cx="51110" cy="51110"/>
            </a:xfrm>
            <a:prstGeom prst="ellipse">
              <a:avLst/>
            </a:prstGeom>
            <a:solidFill>
              <a:srgbClr val="707274"/>
            </a:solidFill>
          </p:spPr>
        </p:sp>
        <p:sp>
          <p:nvSpPr>
            <p:cNvPr id="24572" name="object_24573"/>
            <p:cNvSpPr/>
            <p:nvPr/>
          </p:nvSpPr>
          <p:spPr>
            <a:xfrm>
              <a:off x="232050" y="149450"/>
              <a:ext cx="51110" cy="51110"/>
            </a:xfrm>
            <a:prstGeom prst="ellipse">
              <a:avLst/>
            </a:prstGeom>
            <a:solidFill>
              <a:srgbClr val="707274"/>
            </a:solidFill>
          </p:spPr>
        </p:sp>
        <p:sp>
          <p:nvSpPr>
            <p:cNvPr id="24574" name="object_24575"/>
            <p:cNvSpPr/>
            <p:nvPr/>
          </p:nvSpPr>
          <p:spPr>
            <a:xfrm>
              <a:off x="0" y="175000"/>
              <a:ext cx="350000" cy="0"/>
            </a:xfrm>
            <a:prstGeom prst="rect">
              <a:avLst/>
            </a:prstGeom>
            <a:noFill/>
            <a:ln w="10470">
              <a:solidFill>
                <a:srgbClr val="707274"/>
              </a:solidFill>
            </a:ln>
          </p:spPr>
        </p:sp>
        <p:sp>
          <p:nvSpPr>
            <p:cNvPr id="24576" name="object_24577"/>
            <p:cNvSpPr/>
            <p:nvPr/>
          </p:nvSpPr>
          <p:spPr>
            <a:xfrm>
              <a:off x="175000" y="0"/>
              <a:ext cx="0" cy="350000"/>
            </a:xfrm>
            <a:prstGeom prst="rect">
              <a:avLst/>
            </a:prstGeom>
            <a:noFill/>
            <a:ln w="10470">
              <a:solidFill>
                <a:srgbClr val="707274"/>
              </a:solidFill>
            </a:ln>
          </p:spPr>
        </p:sp>
        <p:sp>
          <p:nvSpPr>
            <p:cNvPr id="24578" name="24579">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580" name="24581">
            <a:hlinkClick r:id="rId9" action="ppaction://hlinksldjump" tooltip="Semantic Differential"/>
          </p:cNvPr>
          <p:cNvGrpSpPr/>
          <p:nvPr/>
        </p:nvGrpSpPr>
        <p:grpSpPr>
          <a:xfrm>
            <a:off x="18380322" y="887211"/>
            <a:ext cx="561600" cy="648000"/>
            <a:chOff x="0" y="0"/>
            <a:chExt cx="0" cy="0"/>
          </a:xfrm>
        </p:grpSpPr>
        <p:sp>
          <p:nvSpPr>
            <p:cNvPr id="24582" name="24583"/>
            <p:cNvSpPr/>
            <p:nvPr/>
          </p:nvSpPr>
          <p:spPr>
            <a:xfrm>
              <a:off x="0" y="0"/>
              <a:ext cx="350000" cy="350000"/>
            </a:xfrm>
            <a:prstGeom prst="rect">
              <a:avLst/>
            </a:prstGeom>
            <a:noFill/>
            <a:ln w="30000" cap="flat" cmpd="sng" algn="ctr">
              <a:solidFill>
                <a:srgbClr val="707274"/>
              </a:solidFill>
            </a:ln>
          </p:spPr>
        </p:sp>
        <p:cxnSp>
          <p:nvCxnSpPr>
            <p:cNvPr id="24584" name="object_2458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4586" name="object_2458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4588" name="24589">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590" name="24591">
            <a:hlinkClick r:id="rId10" action="ppaction://hlinksldjump"/>
          </p:cNvPr>
          <p:cNvGrpSpPr/>
          <p:nvPr/>
        </p:nvGrpSpPr>
        <p:grpSpPr>
          <a:xfrm>
            <a:off x="17356704" y="887211"/>
            <a:ext cx="561600" cy="648000"/>
            <a:chOff x="0" y="0"/>
            <a:chExt cx="0" cy="0"/>
          </a:xfrm>
        </p:grpSpPr>
        <p:sp>
          <p:nvSpPr>
            <p:cNvPr id="24592" name="24593"/>
            <p:cNvSpPr/>
            <p:nvPr/>
          </p:nvSpPr>
          <p:spPr>
            <a:xfrm>
              <a:off x="0" y="0"/>
              <a:ext cx="350000" cy="350000"/>
            </a:xfrm>
            <a:prstGeom prst="rect">
              <a:avLst/>
            </a:prstGeom>
            <a:noFill/>
            <a:ln w="30000" cap="flat" cmpd="sng" algn="ctr">
              <a:solidFill>
                <a:srgbClr val="707274"/>
              </a:solidFill>
            </a:ln>
          </p:spPr>
        </p:sp>
        <p:sp>
          <p:nvSpPr>
            <p:cNvPr id="24594" name="object_2459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4596" name="object_24597"/>
            <p:cNvSpPr/>
            <p:nvPr/>
          </p:nvSpPr>
          <p:spPr>
            <a:xfrm>
              <a:off x="136856" y="41051"/>
              <a:ext cx="54000" cy="59400"/>
            </a:xfrm>
            <a:prstGeom prst="rect">
              <a:avLst/>
            </a:prstGeom>
            <a:solidFill>
              <a:srgbClr val="707274"/>
            </a:solidFill>
          </p:spPr>
        </p:sp>
        <p:sp>
          <p:nvSpPr>
            <p:cNvPr id="24598" name="object_24599"/>
            <p:cNvSpPr/>
            <p:nvPr/>
          </p:nvSpPr>
          <p:spPr>
            <a:xfrm>
              <a:off x="180596" y="70751"/>
              <a:ext cx="55300" cy="0"/>
            </a:xfrm>
            <a:prstGeom prst="line">
              <a:avLst/>
            </a:prstGeom>
            <a:solidFill>
              <a:srgbClr val="000000"/>
            </a:solidFill>
            <a:ln w="11000" cap="flat" cmpd="sng" algn="ctr">
              <a:solidFill>
                <a:srgbClr val="707274"/>
              </a:solidFill>
            </a:ln>
          </p:spPr>
        </p:sp>
        <p:sp>
          <p:nvSpPr>
            <p:cNvPr id="24600" name="object_24601"/>
            <p:cNvSpPr/>
            <p:nvPr/>
          </p:nvSpPr>
          <p:spPr>
            <a:xfrm>
              <a:off x="245893" y="41051"/>
              <a:ext cx="54000" cy="59400"/>
            </a:xfrm>
            <a:prstGeom prst="ellipse">
              <a:avLst/>
            </a:prstGeom>
            <a:solidFill>
              <a:srgbClr val="707274"/>
            </a:solidFill>
          </p:spPr>
        </p:sp>
        <p:sp>
          <p:nvSpPr>
            <p:cNvPr id="24602" name="object_24603"/>
            <p:cNvSpPr/>
            <p:nvPr/>
          </p:nvSpPr>
          <p:spPr>
            <a:xfrm>
              <a:off x="136856" y="143142"/>
              <a:ext cx="54000" cy="59400"/>
            </a:xfrm>
            <a:prstGeom prst="rect">
              <a:avLst/>
            </a:prstGeom>
            <a:solidFill>
              <a:srgbClr val="707274"/>
            </a:solidFill>
          </p:spPr>
        </p:sp>
        <p:sp>
          <p:nvSpPr>
            <p:cNvPr id="24604" name="object_24605"/>
            <p:cNvSpPr/>
            <p:nvPr/>
          </p:nvSpPr>
          <p:spPr>
            <a:xfrm>
              <a:off x="180596" y="172842"/>
              <a:ext cx="55300" cy="0"/>
            </a:xfrm>
            <a:prstGeom prst="line">
              <a:avLst/>
            </a:prstGeom>
            <a:solidFill>
              <a:srgbClr val="000000"/>
            </a:solidFill>
            <a:ln w="11000" cap="flat" cmpd="sng" algn="ctr">
              <a:solidFill>
                <a:srgbClr val="707274"/>
              </a:solidFill>
            </a:ln>
          </p:spPr>
        </p:sp>
        <p:sp>
          <p:nvSpPr>
            <p:cNvPr id="24606" name="object_24607"/>
            <p:cNvSpPr/>
            <p:nvPr/>
          </p:nvSpPr>
          <p:spPr>
            <a:xfrm>
              <a:off x="245893" y="143142"/>
              <a:ext cx="54000" cy="59400"/>
            </a:xfrm>
            <a:prstGeom prst="ellipse">
              <a:avLst/>
            </a:prstGeom>
            <a:solidFill>
              <a:srgbClr val="707274"/>
            </a:solidFill>
          </p:spPr>
        </p:sp>
        <p:sp>
          <p:nvSpPr>
            <p:cNvPr id="24608" name="object_24609"/>
            <p:cNvSpPr/>
            <p:nvPr/>
          </p:nvSpPr>
          <p:spPr>
            <a:xfrm>
              <a:off x="136856" y="237985"/>
              <a:ext cx="54000" cy="59400"/>
            </a:xfrm>
            <a:prstGeom prst="rect">
              <a:avLst/>
            </a:prstGeom>
            <a:solidFill>
              <a:srgbClr val="707274"/>
            </a:solidFill>
          </p:spPr>
        </p:sp>
        <p:sp>
          <p:nvSpPr>
            <p:cNvPr id="24610" name="object_24611"/>
            <p:cNvSpPr/>
            <p:nvPr/>
          </p:nvSpPr>
          <p:spPr>
            <a:xfrm>
              <a:off x="180596" y="267685"/>
              <a:ext cx="55300" cy="0"/>
            </a:xfrm>
            <a:prstGeom prst="line">
              <a:avLst/>
            </a:prstGeom>
            <a:solidFill>
              <a:srgbClr val="000000"/>
            </a:solidFill>
            <a:ln w="11000" cap="flat" cmpd="sng" algn="ctr">
              <a:solidFill>
                <a:srgbClr val="707274"/>
              </a:solidFill>
            </a:ln>
          </p:spPr>
        </p:sp>
        <p:sp>
          <p:nvSpPr>
            <p:cNvPr id="24612" name="object_24613"/>
            <p:cNvSpPr/>
            <p:nvPr/>
          </p:nvSpPr>
          <p:spPr>
            <a:xfrm>
              <a:off x="245893" y="237985"/>
              <a:ext cx="54000" cy="59400"/>
            </a:xfrm>
            <a:prstGeom prst="ellipse">
              <a:avLst/>
            </a:prstGeom>
            <a:solidFill>
              <a:srgbClr val="707274"/>
            </a:solidFill>
          </p:spPr>
        </p:sp>
        <p:sp>
          <p:nvSpPr>
            <p:cNvPr id="24614" name="24615">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616" name="24617">
            <a:hlinkClick r:id="rId11" action="ppaction://hlinksldjump" tooltip="Aspektkarte"/>
          </p:cNvPr>
          <p:cNvGrpSpPr/>
          <p:nvPr/>
        </p:nvGrpSpPr>
        <p:grpSpPr>
          <a:xfrm>
            <a:off x="16333086" y="887211"/>
            <a:ext cx="350000" cy="350000"/>
            <a:chOff x="0" y="0"/>
            <a:chExt cx="0" cy="0"/>
          </a:xfrm>
        </p:grpSpPr>
        <p:sp>
          <p:nvSpPr>
            <p:cNvPr id="24618" name="24619"/>
            <p:cNvSpPr/>
            <p:nvPr/>
          </p:nvSpPr>
          <p:spPr>
            <a:xfrm>
              <a:off x="0" y="0"/>
              <a:ext cx="350000" cy="350000"/>
            </a:xfrm>
            <a:prstGeom prst="rect">
              <a:avLst/>
            </a:prstGeom>
            <a:noFill/>
            <a:ln w="30000" cap="flat" cmpd="sng" algn="ctr">
              <a:solidFill>
                <a:srgbClr val="707274"/>
              </a:solidFill>
            </a:ln>
          </p:spPr>
        </p:sp>
        <p:sp>
          <p:nvSpPr>
            <p:cNvPr id="24620" name="24621"/>
            <p:cNvSpPr/>
            <p:nvPr/>
          </p:nvSpPr>
          <p:spPr>
            <a:xfrm>
              <a:off x="70000" y="0"/>
              <a:ext cx="210000" cy="0"/>
            </a:xfrm>
            <a:prstGeom prst="line">
              <a:avLst/>
            </a:prstGeom>
            <a:solidFill>
              <a:srgbClr val="000000"/>
            </a:solidFill>
            <a:ln w="11000" cap="flat" cmpd="sng" algn="ctr">
              <a:solidFill>
                <a:srgbClr val="707274"/>
              </a:solidFill>
            </a:ln>
          </p:spPr>
        </p:sp>
        <p:sp>
          <p:nvSpPr>
            <p:cNvPr id="24622" name="24623"/>
            <p:cNvSpPr/>
            <p:nvPr/>
          </p:nvSpPr>
          <p:spPr>
            <a:xfrm>
              <a:off x="70000" y="58333"/>
              <a:ext cx="210000" cy="0"/>
            </a:xfrm>
            <a:prstGeom prst="line">
              <a:avLst/>
            </a:prstGeom>
            <a:solidFill>
              <a:srgbClr val="000000"/>
            </a:solidFill>
            <a:ln w="11000" cap="flat" cmpd="sng" algn="ctr">
              <a:solidFill>
                <a:srgbClr val="707274"/>
              </a:solidFill>
            </a:ln>
          </p:spPr>
        </p:sp>
        <p:sp>
          <p:nvSpPr>
            <p:cNvPr id="24624" name="24625"/>
            <p:cNvSpPr/>
            <p:nvPr/>
          </p:nvSpPr>
          <p:spPr>
            <a:xfrm>
              <a:off x="70000" y="116667"/>
              <a:ext cx="210000" cy="0"/>
            </a:xfrm>
            <a:prstGeom prst="line">
              <a:avLst/>
            </a:prstGeom>
            <a:solidFill>
              <a:srgbClr val="000000"/>
            </a:solidFill>
            <a:ln w="11000" cap="flat" cmpd="sng" algn="ctr">
              <a:solidFill>
                <a:srgbClr val="707274"/>
              </a:solidFill>
            </a:ln>
          </p:spPr>
        </p:sp>
        <p:sp>
          <p:nvSpPr>
            <p:cNvPr id="24626" name="24627"/>
            <p:cNvSpPr/>
            <p:nvPr/>
          </p:nvSpPr>
          <p:spPr>
            <a:xfrm>
              <a:off x="70000" y="175000"/>
              <a:ext cx="210000" cy="0"/>
            </a:xfrm>
            <a:prstGeom prst="line">
              <a:avLst/>
            </a:prstGeom>
            <a:solidFill>
              <a:srgbClr val="000000"/>
            </a:solidFill>
            <a:ln w="11000" cap="flat" cmpd="sng" algn="ctr">
              <a:solidFill>
                <a:srgbClr val="707274"/>
              </a:solidFill>
            </a:ln>
          </p:spPr>
        </p:sp>
        <p:sp>
          <p:nvSpPr>
            <p:cNvPr id="24628" name="24629"/>
            <p:cNvSpPr/>
            <p:nvPr/>
          </p:nvSpPr>
          <p:spPr>
            <a:xfrm>
              <a:off x="70000" y="233333"/>
              <a:ext cx="210000" cy="0"/>
            </a:xfrm>
            <a:prstGeom prst="line">
              <a:avLst/>
            </a:prstGeom>
            <a:solidFill>
              <a:srgbClr val="000000"/>
            </a:solidFill>
            <a:ln w="11000" cap="flat" cmpd="sng" algn="ctr">
              <a:solidFill>
                <a:srgbClr val="707274"/>
              </a:solidFill>
            </a:ln>
          </p:spPr>
        </p:sp>
        <p:sp>
          <p:nvSpPr>
            <p:cNvPr id="24630" name="24631"/>
            <p:cNvSpPr/>
            <p:nvPr/>
          </p:nvSpPr>
          <p:spPr>
            <a:xfrm>
              <a:off x="70000" y="291667"/>
              <a:ext cx="210000" cy="0"/>
            </a:xfrm>
            <a:prstGeom prst="line">
              <a:avLst/>
            </a:prstGeom>
            <a:solidFill>
              <a:srgbClr val="000000"/>
            </a:solidFill>
            <a:ln w="11000" cap="flat" cmpd="sng" algn="ctr">
              <a:solidFill>
                <a:srgbClr val="707274"/>
              </a:solidFill>
            </a:ln>
          </p:spPr>
        </p:sp>
        <p:sp>
          <p:nvSpPr>
            <p:cNvPr id="24632" name="24633"/>
            <p:cNvSpPr/>
            <p:nvPr/>
          </p:nvSpPr>
          <p:spPr>
            <a:xfrm>
              <a:off x="70000" y="350000"/>
              <a:ext cx="210000" cy="0"/>
            </a:xfrm>
            <a:prstGeom prst="line">
              <a:avLst/>
            </a:prstGeom>
            <a:solidFill>
              <a:srgbClr val="000000"/>
            </a:solidFill>
            <a:ln w="11000" cap="flat" cmpd="sng" algn="ctr">
              <a:solidFill>
                <a:srgbClr val="707274"/>
              </a:solidFill>
            </a:ln>
          </p:spPr>
        </p:sp>
        <p:sp>
          <p:nvSpPr>
            <p:cNvPr id="24634" name="24635">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636" name="object_24637">
            <a:hlinkClick r:id="rId12" action="ppaction://hlinksldjump" tooltip="Tabellenband Demoskopie"/>
          </p:cNvPr>
          <p:cNvGrpSpPr/>
          <p:nvPr/>
        </p:nvGrpSpPr>
        <p:grpSpPr>
          <a:xfrm>
            <a:off x="15309468" y="887211"/>
            <a:ext cx="350000" cy="350000"/>
            <a:chOff x="0" y="0"/>
            <a:chExt cx="0" cy="0"/>
          </a:xfrm>
        </p:grpSpPr>
        <p:sp>
          <p:nvSpPr>
            <p:cNvPr id="24640" name="object_24641"/>
            <p:cNvSpPr/>
            <p:nvPr/>
          </p:nvSpPr>
          <p:spPr>
            <a:xfrm>
              <a:off x="30600" y="27733"/>
              <a:ext cx="222300" cy="61200"/>
            </a:xfrm>
            <a:prstGeom prst="rect">
              <a:avLst/>
            </a:prstGeom>
            <a:solidFill>
              <a:srgbClr val="707274"/>
            </a:solidFill>
            <a:ln>
              <a:noFill/>
            </a:ln>
          </p:spPr>
        </p:sp>
        <p:sp>
          <p:nvSpPr>
            <p:cNvPr id="24642" name="object_24643"/>
            <p:cNvSpPr/>
            <p:nvPr/>
          </p:nvSpPr>
          <p:spPr>
            <a:xfrm>
              <a:off x="0" y="27733"/>
              <a:ext cx="61200" cy="61200"/>
            </a:xfrm>
            <a:prstGeom prst="ellipse">
              <a:avLst/>
            </a:prstGeom>
            <a:solidFill>
              <a:srgbClr val="707274"/>
            </a:solidFill>
            <a:ln>
              <a:noFill/>
            </a:ln>
          </p:spPr>
        </p:sp>
        <p:sp>
          <p:nvSpPr>
            <p:cNvPr id="24644" name="object_24645"/>
            <p:cNvSpPr/>
            <p:nvPr/>
          </p:nvSpPr>
          <p:spPr>
            <a:xfrm>
              <a:off x="222300" y="27733"/>
              <a:ext cx="61200" cy="61200"/>
            </a:xfrm>
            <a:prstGeom prst="ellipse">
              <a:avLst/>
            </a:prstGeom>
            <a:solidFill>
              <a:srgbClr val="707274"/>
            </a:solidFill>
            <a:ln>
              <a:noFill/>
            </a:ln>
          </p:spPr>
        </p:sp>
        <p:sp>
          <p:nvSpPr>
            <p:cNvPr id="24646" name="object_24647"/>
            <p:cNvSpPr/>
            <p:nvPr/>
          </p:nvSpPr>
          <p:spPr>
            <a:xfrm>
              <a:off x="30600" y="144400"/>
              <a:ext cx="141800" cy="61200"/>
            </a:xfrm>
            <a:prstGeom prst="rect">
              <a:avLst/>
            </a:prstGeom>
            <a:solidFill>
              <a:srgbClr val="707274"/>
            </a:solidFill>
            <a:ln>
              <a:noFill/>
            </a:ln>
          </p:spPr>
        </p:sp>
        <p:sp>
          <p:nvSpPr>
            <p:cNvPr id="24648" name="object_24649"/>
            <p:cNvSpPr/>
            <p:nvPr/>
          </p:nvSpPr>
          <p:spPr>
            <a:xfrm>
              <a:off x="0" y="144400"/>
              <a:ext cx="61200" cy="61200"/>
            </a:xfrm>
            <a:prstGeom prst="ellipse">
              <a:avLst/>
            </a:prstGeom>
            <a:solidFill>
              <a:srgbClr val="707274"/>
            </a:solidFill>
            <a:ln>
              <a:noFill/>
            </a:ln>
          </p:spPr>
        </p:sp>
        <p:sp>
          <p:nvSpPr>
            <p:cNvPr id="24650" name="object_24651"/>
            <p:cNvSpPr/>
            <p:nvPr/>
          </p:nvSpPr>
          <p:spPr>
            <a:xfrm>
              <a:off x="141800" y="144400"/>
              <a:ext cx="61200" cy="61200"/>
            </a:xfrm>
            <a:prstGeom prst="ellipse">
              <a:avLst/>
            </a:prstGeom>
            <a:solidFill>
              <a:srgbClr val="707274"/>
            </a:solidFill>
            <a:ln>
              <a:noFill/>
            </a:ln>
          </p:spPr>
        </p:sp>
        <p:sp>
          <p:nvSpPr>
            <p:cNvPr id="24652" name="object_24653"/>
            <p:cNvSpPr/>
            <p:nvPr/>
          </p:nvSpPr>
          <p:spPr>
            <a:xfrm>
              <a:off x="30600" y="261067"/>
              <a:ext cx="288800" cy="61200"/>
            </a:xfrm>
            <a:prstGeom prst="rect">
              <a:avLst/>
            </a:prstGeom>
            <a:solidFill>
              <a:srgbClr val="707274"/>
            </a:solidFill>
            <a:ln>
              <a:noFill/>
            </a:ln>
          </p:spPr>
        </p:sp>
        <p:sp>
          <p:nvSpPr>
            <p:cNvPr id="24654" name="object_24655"/>
            <p:cNvSpPr/>
            <p:nvPr/>
          </p:nvSpPr>
          <p:spPr>
            <a:xfrm>
              <a:off x="0" y="261067"/>
              <a:ext cx="61200" cy="61200"/>
            </a:xfrm>
            <a:prstGeom prst="ellipse">
              <a:avLst/>
            </a:prstGeom>
            <a:solidFill>
              <a:srgbClr val="707274"/>
            </a:solidFill>
            <a:ln>
              <a:noFill/>
            </a:ln>
          </p:spPr>
        </p:sp>
        <p:sp>
          <p:nvSpPr>
            <p:cNvPr id="24656" name="object_24657"/>
            <p:cNvSpPr/>
            <p:nvPr/>
          </p:nvSpPr>
          <p:spPr>
            <a:xfrm>
              <a:off x="288800" y="261067"/>
              <a:ext cx="61200" cy="61200"/>
            </a:xfrm>
            <a:prstGeom prst="ellipse">
              <a:avLst/>
            </a:prstGeom>
            <a:solidFill>
              <a:srgbClr val="707274"/>
            </a:solidFill>
            <a:ln>
              <a:noFill/>
            </a:ln>
          </p:spPr>
        </p:sp>
        <p:sp>
          <p:nvSpPr>
            <p:cNvPr id="24658" name="object_24659"/>
            <p:cNvSpPr/>
            <p:nvPr/>
          </p:nvSpPr>
          <p:spPr>
            <a:xfrm>
              <a:off x="263500" y="58333"/>
              <a:ext cx="0" cy="233333"/>
            </a:xfrm>
            <a:prstGeom prst="rect">
              <a:avLst/>
            </a:prstGeom>
            <a:noFill/>
            <a:ln w="10470">
              <a:solidFill>
                <a:srgbClr val="707274"/>
              </a:solidFill>
            </a:ln>
          </p:spPr>
        </p:sp>
        <p:sp>
          <p:nvSpPr>
            <p:cNvPr id="24660" name="2466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4662" name="object_24663"/>
          <p:cNvSpPr/>
          <p:nvPr/>
        </p:nvSpPr>
        <p:spPr>
          <a:xfrm>
            <a:off x="16376529" y="2577826"/>
            <a:ext cx="921600" cy="921600"/>
          </a:xfrm>
          <a:prstGeom prst="rect">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2.3</a:t>
            </a:r>
          </a:p>
        </p:txBody>
      </p:sp>
      <p:sp>
        <p:nvSpPr>
          <p:cNvPr id="24664" name="object_24665"/>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4666" name="object_24667"/>
          <p:cNvSpPr/>
          <p:nvPr/>
        </p:nvSpPr>
        <p:spPr>
          <a:xfrm>
            <a:off x="7345326" y="3599878"/>
            <a:ext cx="0" cy="6368604"/>
          </a:xfrm>
          <a:prstGeom prst="rect">
            <a:avLst/>
          </a:prstGeom>
          <a:ln w="5235">
            <a:solidFill>
              <a:srgbClr val="000000"/>
            </a:solidFill>
          </a:ln>
        </p:spPr>
      </p:sp>
      <p:sp>
        <p:nvSpPr>
          <p:cNvPr id="24668" name="object_24669"/>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4670" name="object_24671"/>
          <p:cNvSpPr/>
          <p:nvPr/>
        </p:nvSpPr>
        <p:spPr>
          <a:xfrm>
            <a:off x="9026775" y="3599878"/>
            <a:ext cx="0" cy="6368604"/>
          </a:xfrm>
          <a:prstGeom prst="rect">
            <a:avLst/>
          </a:prstGeom>
          <a:ln w="5235">
            <a:solidFill>
              <a:srgbClr val="767A7C"/>
            </a:solidFill>
          </a:ln>
        </p:spPr>
      </p:sp>
      <p:sp>
        <p:nvSpPr>
          <p:cNvPr id="24672" name="object_24673"/>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4674" name="object_24675"/>
          <p:cNvSpPr/>
          <p:nvPr/>
        </p:nvSpPr>
        <p:spPr>
          <a:xfrm>
            <a:off x="10708225" y="3599878"/>
            <a:ext cx="0" cy="6368604"/>
          </a:xfrm>
          <a:prstGeom prst="rect">
            <a:avLst/>
          </a:prstGeom>
          <a:ln w="5235">
            <a:solidFill>
              <a:srgbClr val="767A7C"/>
            </a:solidFill>
          </a:ln>
        </p:spPr>
      </p:sp>
      <p:sp>
        <p:nvSpPr>
          <p:cNvPr id="24676" name="object_24677"/>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4678" name="object_24679"/>
          <p:cNvSpPr/>
          <p:nvPr/>
        </p:nvSpPr>
        <p:spPr>
          <a:xfrm>
            <a:off x="12389674" y="3599878"/>
            <a:ext cx="0" cy="6368604"/>
          </a:xfrm>
          <a:prstGeom prst="rect">
            <a:avLst/>
          </a:prstGeom>
          <a:ln w="5235">
            <a:solidFill>
              <a:srgbClr val="767A7C"/>
            </a:solidFill>
          </a:ln>
        </p:spPr>
      </p:sp>
      <p:sp>
        <p:nvSpPr>
          <p:cNvPr id="24680" name="object_24681"/>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4682" name="object_24683"/>
          <p:cNvSpPr/>
          <p:nvPr/>
        </p:nvSpPr>
        <p:spPr>
          <a:xfrm>
            <a:off x="14071124" y="3599878"/>
            <a:ext cx="0" cy="6368604"/>
          </a:xfrm>
          <a:prstGeom prst="rect">
            <a:avLst/>
          </a:prstGeom>
          <a:ln w="5235">
            <a:solidFill>
              <a:srgbClr val="767A7C"/>
            </a:solidFill>
          </a:ln>
        </p:spPr>
      </p:sp>
      <p:sp>
        <p:nvSpPr>
          <p:cNvPr id="24684" name="object_24685"/>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4686" name="object_24687"/>
          <p:cNvSpPr/>
          <p:nvPr/>
        </p:nvSpPr>
        <p:spPr>
          <a:xfrm>
            <a:off x="15752573" y="3599878"/>
            <a:ext cx="0" cy="6368604"/>
          </a:xfrm>
          <a:prstGeom prst="rect">
            <a:avLst/>
          </a:prstGeom>
          <a:ln w="5235">
            <a:solidFill>
              <a:srgbClr val="000000"/>
            </a:solidFill>
          </a:ln>
        </p:spPr>
      </p:sp>
      <p:sp>
        <p:nvSpPr>
          <p:cNvPr id="24452" name="object_24453"/>
          <p:cNvSpPr/>
          <p:nvPr/>
        </p:nvSpPr>
        <p:spPr>
          <a:xfrm>
            <a:off x="7345326" y="3442398"/>
            <a:ext cx="5128421" cy="157480"/>
          </a:xfrm>
          <a:prstGeom prst="rect">
            <a:avLst/>
          </a:prstGeom>
          <a:solidFill>
            <a:srgbClr val="DB2D3C"/>
          </a:solidFill>
        </p:spPr>
      </p:sp>
      <p:sp>
        <p:nvSpPr>
          <p:cNvPr id="24454" name="object_24455"/>
          <p:cNvSpPr/>
          <p:nvPr/>
        </p:nvSpPr>
        <p:spPr>
          <a:xfrm>
            <a:off x="12473747" y="3442398"/>
            <a:ext cx="1008870" cy="157480"/>
          </a:xfrm>
          <a:prstGeom prst="rect">
            <a:avLst/>
          </a:prstGeom>
          <a:solidFill>
            <a:srgbClr val="FABC46"/>
          </a:solidFill>
        </p:spPr>
      </p:sp>
      <p:sp>
        <p:nvSpPr>
          <p:cNvPr id="24456" name="object_24457"/>
          <p:cNvSpPr/>
          <p:nvPr/>
        </p:nvSpPr>
        <p:spPr>
          <a:xfrm>
            <a:off x="13482617" y="3442398"/>
            <a:ext cx="2269957" cy="157480"/>
          </a:xfrm>
          <a:prstGeom prst="rect">
            <a:avLst/>
          </a:prstGeom>
          <a:solidFill>
            <a:srgbClr val="35B77C"/>
          </a:solidFill>
        </p:spPr>
      </p:sp>
      <p:sp>
        <p:nvSpPr>
          <p:cNvPr id="24688" name="object_24689"/>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4690" name="object_24691"/>
          <p:cNvSpPr txBox="1"/>
          <p:nvPr/>
        </p:nvSpPr>
        <p:spPr>
          <a:xfrm>
            <a:off x="15900000" y="3599878"/>
            <a:ext cx="4167513" cy="530717"/>
          </a:xfrm>
          <a:prstGeom prst="rect">
            <a:avLst/>
          </a:prstGeom>
        </p:spPr>
        <p:txBody>
          <a:bodyPr vert="horz" wrap="square" lIns="0" tIns="15240" rIns="0" bIns="0" rtlCol="0" anchor="ctr" anchorCtr="0">
            <a:normAutofit/>
          </a:bodyPr>
          <a:lstStyle/>
          <a:p>
            <a:endParaRPr/>
          </a:p>
        </p:txBody>
      </p:sp>
      <p:sp>
        <p:nvSpPr>
          <p:cNvPr id="24692" name="object_24693"/>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I=29%</a:t>
            </a:r>
          </a:p>
        </p:txBody>
      </p:sp>
      <p:sp>
        <p:nvSpPr>
          <p:cNvPr id="24694" name="object_24695"/>
          <p:cNvSpPr/>
          <p:nvPr/>
        </p:nvSpPr>
        <p:spPr>
          <a:xfrm>
            <a:off x="7345326" y="3759093"/>
            <a:ext cx="6191405" cy="212287"/>
          </a:xfrm>
          <a:prstGeom prst="rect">
            <a:avLst/>
          </a:prstGeom>
          <a:solidFill>
            <a:srgbClr val="49C0B6"/>
          </a:solidFill>
        </p:spPr>
      </p:sp>
      <p:sp>
        <p:nvSpPr>
          <p:cNvPr id="24696" name="object_24697"/>
          <p:cNvSpPr/>
          <p:nvPr/>
        </p:nvSpPr>
        <p:spPr>
          <a:xfrm>
            <a:off x="13536731" y="3599878"/>
            <a:ext cx="0" cy="6368604"/>
          </a:xfrm>
          <a:prstGeom prst="rect">
            <a:avLst/>
          </a:prstGeom>
          <a:ln w="21000">
            <a:solidFill>
              <a:srgbClr val="49C0B6"/>
            </a:solidFill>
          </a:ln>
        </p:spPr>
      </p:sp>
      <p:sp>
        <p:nvSpPr>
          <p:cNvPr id="24698" name="object_24699"/>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4700" name="object_24701"/>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4702" name="object_24703"/>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4704" name="object_24705"/>
          <p:cNvSpPr txBox="1"/>
          <p:nvPr/>
        </p:nvSpPr>
        <p:spPr>
          <a:xfrm>
            <a:off x="15900000" y="4661312"/>
            <a:ext cx="4167513" cy="530717"/>
          </a:xfrm>
          <a:prstGeom prst="rect">
            <a:avLst/>
          </a:prstGeom>
        </p:spPr>
        <p:txBody>
          <a:bodyPr vert="horz" wrap="square" lIns="0" tIns="15240" rIns="0" bIns="0" rtlCol="0" anchor="ctr" anchorCtr="0">
            <a:normAutofit/>
          </a:bodyPr>
          <a:lstStyle/>
          <a:p>
            <a:endParaRPr/>
          </a:p>
        </p:txBody>
      </p:sp>
      <p:sp>
        <p:nvSpPr>
          <p:cNvPr id="24706" name="object_24707"/>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I=39%</a:t>
            </a:r>
          </a:p>
        </p:txBody>
      </p:sp>
      <p:sp>
        <p:nvSpPr>
          <p:cNvPr id="24708" name="object_24709"/>
          <p:cNvSpPr/>
          <p:nvPr/>
        </p:nvSpPr>
        <p:spPr>
          <a:xfrm>
            <a:off x="7345326" y="4820527"/>
            <a:ext cx="6447961" cy="212287"/>
          </a:xfrm>
          <a:prstGeom prst="rect">
            <a:avLst/>
          </a:prstGeom>
          <a:solidFill>
            <a:srgbClr val="49C0B6"/>
          </a:solidFill>
        </p:spPr>
      </p:sp>
      <p:sp>
        <p:nvSpPr>
          <p:cNvPr id="24710" name="object_24711"/>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4712" name="object_24713"/>
          <p:cNvSpPr txBox="1"/>
          <p:nvPr/>
        </p:nvSpPr>
        <p:spPr>
          <a:xfrm>
            <a:off x="15900000" y="5192029"/>
            <a:ext cx="4167513" cy="530717"/>
          </a:xfrm>
          <a:prstGeom prst="rect">
            <a:avLst/>
          </a:prstGeom>
        </p:spPr>
        <p:txBody>
          <a:bodyPr vert="horz" wrap="square" lIns="0" tIns="15240" rIns="0" bIns="0" rtlCol="0" anchor="ctr" anchorCtr="0">
            <a:normAutofit/>
          </a:bodyPr>
          <a:lstStyle/>
          <a:p>
            <a:endParaRPr/>
          </a:p>
        </p:txBody>
      </p:sp>
      <p:sp>
        <p:nvSpPr>
          <p:cNvPr id="24714" name="object_24715"/>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I=31%</a:t>
            </a:r>
          </a:p>
        </p:txBody>
      </p:sp>
      <p:sp>
        <p:nvSpPr>
          <p:cNvPr id="24716" name="object_24717"/>
          <p:cNvSpPr/>
          <p:nvPr/>
        </p:nvSpPr>
        <p:spPr>
          <a:xfrm>
            <a:off x="7345326" y="5351244"/>
            <a:ext cx="6151280" cy="212287"/>
          </a:xfrm>
          <a:prstGeom prst="rect">
            <a:avLst/>
          </a:prstGeom>
          <a:solidFill>
            <a:srgbClr val="49C0B6"/>
          </a:solidFill>
        </p:spPr>
      </p:sp>
      <p:sp>
        <p:nvSpPr>
          <p:cNvPr id="24718" name="object_24719"/>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4720" name="object_24721"/>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4722" name="object_24723"/>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724" name="object_24725"/>
          <p:cNvSpPr txBox="1"/>
          <p:nvPr/>
        </p:nvSpPr>
        <p:spPr>
          <a:xfrm>
            <a:off x="15900000" y="6253463"/>
            <a:ext cx="4167513" cy="530717"/>
          </a:xfrm>
          <a:prstGeom prst="rect">
            <a:avLst/>
          </a:prstGeom>
        </p:spPr>
        <p:txBody>
          <a:bodyPr vert="horz" wrap="square" lIns="0" tIns="15240" rIns="0" bIns="0" rtlCol="0" anchor="ctr" anchorCtr="0">
            <a:normAutofit/>
          </a:bodyPr>
          <a:lstStyle/>
          <a:p>
            <a:endParaRPr/>
          </a:p>
        </p:txBody>
      </p:sp>
      <p:sp>
        <p:nvSpPr>
          <p:cNvPr id="24726" name="object_24727"/>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A=1.9 | I=23%</a:t>
            </a:r>
          </a:p>
        </p:txBody>
      </p:sp>
      <p:sp>
        <p:nvSpPr>
          <p:cNvPr id="24728" name="object_24729"/>
          <p:cNvSpPr/>
          <p:nvPr/>
        </p:nvSpPr>
        <p:spPr>
          <a:xfrm>
            <a:off x="7345326" y="6412678"/>
            <a:ext cx="6928114" cy="212287"/>
          </a:xfrm>
          <a:prstGeom prst="rect">
            <a:avLst/>
          </a:prstGeom>
          <a:solidFill>
            <a:srgbClr val="49C0B6"/>
          </a:solidFill>
        </p:spPr>
      </p:sp>
      <p:sp>
        <p:nvSpPr>
          <p:cNvPr id="24730" name="object_24731"/>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732" name="object_24733"/>
          <p:cNvSpPr txBox="1"/>
          <p:nvPr/>
        </p:nvSpPr>
        <p:spPr>
          <a:xfrm>
            <a:off x="15900000" y="6784180"/>
            <a:ext cx="4167513" cy="530717"/>
          </a:xfrm>
          <a:prstGeom prst="rect">
            <a:avLst/>
          </a:prstGeom>
        </p:spPr>
        <p:txBody>
          <a:bodyPr vert="horz" wrap="square" lIns="0" tIns="15240" rIns="0" bIns="0" rtlCol="0" anchor="ctr" anchorCtr="0">
            <a:normAutofit/>
          </a:bodyPr>
          <a:lstStyle/>
          <a:p>
            <a:endParaRPr/>
          </a:p>
        </p:txBody>
      </p:sp>
      <p:sp>
        <p:nvSpPr>
          <p:cNvPr id="24734" name="object_24735"/>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I=30%</a:t>
            </a:r>
          </a:p>
        </p:txBody>
      </p:sp>
      <p:sp>
        <p:nvSpPr>
          <p:cNvPr id="24736" name="object_24737"/>
          <p:cNvSpPr/>
          <p:nvPr/>
        </p:nvSpPr>
        <p:spPr>
          <a:xfrm>
            <a:off x="7345326" y="6943395"/>
            <a:ext cx="5850423" cy="212287"/>
          </a:xfrm>
          <a:prstGeom prst="rect">
            <a:avLst/>
          </a:prstGeom>
          <a:solidFill>
            <a:srgbClr val="49C0B6"/>
          </a:solidFill>
        </p:spPr>
      </p:sp>
      <p:sp>
        <p:nvSpPr>
          <p:cNvPr id="24738" name="object_24739"/>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740" name="object_24741"/>
          <p:cNvSpPr txBox="1"/>
          <p:nvPr/>
        </p:nvSpPr>
        <p:spPr>
          <a:xfrm>
            <a:off x="15900000" y="7314897"/>
            <a:ext cx="4167513" cy="530717"/>
          </a:xfrm>
          <a:prstGeom prst="rect">
            <a:avLst/>
          </a:prstGeom>
        </p:spPr>
        <p:txBody>
          <a:bodyPr vert="horz" wrap="square" lIns="0" tIns="15240" rIns="0" bIns="0" rtlCol="0" anchor="ctr" anchorCtr="0">
            <a:normAutofit/>
          </a:bodyPr>
          <a:lstStyle/>
          <a:p>
            <a:endParaRPr/>
          </a:p>
        </p:txBody>
      </p:sp>
      <p:sp>
        <p:nvSpPr>
          <p:cNvPr id="24742" name="object_24743"/>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I=37%</a:t>
            </a:r>
          </a:p>
        </p:txBody>
      </p:sp>
      <p:sp>
        <p:nvSpPr>
          <p:cNvPr id="24744" name="object_24745"/>
          <p:cNvSpPr/>
          <p:nvPr/>
        </p:nvSpPr>
        <p:spPr>
          <a:xfrm>
            <a:off x="7345326" y="7474112"/>
            <a:ext cx="6361967" cy="212287"/>
          </a:xfrm>
          <a:prstGeom prst="rect">
            <a:avLst/>
          </a:prstGeom>
          <a:solidFill>
            <a:srgbClr val="49C0B6"/>
          </a:solidFill>
        </p:spPr>
      </p:sp>
      <p:sp>
        <p:nvSpPr>
          <p:cNvPr id="24746" name="object_24747"/>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4748" name="object_24749"/>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4750" name="object_24751"/>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752" name="object_24753"/>
          <p:cNvSpPr txBox="1"/>
          <p:nvPr/>
        </p:nvSpPr>
        <p:spPr>
          <a:xfrm>
            <a:off x="15900000" y="8376331"/>
            <a:ext cx="4167513" cy="530717"/>
          </a:xfrm>
          <a:prstGeom prst="rect">
            <a:avLst/>
          </a:prstGeom>
        </p:spPr>
        <p:txBody>
          <a:bodyPr vert="horz" wrap="square" lIns="0" tIns="15240" rIns="0" bIns="0" rtlCol="0" anchor="ctr" anchorCtr="0">
            <a:normAutofit/>
          </a:bodyPr>
          <a:lstStyle/>
          <a:p>
            <a:endParaRPr/>
          </a:p>
        </p:txBody>
      </p:sp>
      <p:sp>
        <p:nvSpPr>
          <p:cNvPr id="24754" name="object_24755"/>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A=2.1 | I=20%</a:t>
            </a:r>
          </a:p>
        </p:txBody>
      </p:sp>
      <p:sp>
        <p:nvSpPr>
          <p:cNvPr id="24756" name="object_24757"/>
          <p:cNvSpPr/>
          <p:nvPr/>
        </p:nvSpPr>
        <p:spPr>
          <a:xfrm>
            <a:off x="7345326" y="8535546"/>
            <a:ext cx="6490467" cy="212287"/>
          </a:xfrm>
          <a:prstGeom prst="rect">
            <a:avLst/>
          </a:prstGeom>
          <a:solidFill>
            <a:srgbClr val="49C0B6"/>
          </a:solidFill>
        </p:spPr>
      </p:sp>
      <p:sp>
        <p:nvSpPr>
          <p:cNvPr id="24758" name="object_24759"/>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760" name="object_24761"/>
          <p:cNvSpPr txBox="1"/>
          <p:nvPr/>
        </p:nvSpPr>
        <p:spPr>
          <a:xfrm>
            <a:off x="15900000" y="8907048"/>
            <a:ext cx="4167513" cy="530717"/>
          </a:xfrm>
          <a:prstGeom prst="rect">
            <a:avLst/>
          </a:prstGeom>
        </p:spPr>
        <p:txBody>
          <a:bodyPr vert="horz" wrap="square" lIns="0" tIns="15240" rIns="0" bIns="0" rtlCol="0" anchor="ctr" anchorCtr="0">
            <a:normAutofit/>
          </a:bodyPr>
          <a:lstStyle/>
          <a:p>
            <a:endParaRPr/>
          </a:p>
        </p:txBody>
      </p:sp>
      <p:sp>
        <p:nvSpPr>
          <p:cNvPr id="24762" name="object_24763"/>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I=34%</a:t>
            </a:r>
          </a:p>
        </p:txBody>
      </p:sp>
      <p:sp>
        <p:nvSpPr>
          <p:cNvPr id="24764" name="object_24765"/>
          <p:cNvSpPr/>
          <p:nvPr/>
        </p:nvSpPr>
        <p:spPr>
          <a:xfrm>
            <a:off x="7345326" y="9066263"/>
            <a:ext cx="6146696" cy="212287"/>
          </a:xfrm>
          <a:prstGeom prst="rect">
            <a:avLst/>
          </a:prstGeom>
          <a:solidFill>
            <a:srgbClr val="49C0B6"/>
          </a:solidFill>
        </p:spPr>
      </p:sp>
      <p:sp>
        <p:nvSpPr>
          <p:cNvPr id="24766" name="object_24767"/>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4768" name="object_24769"/>
          <p:cNvSpPr txBox="1"/>
          <p:nvPr/>
        </p:nvSpPr>
        <p:spPr>
          <a:xfrm>
            <a:off x="15900000" y="9437765"/>
            <a:ext cx="4167513" cy="530717"/>
          </a:xfrm>
          <a:prstGeom prst="rect">
            <a:avLst/>
          </a:prstGeom>
        </p:spPr>
        <p:txBody>
          <a:bodyPr vert="horz" wrap="square" lIns="0" tIns="15240" rIns="0" bIns="0" rtlCol="0" anchor="ctr" anchorCtr="0">
            <a:normAutofit/>
          </a:bodyPr>
          <a:lstStyle/>
          <a:p>
            <a:endParaRPr/>
          </a:p>
        </p:txBody>
      </p:sp>
      <p:sp>
        <p:nvSpPr>
          <p:cNvPr id="24770" name="object_24771"/>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I=36%</a:t>
            </a:r>
          </a:p>
        </p:txBody>
      </p:sp>
      <p:sp>
        <p:nvSpPr>
          <p:cNvPr id="24772" name="object_24773"/>
          <p:cNvSpPr/>
          <p:nvPr/>
        </p:nvSpPr>
        <p:spPr>
          <a:xfrm>
            <a:off x="7345326" y="9596980"/>
            <a:ext cx="6436868" cy="212287"/>
          </a:xfrm>
          <a:prstGeom prst="rect">
            <a:avLst/>
          </a:prstGeom>
          <a:solidFill>
            <a:srgbClr val="49C0B6"/>
          </a:solidFill>
        </p:spPr>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2" name="object_24783"/>
          <p:cNvSpPr>
            <a:spLocks noGrp="1"/>
          </p:cNvSpPr>
          <p:nvPr/>
        </p:nvSpPr>
        <p:spPr>
          <a:xfrm>
            <a:off x="663156" y="586369"/>
            <a:ext cx="922019" cy="922019"/>
          </a:xfrm>
          <a:prstGeom prst="ellipse">
            <a:avLst/>
          </a:prstGeom>
          <a:solidFill>
            <a:srgbClr val="F48798"/>
          </a:solidFill>
        </p:spPr>
        <p:txBody>
          <a:bodyPr wrap="square" lIns="0" tIns="0" rIns="0" bIns="0" rtlCol="0" anchor="ctr"/>
          <a:lstStyle/>
          <a:p>
            <a:pPr algn="ctr"/>
            <a:r>
              <a:rPr sz="2950" b="1" dirty="0">
                <a:solidFill>
                  <a:srgbClr val="FFFFFF"/>
                </a:solidFill>
                <a:latin typeface="Arial"/>
                <a:ea typeface="Arial"/>
              </a:rPr>
              <a:t>21</a:t>
            </a:r>
            <a:endParaRPr sz="2950" b="1" dirty="0"/>
          </a:p>
        </p:txBody>
      </p:sp>
      <p:sp>
        <p:nvSpPr>
          <p:cNvPr id="24784" name="object_24785"/>
          <p:cNvSpPr txBox="1">
            <a:spLocks noGrp="1"/>
          </p:cNvSpPr>
          <p:nvPr>
            <p:ph type="title"/>
          </p:nvPr>
        </p:nvSpPr>
        <p:spPr>
          <a:xfrm>
            <a:off x="2235049" y="383014"/>
            <a:ext cx="13000000" cy="1061188"/>
          </a:xfrm>
          <a:prstGeom prst="rect">
            <a:avLst/>
          </a:prstGeom>
        </p:spPr>
        <p:txBody>
          <a:bodyPr vert="horz" wrap="square" lIns="0" tIns="154305" rIns="0" bIns="0" rtlCol="0">
            <a:spAutoFit/>
          </a:bodyPr>
          <a:lstStyle/>
          <a:p>
            <a:pPr marL="12700">
              <a:spcBef>
                <a:spcPts val="1215"/>
              </a:spcBef>
            </a:pPr>
            <a:r>
              <a:rPr lang="de-AT" sz="2850" spc="-5" dirty="0">
                <a:solidFill>
                  <a:srgbClr val="515455"/>
                </a:solidFill>
              </a:rPr>
              <a:t>Table Report</a:t>
            </a:r>
            <a:r>
              <a:rPr sz="2850" spc="-5" dirty="0">
                <a:solidFill>
                  <a:srgbClr val="515455"/>
                </a:solidFill>
              </a:rPr>
              <a:t> | CSR - Corporate Social Responsibility</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4786" name="24787">
            <a:hlinkClick r:id="rId3" action="ppaction://hlinksldjump" tooltip="Content"/>
          </p:cNvPr>
          <p:cNvGrpSpPr/>
          <p:nvPr/>
        </p:nvGrpSpPr>
        <p:grpSpPr>
          <a:xfrm>
            <a:off x="19403940" y="295737"/>
            <a:ext cx="350000" cy="350000"/>
            <a:chOff x="0" y="0"/>
            <a:chExt cx="0" cy="0"/>
          </a:xfrm>
        </p:grpSpPr>
        <p:sp>
          <p:nvSpPr>
            <p:cNvPr id="24788" name="24789"/>
            <p:cNvSpPr/>
            <p:nvPr/>
          </p:nvSpPr>
          <p:spPr>
            <a:xfrm>
              <a:off x="0" y="0"/>
              <a:ext cx="350000" cy="350000"/>
            </a:xfrm>
            <a:prstGeom prst="rect">
              <a:avLst/>
            </a:prstGeom>
            <a:noFill/>
            <a:ln w="30000" cap="flat" cmpd="sng" algn="ctr">
              <a:solidFill>
                <a:srgbClr val="707274"/>
              </a:solidFill>
            </a:ln>
          </p:spPr>
        </p:sp>
        <p:sp>
          <p:nvSpPr>
            <p:cNvPr id="24790" name="24791">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4792" name="24793">
            <a:hlinkClick r:id="rId4" action="ppaction://hlinksldjump" tooltip="Project overview"/>
          </p:cNvPr>
          <p:cNvGrpSpPr/>
          <p:nvPr/>
        </p:nvGrpSpPr>
        <p:grpSpPr>
          <a:xfrm>
            <a:off x="18380322" y="295737"/>
            <a:ext cx="350000" cy="350000"/>
            <a:chOff x="0" y="0"/>
            <a:chExt cx="0" cy="0"/>
          </a:xfrm>
        </p:grpSpPr>
        <p:sp>
          <p:nvSpPr>
            <p:cNvPr id="24794" name="24795"/>
            <p:cNvSpPr/>
            <p:nvPr/>
          </p:nvSpPr>
          <p:spPr>
            <a:xfrm>
              <a:off x="0" y="0"/>
              <a:ext cx="350000" cy="350000"/>
            </a:xfrm>
            <a:prstGeom prst="rect">
              <a:avLst/>
            </a:prstGeom>
            <a:noFill/>
            <a:ln w="30000" cap="flat" cmpd="sng" algn="ctr">
              <a:solidFill>
                <a:srgbClr val="707274"/>
              </a:solidFill>
            </a:ln>
          </p:spPr>
        </p:sp>
        <p:sp>
          <p:nvSpPr>
            <p:cNvPr id="24796" name="24797"/>
            <p:cNvSpPr/>
            <p:nvPr/>
          </p:nvSpPr>
          <p:spPr>
            <a:xfrm>
              <a:off x="0" y="280000"/>
              <a:ext cx="350000" cy="0"/>
            </a:xfrm>
            <a:prstGeom prst="line">
              <a:avLst/>
            </a:prstGeom>
            <a:solidFill>
              <a:srgbClr val="000000"/>
            </a:solidFill>
            <a:ln w="11000" cap="flat" cmpd="sng" algn="ctr">
              <a:solidFill>
                <a:srgbClr val="707274"/>
              </a:solidFill>
            </a:ln>
          </p:spPr>
        </p:sp>
        <p:sp>
          <p:nvSpPr>
            <p:cNvPr id="24798" name="24799"/>
            <p:cNvSpPr/>
            <p:nvPr/>
          </p:nvSpPr>
          <p:spPr>
            <a:xfrm>
              <a:off x="175000" y="280000"/>
              <a:ext cx="0" cy="70000"/>
            </a:xfrm>
            <a:prstGeom prst="line">
              <a:avLst/>
            </a:prstGeom>
            <a:solidFill>
              <a:srgbClr val="000000"/>
            </a:solidFill>
            <a:ln w="11000" cap="flat" cmpd="sng" algn="ctr">
              <a:solidFill>
                <a:srgbClr val="707274"/>
              </a:solidFill>
            </a:ln>
          </p:spPr>
        </p:sp>
        <p:sp>
          <p:nvSpPr>
            <p:cNvPr id="24800" name="object_24801"/>
            <p:cNvSpPr/>
            <p:nvPr/>
          </p:nvSpPr>
          <p:spPr>
            <a:xfrm>
              <a:off x="50000" y="87500"/>
              <a:ext cx="75000" cy="75000"/>
            </a:xfrm>
            <a:prstGeom prst="ellipse">
              <a:avLst/>
            </a:prstGeom>
            <a:solidFill>
              <a:srgbClr val="707274"/>
            </a:solidFill>
          </p:spPr>
        </p:sp>
        <p:sp>
          <p:nvSpPr>
            <p:cNvPr id="24802" name="object_24803"/>
            <p:cNvSpPr/>
            <p:nvPr/>
          </p:nvSpPr>
          <p:spPr>
            <a:xfrm>
              <a:off x="137500" y="87500"/>
              <a:ext cx="75000" cy="75000"/>
            </a:xfrm>
            <a:prstGeom prst="ellipse">
              <a:avLst/>
            </a:prstGeom>
            <a:solidFill>
              <a:srgbClr val="707274"/>
            </a:solidFill>
          </p:spPr>
        </p:sp>
        <p:sp>
          <p:nvSpPr>
            <p:cNvPr id="24804" name="object_24805"/>
            <p:cNvSpPr/>
            <p:nvPr/>
          </p:nvSpPr>
          <p:spPr>
            <a:xfrm>
              <a:off x="225000" y="87500"/>
              <a:ext cx="75000" cy="75000"/>
            </a:xfrm>
            <a:prstGeom prst="ellipse">
              <a:avLst/>
            </a:prstGeom>
            <a:solidFill>
              <a:srgbClr val="707274"/>
            </a:solidFill>
          </p:spPr>
        </p:sp>
        <p:sp>
          <p:nvSpPr>
            <p:cNvPr id="24806" name="24807"/>
            <p:cNvSpPr/>
            <p:nvPr/>
          </p:nvSpPr>
          <p:spPr>
            <a:xfrm>
              <a:off x="105000" y="233333"/>
              <a:ext cx="140000" cy="0"/>
            </a:xfrm>
            <a:prstGeom prst="rect">
              <a:avLst/>
            </a:prstGeom>
            <a:noFill/>
            <a:ln w="30000" cap="flat" cmpd="sng" algn="ctr">
              <a:solidFill>
                <a:srgbClr val="707274"/>
              </a:solidFill>
            </a:ln>
          </p:spPr>
        </p:sp>
        <p:sp>
          <p:nvSpPr>
            <p:cNvPr id="24808" name="24809">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810" name="24811">
            <a:hlinkClick r:id="rId5" action="ppaction://hlinksldjump" tooltip="Response-Rate"/>
          </p:cNvPr>
          <p:cNvGrpSpPr/>
          <p:nvPr/>
        </p:nvGrpSpPr>
        <p:grpSpPr>
          <a:xfrm>
            <a:off x="17356704" y="295737"/>
            <a:ext cx="350000" cy="350000"/>
            <a:chOff x="0" y="0"/>
            <a:chExt cx="0" cy="0"/>
          </a:xfrm>
        </p:grpSpPr>
        <p:sp>
          <p:nvSpPr>
            <p:cNvPr id="24812" name="24813"/>
            <p:cNvSpPr/>
            <p:nvPr/>
          </p:nvSpPr>
          <p:spPr>
            <a:xfrm>
              <a:off x="0" y="0"/>
              <a:ext cx="350000" cy="350000"/>
            </a:xfrm>
            <a:prstGeom prst="rect">
              <a:avLst/>
            </a:prstGeom>
            <a:noFill/>
            <a:ln w="30000" cap="flat" cmpd="sng" algn="ctr">
              <a:solidFill>
                <a:srgbClr val="707274"/>
              </a:solidFill>
            </a:ln>
          </p:spPr>
        </p:sp>
        <p:sp>
          <p:nvSpPr>
            <p:cNvPr id="24814" name="24815">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4816" name="object_24817">
            <a:hlinkClick r:id="rId6" action="ppaction://hlinksldjump" tooltip="Index overview"/>
          </p:cNvPr>
          <p:cNvGrpSpPr/>
          <p:nvPr/>
        </p:nvGrpSpPr>
        <p:grpSpPr>
          <a:xfrm>
            <a:off x="16333086" y="295737"/>
            <a:ext cx="511198" cy="515004"/>
            <a:chOff x="17809255" y="706508"/>
            <a:chExt cx="711198" cy="715004"/>
          </a:xfrm>
        </p:grpSpPr>
        <p:sp>
          <p:nvSpPr>
            <p:cNvPr id="24818" name="object_24819"/>
            <p:cNvSpPr/>
            <p:nvPr/>
          </p:nvSpPr>
          <p:spPr>
            <a:xfrm>
              <a:off x="17809255" y="706508"/>
              <a:ext cx="711198" cy="715004"/>
            </a:xfrm>
            <a:prstGeom prst="rect">
              <a:avLst/>
            </a:prstGeom>
            <a:solidFill>
              <a:srgbClr val="FFFFFF">
                <a:alpha val="500"/>
              </a:srgbClr>
            </a:solidFill>
            <a:ln>
              <a:noFill/>
            </a:ln>
          </p:spPr>
        </p:sp>
        <p:sp>
          <p:nvSpPr>
            <p:cNvPr id="24820" name="object_24821"/>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4822" name="object_24823"/>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4824" name="object_24825"/>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4826" name="object_24827"/>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4828" name="object_24829"/>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4830" name="object_24831"/>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4832" name="object_24833"/>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4834" name="object_24835"/>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4836" name="object_24837"/>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4838" name="object_24839">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4840" name="object_24841">
            <a:hlinkClick r:id="rId7" action="ppaction://hlinksldjump" tooltip="Dimensions"/>
          </p:cNvPr>
          <p:cNvGrpSpPr/>
          <p:nvPr/>
        </p:nvGrpSpPr>
        <p:grpSpPr>
          <a:xfrm>
            <a:off x="15309468" y="295737"/>
            <a:ext cx="350000" cy="350000"/>
            <a:chOff x="0" y="0"/>
            <a:chExt cx="0" cy="0"/>
          </a:xfrm>
        </p:grpSpPr>
        <p:sp>
          <p:nvSpPr>
            <p:cNvPr id="24842" name="object_24843"/>
            <p:cNvSpPr/>
            <p:nvPr/>
          </p:nvSpPr>
          <p:spPr>
            <a:xfrm>
              <a:off x="30600" y="27733"/>
              <a:ext cx="113800" cy="61200"/>
            </a:xfrm>
            <a:prstGeom prst="rect">
              <a:avLst/>
            </a:prstGeom>
            <a:solidFill>
              <a:srgbClr val="707274"/>
            </a:solidFill>
            <a:ln>
              <a:noFill/>
            </a:ln>
          </p:spPr>
        </p:sp>
        <p:sp>
          <p:nvSpPr>
            <p:cNvPr id="24844" name="object_24845"/>
            <p:cNvSpPr/>
            <p:nvPr/>
          </p:nvSpPr>
          <p:spPr>
            <a:xfrm>
              <a:off x="275600" y="27733"/>
              <a:ext cx="43800" cy="61200"/>
            </a:xfrm>
            <a:prstGeom prst="rect">
              <a:avLst/>
            </a:prstGeom>
            <a:solidFill>
              <a:srgbClr val="707274"/>
            </a:solidFill>
            <a:ln>
              <a:noFill/>
            </a:ln>
          </p:spPr>
        </p:sp>
        <p:sp>
          <p:nvSpPr>
            <p:cNvPr id="24846" name="object_24847"/>
            <p:cNvSpPr/>
            <p:nvPr/>
          </p:nvSpPr>
          <p:spPr>
            <a:xfrm>
              <a:off x="0" y="27733"/>
              <a:ext cx="61200" cy="61200"/>
            </a:xfrm>
            <a:prstGeom prst="ellipse">
              <a:avLst/>
            </a:prstGeom>
            <a:solidFill>
              <a:srgbClr val="707274"/>
            </a:solidFill>
            <a:ln>
              <a:noFill/>
            </a:ln>
          </p:spPr>
        </p:sp>
        <p:sp>
          <p:nvSpPr>
            <p:cNvPr id="24848" name="object_24849"/>
            <p:cNvSpPr/>
            <p:nvPr/>
          </p:nvSpPr>
          <p:spPr>
            <a:xfrm>
              <a:off x="113800" y="27733"/>
              <a:ext cx="61200" cy="61200"/>
            </a:xfrm>
            <a:prstGeom prst="ellipse">
              <a:avLst/>
            </a:prstGeom>
            <a:solidFill>
              <a:srgbClr val="707274"/>
            </a:solidFill>
            <a:ln>
              <a:noFill/>
            </a:ln>
          </p:spPr>
        </p:sp>
        <p:sp>
          <p:nvSpPr>
            <p:cNvPr id="24850" name="object_24851"/>
            <p:cNvSpPr/>
            <p:nvPr/>
          </p:nvSpPr>
          <p:spPr>
            <a:xfrm>
              <a:off x="288800" y="27733"/>
              <a:ext cx="61200" cy="61200"/>
            </a:xfrm>
            <a:prstGeom prst="ellipse">
              <a:avLst/>
            </a:prstGeom>
            <a:solidFill>
              <a:srgbClr val="707274"/>
            </a:solidFill>
            <a:ln>
              <a:noFill/>
            </a:ln>
          </p:spPr>
        </p:sp>
        <p:sp>
          <p:nvSpPr>
            <p:cNvPr id="24852" name="object_24853"/>
            <p:cNvSpPr/>
            <p:nvPr/>
          </p:nvSpPr>
          <p:spPr>
            <a:xfrm>
              <a:off x="245000" y="27733"/>
              <a:ext cx="61200" cy="61200"/>
            </a:xfrm>
            <a:prstGeom prst="ellipse">
              <a:avLst/>
            </a:prstGeom>
            <a:solidFill>
              <a:srgbClr val="707274"/>
            </a:solidFill>
            <a:ln>
              <a:noFill/>
            </a:ln>
          </p:spPr>
        </p:sp>
        <p:sp>
          <p:nvSpPr>
            <p:cNvPr id="24854" name="object_24855"/>
            <p:cNvSpPr/>
            <p:nvPr/>
          </p:nvSpPr>
          <p:spPr>
            <a:xfrm>
              <a:off x="30600" y="144400"/>
              <a:ext cx="43800" cy="61200"/>
            </a:xfrm>
            <a:prstGeom prst="rect">
              <a:avLst/>
            </a:prstGeom>
            <a:solidFill>
              <a:srgbClr val="707274"/>
            </a:solidFill>
            <a:ln>
              <a:noFill/>
            </a:ln>
          </p:spPr>
        </p:sp>
        <p:sp>
          <p:nvSpPr>
            <p:cNvPr id="24856" name="object_24857"/>
            <p:cNvSpPr/>
            <p:nvPr/>
          </p:nvSpPr>
          <p:spPr>
            <a:xfrm>
              <a:off x="205600" y="144400"/>
              <a:ext cx="113800" cy="61200"/>
            </a:xfrm>
            <a:prstGeom prst="rect">
              <a:avLst/>
            </a:prstGeom>
            <a:solidFill>
              <a:srgbClr val="707274"/>
            </a:solidFill>
            <a:ln>
              <a:noFill/>
            </a:ln>
          </p:spPr>
        </p:sp>
        <p:sp>
          <p:nvSpPr>
            <p:cNvPr id="24858" name="object_24859"/>
            <p:cNvSpPr/>
            <p:nvPr/>
          </p:nvSpPr>
          <p:spPr>
            <a:xfrm>
              <a:off x="0" y="144400"/>
              <a:ext cx="61200" cy="61200"/>
            </a:xfrm>
            <a:prstGeom prst="ellipse">
              <a:avLst/>
            </a:prstGeom>
            <a:solidFill>
              <a:srgbClr val="707274"/>
            </a:solidFill>
            <a:ln>
              <a:noFill/>
            </a:ln>
          </p:spPr>
        </p:sp>
        <p:sp>
          <p:nvSpPr>
            <p:cNvPr id="24860" name="object_24861"/>
            <p:cNvSpPr/>
            <p:nvPr/>
          </p:nvSpPr>
          <p:spPr>
            <a:xfrm>
              <a:off x="43800" y="144400"/>
              <a:ext cx="61200" cy="61200"/>
            </a:xfrm>
            <a:prstGeom prst="ellipse">
              <a:avLst/>
            </a:prstGeom>
            <a:solidFill>
              <a:srgbClr val="707274"/>
            </a:solidFill>
            <a:ln>
              <a:noFill/>
            </a:ln>
          </p:spPr>
        </p:sp>
        <p:sp>
          <p:nvSpPr>
            <p:cNvPr id="24862" name="object_24863"/>
            <p:cNvSpPr/>
            <p:nvPr/>
          </p:nvSpPr>
          <p:spPr>
            <a:xfrm>
              <a:off x="288800" y="144400"/>
              <a:ext cx="61200" cy="61200"/>
            </a:xfrm>
            <a:prstGeom prst="ellipse">
              <a:avLst/>
            </a:prstGeom>
            <a:solidFill>
              <a:srgbClr val="707274"/>
            </a:solidFill>
            <a:ln>
              <a:noFill/>
            </a:ln>
          </p:spPr>
        </p:sp>
        <p:sp>
          <p:nvSpPr>
            <p:cNvPr id="24864" name="object_24865"/>
            <p:cNvSpPr/>
            <p:nvPr/>
          </p:nvSpPr>
          <p:spPr>
            <a:xfrm>
              <a:off x="175000" y="144400"/>
              <a:ext cx="61200" cy="61200"/>
            </a:xfrm>
            <a:prstGeom prst="ellipse">
              <a:avLst/>
            </a:prstGeom>
            <a:solidFill>
              <a:srgbClr val="707274"/>
            </a:solidFill>
            <a:ln>
              <a:noFill/>
            </a:ln>
          </p:spPr>
        </p:sp>
        <p:sp>
          <p:nvSpPr>
            <p:cNvPr id="24866" name="object_24867"/>
            <p:cNvSpPr/>
            <p:nvPr/>
          </p:nvSpPr>
          <p:spPr>
            <a:xfrm>
              <a:off x="30600" y="261067"/>
              <a:ext cx="78800" cy="61200"/>
            </a:xfrm>
            <a:prstGeom prst="rect">
              <a:avLst/>
            </a:prstGeom>
            <a:solidFill>
              <a:srgbClr val="707274"/>
            </a:solidFill>
            <a:ln>
              <a:noFill/>
            </a:ln>
          </p:spPr>
        </p:sp>
        <p:sp>
          <p:nvSpPr>
            <p:cNvPr id="24868" name="object_24869"/>
            <p:cNvSpPr/>
            <p:nvPr/>
          </p:nvSpPr>
          <p:spPr>
            <a:xfrm>
              <a:off x="240600" y="261067"/>
              <a:ext cx="78800" cy="61200"/>
            </a:xfrm>
            <a:prstGeom prst="rect">
              <a:avLst/>
            </a:prstGeom>
            <a:solidFill>
              <a:srgbClr val="707274"/>
            </a:solidFill>
            <a:ln>
              <a:noFill/>
            </a:ln>
          </p:spPr>
        </p:sp>
        <p:sp>
          <p:nvSpPr>
            <p:cNvPr id="24870" name="object_24871"/>
            <p:cNvSpPr/>
            <p:nvPr/>
          </p:nvSpPr>
          <p:spPr>
            <a:xfrm>
              <a:off x="0" y="261067"/>
              <a:ext cx="61200" cy="61200"/>
            </a:xfrm>
            <a:prstGeom prst="ellipse">
              <a:avLst/>
            </a:prstGeom>
            <a:solidFill>
              <a:srgbClr val="707274"/>
            </a:solidFill>
            <a:ln>
              <a:noFill/>
            </a:ln>
          </p:spPr>
        </p:sp>
        <p:sp>
          <p:nvSpPr>
            <p:cNvPr id="24872" name="object_24873"/>
            <p:cNvSpPr/>
            <p:nvPr/>
          </p:nvSpPr>
          <p:spPr>
            <a:xfrm>
              <a:off x="78800" y="261067"/>
              <a:ext cx="61200" cy="61200"/>
            </a:xfrm>
            <a:prstGeom prst="ellipse">
              <a:avLst/>
            </a:prstGeom>
            <a:solidFill>
              <a:srgbClr val="707274"/>
            </a:solidFill>
            <a:ln>
              <a:noFill/>
            </a:ln>
          </p:spPr>
        </p:sp>
        <p:sp>
          <p:nvSpPr>
            <p:cNvPr id="24874" name="object_24875"/>
            <p:cNvSpPr/>
            <p:nvPr/>
          </p:nvSpPr>
          <p:spPr>
            <a:xfrm>
              <a:off x="288800" y="261067"/>
              <a:ext cx="61200" cy="61200"/>
            </a:xfrm>
            <a:prstGeom prst="ellipse">
              <a:avLst/>
            </a:prstGeom>
            <a:solidFill>
              <a:srgbClr val="707274"/>
            </a:solidFill>
            <a:ln>
              <a:noFill/>
            </a:ln>
          </p:spPr>
        </p:sp>
        <p:sp>
          <p:nvSpPr>
            <p:cNvPr id="24876" name="object_24877"/>
            <p:cNvSpPr/>
            <p:nvPr/>
          </p:nvSpPr>
          <p:spPr>
            <a:xfrm>
              <a:off x="210000" y="261067"/>
              <a:ext cx="61200" cy="61200"/>
            </a:xfrm>
            <a:prstGeom prst="ellipse">
              <a:avLst/>
            </a:prstGeom>
            <a:solidFill>
              <a:srgbClr val="707274"/>
            </a:solidFill>
            <a:ln>
              <a:noFill/>
            </a:ln>
          </p:spPr>
        </p:sp>
        <p:sp>
          <p:nvSpPr>
            <p:cNvPr id="24878" name="24879">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880" name="object_24881">
            <a:hlinkClick r:id="rId8" action="ppaction://hlinksldjump" tooltip="Portfolio of Action"/>
          </p:cNvPr>
          <p:cNvGrpSpPr/>
          <p:nvPr/>
        </p:nvGrpSpPr>
        <p:grpSpPr>
          <a:xfrm>
            <a:off x="19403940" y="887211"/>
            <a:ext cx="350000" cy="350000"/>
            <a:chOff x="0" y="0"/>
            <a:chExt cx="0" cy="0"/>
          </a:xfrm>
        </p:grpSpPr>
        <p:sp>
          <p:nvSpPr>
            <p:cNvPr id="24884" name="object_24885"/>
            <p:cNvSpPr/>
            <p:nvPr/>
          </p:nvSpPr>
          <p:spPr>
            <a:xfrm>
              <a:off x="11900" y="79800"/>
              <a:ext cx="51110" cy="51110"/>
            </a:xfrm>
            <a:prstGeom prst="ellipse">
              <a:avLst/>
            </a:prstGeom>
            <a:solidFill>
              <a:srgbClr val="707274"/>
            </a:solidFill>
          </p:spPr>
        </p:sp>
        <p:sp>
          <p:nvSpPr>
            <p:cNvPr id="24886" name="object_24887"/>
            <p:cNvSpPr/>
            <p:nvPr/>
          </p:nvSpPr>
          <p:spPr>
            <a:xfrm>
              <a:off x="121800" y="124250"/>
              <a:ext cx="51110" cy="51110"/>
            </a:xfrm>
            <a:prstGeom prst="ellipse">
              <a:avLst/>
            </a:prstGeom>
            <a:solidFill>
              <a:srgbClr val="707274"/>
            </a:solidFill>
          </p:spPr>
        </p:sp>
        <p:sp>
          <p:nvSpPr>
            <p:cNvPr id="24888" name="object_24889"/>
            <p:cNvSpPr/>
            <p:nvPr/>
          </p:nvSpPr>
          <p:spPr>
            <a:xfrm>
              <a:off x="244650" y="42700"/>
              <a:ext cx="51110" cy="51110"/>
            </a:xfrm>
            <a:prstGeom prst="ellipse">
              <a:avLst/>
            </a:prstGeom>
            <a:solidFill>
              <a:srgbClr val="707274"/>
            </a:solidFill>
          </p:spPr>
        </p:sp>
        <p:sp>
          <p:nvSpPr>
            <p:cNvPr id="24890" name="object_24891"/>
            <p:cNvSpPr/>
            <p:nvPr/>
          </p:nvSpPr>
          <p:spPr>
            <a:xfrm>
              <a:off x="282800" y="229250"/>
              <a:ext cx="51110" cy="51110"/>
            </a:xfrm>
            <a:prstGeom prst="ellipse">
              <a:avLst/>
            </a:prstGeom>
            <a:solidFill>
              <a:srgbClr val="707274"/>
            </a:solidFill>
          </p:spPr>
        </p:sp>
        <p:sp>
          <p:nvSpPr>
            <p:cNvPr id="24892" name="object_24893"/>
            <p:cNvSpPr/>
            <p:nvPr/>
          </p:nvSpPr>
          <p:spPr>
            <a:xfrm>
              <a:off x="79800" y="234500"/>
              <a:ext cx="51110" cy="51110"/>
            </a:xfrm>
            <a:prstGeom prst="ellipse">
              <a:avLst/>
            </a:prstGeom>
            <a:solidFill>
              <a:srgbClr val="707274"/>
            </a:solidFill>
          </p:spPr>
        </p:sp>
        <p:sp>
          <p:nvSpPr>
            <p:cNvPr id="24894" name="object_24895"/>
            <p:cNvSpPr/>
            <p:nvPr/>
          </p:nvSpPr>
          <p:spPr>
            <a:xfrm>
              <a:off x="105350" y="23800"/>
              <a:ext cx="51110" cy="51110"/>
            </a:xfrm>
            <a:prstGeom prst="ellipse">
              <a:avLst/>
            </a:prstGeom>
            <a:solidFill>
              <a:srgbClr val="707274"/>
            </a:solidFill>
          </p:spPr>
        </p:sp>
        <p:sp>
          <p:nvSpPr>
            <p:cNvPr id="24896" name="object_24897"/>
            <p:cNvSpPr/>
            <p:nvPr/>
          </p:nvSpPr>
          <p:spPr>
            <a:xfrm>
              <a:off x="232050" y="149450"/>
              <a:ext cx="51110" cy="51110"/>
            </a:xfrm>
            <a:prstGeom prst="ellipse">
              <a:avLst/>
            </a:prstGeom>
            <a:solidFill>
              <a:srgbClr val="707274"/>
            </a:solidFill>
          </p:spPr>
        </p:sp>
        <p:sp>
          <p:nvSpPr>
            <p:cNvPr id="24898" name="object_24899"/>
            <p:cNvSpPr/>
            <p:nvPr/>
          </p:nvSpPr>
          <p:spPr>
            <a:xfrm>
              <a:off x="0" y="175000"/>
              <a:ext cx="350000" cy="0"/>
            </a:xfrm>
            <a:prstGeom prst="rect">
              <a:avLst/>
            </a:prstGeom>
            <a:noFill/>
            <a:ln w="10470">
              <a:solidFill>
                <a:srgbClr val="707274"/>
              </a:solidFill>
            </a:ln>
          </p:spPr>
        </p:sp>
        <p:sp>
          <p:nvSpPr>
            <p:cNvPr id="24900" name="object_24901"/>
            <p:cNvSpPr/>
            <p:nvPr/>
          </p:nvSpPr>
          <p:spPr>
            <a:xfrm>
              <a:off x="175000" y="0"/>
              <a:ext cx="0" cy="350000"/>
            </a:xfrm>
            <a:prstGeom prst="rect">
              <a:avLst/>
            </a:prstGeom>
            <a:noFill/>
            <a:ln w="10470">
              <a:solidFill>
                <a:srgbClr val="707274"/>
              </a:solidFill>
            </a:ln>
          </p:spPr>
        </p:sp>
        <p:sp>
          <p:nvSpPr>
            <p:cNvPr id="24902" name="24903">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904" name="24905">
            <a:hlinkClick r:id="rId9" action="ppaction://hlinksldjump" tooltip="Semantic Differential"/>
          </p:cNvPr>
          <p:cNvGrpSpPr/>
          <p:nvPr/>
        </p:nvGrpSpPr>
        <p:grpSpPr>
          <a:xfrm>
            <a:off x="18380322" y="887211"/>
            <a:ext cx="561600" cy="648000"/>
            <a:chOff x="0" y="0"/>
            <a:chExt cx="0" cy="0"/>
          </a:xfrm>
        </p:grpSpPr>
        <p:sp>
          <p:nvSpPr>
            <p:cNvPr id="24906" name="24907"/>
            <p:cNvSpPr/>
            <p:nvPr/>
          </p:nvSpPr>
          <p:spPr>
            <a:xfrm>
              <a:off x="0" y="0"/>
              <a:ext cx="350000" cy="350000"/>
            </a:xfrm>
            <a:prstGeom prst="rect">
              <a:avLst/>
            </a:prstGeom>
            <a:noFill/>
            <a:ln w="30000" cap="flat" cmpd="sng" algn="ctr">
              <a:solidFill>
                <a:srgbClr val="707274"/>
              </a:solidFill>
            </a:ln>
          </p:spPr>
        </p:sp>
        <p:cxnSp>
          <p:nvCxnSpPr>
            <p:cNvPr id="24908" name="object_24909"/>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4910" name="object_24911"/>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4912" name="24913">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914" name="24915">
            <a:hlinkClick r:id="rId10" action="ppaction://hlinksldjump"/>
          </p:cNvPr>
          <p:cNvGrpSpPr/>
          <p:nvPr/>
        </p:nvGrpSpPr>
        <p:grpSpPr>
          <a:xfrm>
            <a:off x="17356704" y="887211"/>
            <a:ext cx="561600" cy="648000"/>
            <a:chOff x="0" y="0"/>
            <a:chExt cx="0" cy="0"/>
          </a:xfrm>
        </p:grpSpPr>
        <p:sp>
          <p:nvSpPr>
            <p:cNvPr id="24916" name="24917"/>
            <p:cNvSpPr/>
            <p:nvPr/>
          </p:nvSpPr>
          <p:spPr>
            <a:xfrm>
              <a:off x="0" y="0"/>
              <a:ext cx="350000" cy="350000"/>
            </a:xfrm>
            <a:prstGeom prst="rect">
              <a:avLst/>
            </a:prstGeom>
            <a:noFill/>
            <a:ln w="30000" cap="flat" cmpd="sng" algn="ctr">
              <a:solidFill>
                <a:srgbClr val="707274"/>
              </a:solidFill>
            </a:ln>
          </p:spPr>
        </p:sp>
        <p:sp>
          <p:nvSpPr>
            <p:cNvPr id="24918" name="object_24919"/>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4920" name="object_24921"/>
            <p:cNvSpPr/>
            <p:nvPr/>
          </p:nvSpPr>
          <p:spPr>
            <a:xfrm>
              <a:off x="136856" y="41051"/>
              <a:ext cx="54000" cy="59400"/>
            </a:xfrm>
            <a:prstGeom prst="rect">
              <a:avLst/>
            </a:prstGeom>
            <a:solidFill>
              <a:srgbClr val="707274"/>
            </a:solidFill>
          </p:spPr>
        </p:sp>
        <p:sp>
          <p:nvSpPr>
            <p:cNvPr id="24922" name="object_24923"/>
            <p:cNvSpPr/>
            <p:nvPr/>
          </p:nvSpPr>
          <p:spPr>
            <a:xfrm>
              <a:off x="180596" y="70751"/>
              <a:ext cx="55300" cy="0"/>
            </a:xfrm>
            <a:prstGeom prst="line">
              <a:avLst/>
            </a:prstGeom>
            <a:solidFill>
              <a:srgbClr val="000000"/>
            </a:solidFill>
            <a:ln w="11000" cap="flat" cmpd="sng" algn="ctr">
              <a:solidFill>
                <a:srgbClr val="707274"/>
              </a:solidFill>
            </a:ln>
          </p:spPr>
        </p:sp>
        <p:sp>
          <p:nvSpPr>
            <p:cNvPr id="24924" name="object_24925"/>
            <p:cNvSpPr/>
            <p:nvPr/>
          </p:nvSpPr>
          <p:spPr>
            <a:xfrm>
              <a:off x="245893" y="41051"/>
              <a:ext cx="54000" cy="59400"/>
            </a:xfrm>
            <a:prstGeom prst="ellipse">
              <a:avLst/>
            </a:prstGeom>
            <a:solidFill>
              <a:srgbClr val="707274"/>
            </a:solidFill>
          </p:spPr>
        </p:sp>
        <p:sp>
          <p:nvSpPr>
            <p:cNvPr id="24926" name="object_24927"/>
            <p:cNvSpPr/>
            <p:nvPr/>
          </p:nvSpPr>
          <p:spPr>
            <a:xfrm>
              <a:off x="136856" y="143142"/>
              <a:ext cx="54000" cy="59400"/>
            </a:xfrm>
            <a:prstGeom prst="rect">
              <a:avLst/>
            </a:prstGeom>
            <a:solidFill>
              <a:srgbClr val="707274"/>
            </a:solidFill>
          </p:spPr>
        </p:sp>
        <p:sp>
          <p:nvSpPr>
            <p:cNvPr id="24928" name="object_24929"/>
            <p:cNvSpPr/>
            <p:nvPr/>
          </p:nvSpPr>
          <p:spPr>
            <a:xfrm>
              <a:off x="180596" y="172842"/>
              <a:ext cx="55300" cy="0"/>
            </a:xfrm>
            <a:prstGeom prst="line">
              <a:avLst/>
            </a:prstGeom>
            <a:solidFill>
              <a:srgbClr val="000000"/>
            </a:solidFill>
            <a:ln w="11000" cap="flat" cmpd="sng" algn="ctr">
              <a:solidFill>
                <a:srgbClr val="707274"/>
              </a:solidFill>
            </a:ln>
          </p:spPr>
        </p:sp>
        <p:sp>
          <p:nvSpPr>
            <p:cNvPr id="24930" name="object_24931"/>
            <p:cNvSpPr/>
            <p:nvPr/>
          </p:nvSpPr>
          <p:spPr>
            <a:xfrm>
              <a:off x="245893" y="143142"/>
              <a:ext cx="54000" cy="59400"/>
            </a:xfrm>
            <a:prstGeom prst="ellipse">
              <a:avLst/>
            </a:prstGeom>
            <a:solidFill>
              <a:srgbClr val="707274"/>
            </a:solidFill>
          </p:spPr>
        </p:sp>
        <p:sp>
          <p:nvSpPr>
            <p:cNvPr id="24932" name="object_24933"/>
            <p:cNvSpPr/>
            <p:nvPr/>
          </p:nvSpPr>
          <p:spPr>
            <a:xfrm>
              <a:off x="136856" y="237985"/>
              <a:ext cx="54000" cy="59400"/>
            </a:xfrm>
            <a:prstGeom prst="rect">
              <a:avLst/>
            </a:prstGeom>
            <a:solidFill>
              <a:srgbClr val="707274"/>
            </a:solidFill>
          </p:spPr>
        </p:sp>
        <p:sp>
          <p:nvSpPr>
            <p:cNvPr id="24934" name="object_24935"/>
            <p:cNvSpPr/>
            <p:nvPr/>
          </p:nvSpPr>
          <p:spPr>
            <a:xfrm>
              <a:off x="180596" y="267685"/>
              <a:ext cx="55300" cy="0"/>
            </a:xfrm>
            <a:prstGeom prst="line">
              <a:avLst/>
            </a:prstGeom>
            <a:solidFill>
              <a:srgbClr val="000000"/>
            </a:solidFill>
            <a:ln w="11000" cap="flat" cmpd="sng" algn="ctr">
              <a:solidFill>
                <a:srgbClr val="707274"/>
              </a:solidFill>
            </a:ln>
          </p:spPr>
        </p:sp>
        <p:sp>
          <p:nvSpPr>
            <p:cNvPr id="24936" name="object_24937"/>
            <p:cNvSpPr/>
            <p:nvPr/>
          </p:nvSpPr>
          <p:spPr>
            <a:xfrm>
              <a:off x="245893" y="237985"/>
              <a:ext cx="54000" cy="59400"/>
            </a:xfrm>
            <a:prstGeom prst="ellipse">
              <a:avLst/>
            </a:prstGeom>
            <a:solidFill>
              <a:srgbClr val="707274"/>
            </a:solidFill>
          </p:spPr>
        </p:sp>
        <p:sp>
          <p:nvSpPr>
            <p:cNvPr id="24938" name="24939">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940" name="24941">
            <a:hlinkClick r:id="rId11" action="ppaction://hlinksldjump" tooltip="Aspektkarte"/>
          </p:cNvPr>
          <p:cNvGrpSpPr/>
          <p:nvPr/>
        </p:nvGrpSpPr>
        <p:grpSpPr>
          <a:xfrm>
            <a:off x="16333086" y="887211"/>
            <a:ext cx="350000" cy="350000"/>
            <a:chOff x="0" y="0"/>
            <a:chExt cx="0" cy="0"/>
          </a:xfrm>
        </p:grpSpPr>
        <p:sp>
          <p:nvSpPr>
            <p:cNvPr id="24942" name="24943"/>
            <p:cNvSpPr/>
            <p:nvPr/>
          </p:nvSpPr>
          <p:spPr>
            <a:xfrm>
              <a:off x="0" y="0"/>
              <a:ext cx="350000" cy="350000"/>
            </a:xfrm>
            <a:prstGeom prst="rect">
              <a:avLst/>
            </a:prstGeom>
            <a:noFill/>
            <a:ln w="30000" cap="flat" cmpd="sng" algn="ctr">
              <a:solidFill>
                <a:srgbClr val="707274"/>
              </a:solidFill>
            </a:ln>
          </p:spPr>
        </p:sp>
        <p:sp>
          <p:nvSpPr>
            <p:cNvPr id="24944" name="24945"/>
            <p:cNvSpPr/>
            <p:nvPr/>
          </p:nvSpPr>
          <p:spPr>
            <a:xfrm>
              <a:off x="70000" y="0"/>
              <a:ext cx="210000" cy="0"/>
            </a:xfrm>
            <a:prstGeom prst="line">
              <a:avLst/>
            </a:prstGeom>
            <a:solidFill>
              <a:srgbClr val="000000"/>
            </a:solidFill>
            <a:ln w="11000" cap="flat" cmpd="sng" algn="ctr">
              <a:solidFill>
                <a:srgbClr val="707274"/>
              </a:solidFill>
            </a:ln>
          </p:spPr>
        </p:sp>
        <p:sp>
          <p:nvSpPr>
            <p:cNvPr id="24946" name="24947"/>
            <p:cNvSpPr/>
            <p:nvPr/>
          </p:nvSpPr>
          <p:spPr>
            <a:xfrm>
              <a:off x="70000" y="58333"/>
              <a:ext cx="210000" cy="0"/>
            </a:xfrm>
            <a:prstGeom prst="line">
              <a:avLst/>
            </a:prstGeom>
            <a:solidFill>
              <a:srgbClr val="000000"/>
            </a:solidFill>
            <a:ln w="11000" cap="flat" cmpd="sng" algn="ctr">
              <a:solidFill>
                <a:srgbClr val="707274"/>
              </a:solidFill>
            </a:ln>
          </p:spPr>
        </p:sp>
        <p:sp>
          <p:nvSpPr>
            <p:cNvPr id="24948" name="24949"/>
            <p:cNvSpPr/>
            <p:nvPr/>
          </p:nvSpPr>
          <p:spPr>
            <a:xfrm>
              <a:off x="70000" y="116667"/>
              <a:ext cx="210000" cy="0"/>
            </a:xfrm>
            <a:prstGeom prst="line">
              <a:avLst/>
            </a:prstGeom>
            <a:solidFill>
              <a:srgbClr val="000000"/>
            </a:solidFill>
            <a:ln w="11000" cap="flat" cmpd="sng" algn="ctr">
              <a:solidFill>
                <a:srgbClr val="707274"/>
              </a:solidFill>
            </a:ln>
          </p:spPr>
        </p:sp>
        <p:sp>
          <p:nvSpPr>
            <p:cNvPr id="24950" name="24951"/>
            <p:cNvSpPr/>
            <p:nvPr/>
          </p:nvSpPr>
          <p:spPr>
            <a:xfrm>
              <a:off x="70000" y="175000"/>
              <a:ext cx="210000" cy="0"/>
            </a:xfrm>
            <a:prstGeom prst="line">
              <a:avLst/>
            </a:prstGeom>
            <a:solidFill>
              <a:srgbClr val="000000"/>
            </a:solidFill>
            <a:ln w="11000" cap="flat" cmpd="sng" algn="ctr">
              <a:solidFill>
                <a:srgbClr val="707274"/>
              </a:solidFill>
            </a:ln>
          </p:spPr>
        </p:sp>
        <p:sp>
          <p:nvSpPr>
            <p:cNvPr id="24952" name="24953"/>
            <p:cNvSpPr/>
            <p:nvPr/>
          </p:nvSpPr>
          <p:spPr>
            <a:xfrm>
              <a:off x="70000" y="233333"/>
              <a:ext cx="210000" cy="0"/>
            </a:xfrm>
            <a:prstGeom prst="line">
              <a:avLst/>
            </a:prstGeom>
            <a:solidFill>
              <a:srgbClr val="000000"/>
            </a:solidFill>
            <a:ln w="11000" cap="flat" cmpd="sng" algn="ctr">
              <a:solidFill>
                <a:srgbClr val="707274"/>
              </a:solidFill>
            </a:ln>
          </p:spPr>
        </p:sp>
        <p:sp>
          <p:nvSpPr>
            <p:cNvPr id="24954" name="24955"/>
            <p:cNvSpPr/>
            <p:nvPr/>
          </p:nvSpPr>
          <p:spPr>
            <a:xfrm>
              <a:off x="70000" y="291667"/>
              <a:ext cx="210000" cy="0"/>
            </a:xfrm>
            <a:prstGeom prst="line">
              <a:avLst/>
            </a:prstGeom>
            <a:solidFill>
              <a:srgbClr val="000000"/>
            </a:solidFill>
            <a:ln w="11000" cap="flat" cmpd="sng" algn="ctr">
              <a:solidFill>
                <a:srgbClr val="707274"/>
              </a:solidFill>
            </a:ln>
          </p:spPr>
        </p:sp>
        <p:sp>
          <p:nvSpPr>
            <p:cNvPr id="24956" name="24957"/>
            <p:cNvSpPr/>
            <p:nvPr/>
          </p:nvSpPr>
          <p:spPr>
            <a:xfrm>
              <a:off x="70000" y="350000"/>
              <a:ext cx="210000" cy="0"/>
            </a:xfrm>
            <a:prstGeom prst="line">
              <a:avLst/>
            </a:prstGeom>
            <a:solidFill>
              <a:srgbClr val="000000"/>
            </a:solidFill>
            <a:ln w="11000" cap="flat" cmpd="sng" algn="ctr">
              <a:solidFill>
                <a:srgbClr val="707274"/>
              </a:solidFill>
            </a:ln>
          </p:spPr>
        </p:sp>
        <p:sp>
          <p:nvSpPr>
            <p:cNvPr id="24958" name="24959">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4960" name="object_24961">
            <a:hlinkClick r:id="rId12" action="ppaction://hlinksldjump" tooltip="Tabellenband Demoskopie"/>
          </p:cNvPr>
          <p:cNvGrpSpPr/>
          <p:nvPr/>
        </p:nvGrpSpPr>
        <p:grpSpPr>
          <a:xfrm>
            <a:off x="15309468" y="887211"/>
            <a:ext cx="350000" cy="350000"/>
            <a:chOff x="0" y="0"/>
            <a:chExt cx="0" cy="0"/>
          </a:xfrm>
        </p:grpSpPr>
        <p:sp>
          <p:nvSpPr>
            <p:cNvPr id="24964" name="object_24965"/>
            <p:cNvSpPr/>
            <p:nvPr/>
          </p:nvSpPr>
          <p:spPr>
            <a:xfrm>
              <a:off x="30600" y="27733"/>
              <a:ext cx="222300" cy="61200"/>
            </a:xfrm>
            <a:prstGeom prst="rect">
              <a:avLst/>
            </a:prstGeom>
            <a:solidFill>
              <a:srgbClr val="707274"/>
            </a:solidFill>
            <a:ln>
              <a:noFill/>
            </a:ln>
          </p:spPr>
        </p:sp>
        <p:sp>
          <p:nvSpPr>
            <p:cNvPr id="24966" name="object_24967"/>
            <p:cNvSpPr/>
            <p:nvPr/>
          </p:nvSpPr>
          <p:spPr>
            <a:xfrm>
              <a:off x="0" y="27733"/>
              <a:ext cx="61200" cy="61200"/>
            </a:xfrm>
            <a:prstGeom prst="ellipse">
              <a:avLst/>
            </a:prstGeom>
            <a:solidFill>
              <a:srgbClr val="707274"/>
            </a:solidFill>
            <a:ln>
              <a:noFill/>
            </a:ln>
          </p:spPr>
        </p:sp>
        <p:sp>
          <p:nvSpPr>
            <p:cNvPr id="24968" name="object_24969"/>
            <p:cNvSpPr/>
            <p:nvPr/>
          </p:nvSpPr>
          <p:spPr>
            <a:xfrm>
              <a:off x="222300" y="27733"/>
              <a:ext cx="61200" cy="61200"/>
            </a:xfrm>
            <a:prstGeom prst="ellipse">
              <a:avLst/>
            </a:prstGeom>
            <a:solidFill>
              <a:srgbClr val="707274"/>
            </a:solidFill>
            <a:ln>
              <a:noFill/>
            </a:ln>
          </p:spPr>
        </p:sp>
        <p:sp>
          <p:nvSpPr>
            <p:cNvPr id="24970" name="object_24971"/>
            <p:cNvSpPr/>
            <p:nvPr/>
          </p:nvSpPr>
          <p:spPr>
            <a:xfrm>
              <a:off x="30600" y="144400"/>
              <a:ext cx="141800" cy="61200"/>
            </a:xfrm>
            <a:prstGeom prst="rect">
              <a:avLst/>
            </a:prstGeom>
            <a:solidFill>
              <a:srgbClr val="707274"/>
            </a:solidFill>
            <a:ln>
              <a:noFill/>
            </a:ln>
          </p:spPr>
        </p:sp>
        <p:sp>
          <p:nvSpPr>
            <p:cNvPr id="24972" name="object_24973"/>
            <p:cNvSpPr/>
            <p:nvPr/>
          </p:nvSpPr>
          <p:spPr>
            <a:xfrm>
              <a:off x="0" y="144400"/>
              <a:ext cx="61200" cy="61200"/>
            </a:xfrm>
            <a:prstGeom prst="ellipse">
              <a:avLst/>
            </a:prstGeom>
            <a:solidFill>
              <a:srgbClr val="707274"/>
            </a:solidFill>
            <a:ln>
              <a:noFill/>
            </a:ln>
          </p:spPr>
        </p:sp>
        <p:sp>
          <p:nvSpPr>
            <p:cNvPr id="24974" name="object_24975"/>
            <p:cNvSpPr/>
            <p:nvPr/>
          </p:nvSpPr>
          <p:spPr>
            <a:xfrm>
              <a:off x="141800" y="144400"/>
              <a:ext cx="61200" cy="61200"/>
            </a:xfrm>
            <a:prstGeom prst="ellipse">
              <a:avLst/>
            </a:prstGeom>
            <a:solidFill>
              <a:srgbClr val="707274"/>
            </a:solidFill>
            <a:ln>
              <a:noFill/>
            </a:ln>
          </p:spPr>
        </p:sp>
        <p:sp>
          <p:nvSpPr>
            <p:cNvPr id="24976" name="object_24977"/>
            <p:cNvSpPr/>
            <p:nvPr/>
          </p:nvSpPr>
          <p:spPr>
            <a:xfrm>
              <a:off x="30600" y="261067"/>
              <a:ext cx="288800" cy="61200"/>
            </a:xfrm>
            <a:prstGeom prst="rect">
              <a:avLst/>
            </a:prstGeom>
            <a:solidFill>
              <a:srgbClr val="707274"/>
            </a:solidFill>
            <a:ln>
              <a:noFill/>
            </a:ln>
          </p:spPr>
        </p:sp>
        <p:sp>
          <p:nvSpPr>
            <p:cNvPr id="24978" name="object_24979"/>
            <p:cNvSpPr/>
            <p:nvPr/>
          </p:nvSpPr>
          <p:spPr>
            <a:xfrm>
              <a:off x="0" y="261067"/>
              <a:ext cx="61200" cy="61200"/>
            </a:xfrm>
            <a:prstGeom prst="ellipse">
              <a:avLst/>
            </a:prstGeom>
            <a:solidFill>
              <a:srgbClr val="707274"/>
            </a:solidFill>
            <a:ln>
              <a:noFill/>
            </a:ln>
          </p:spPr>
        </p:sp>
        <p:sp>
          <p:nvSpPr>
            <p:cNvPr id="24980" name="object_24981"/>
            <p:cNvSpPr/>
            <p:nvPr/>
          </p:nvSpPr>
          <p:spPr>
            <a:xfrm>
              <a:off x="288800" y="261067"/>
              <a:ext cx="61200" cy="61200"/>
            </a:xfrm>
            <a:prstGeom prst="ellipse">
              <a:avLst/>
            </a:prstGeom>
            <a:solidFill>
              <a:srgbClr val="707274"/>
            </a:solidFill>
            <a:ln>
              <a:noFill/>
            </a:ln>
          </p:spPr>
        </p:sp>
        <p:sp>
          <p:nvSpPr>
            <p:cNvPr id="24982" name="object_24983"/>
            <p:cNvSpPr/>
            <p:nvPr/>
          </p:nvSpPr>
          <p:spPr>
            <a:xfrm>
              <a:off x="263500" y="58333"/>
              <a:ext cx="0" cy="233333"/>
            </a:xfrm>
            <a:prstGeom prst="rect">
              <a:avLst/>
            </a:prstGeom>
            <a:noFill/>
            <a:ln w="10470">
              <a:solidFill>
                <a:srgbClr val="707274"/>
              </a:solidFill>
            </a:ln>
          </p:spPr>
        </p:sp>
        <p:sp>
          <p:nvSpPr>
            <p:cNvPr id="24984" name="24985">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4986" name="object_24987"/>
          <p:cNvSpPr/>
          <p:nvPr/>
        </p:nvSpPr>
        <p:spPr>
          <a:xfrm>
            <a:off x="16376529" y="257782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2.4</a:t>
            </a:r>
          </a:p>
        </p:txBody>
      </p:sp>
      <p:sp>
        <p:nvSpPr>
          <p:cNvPr id="24988" name="object_24989"/>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always attaches great importance to sustainability, environmental compatibility and compliance rules.</a:t>
            </a:r>
            <a:endParaRPr sz="2450" dirty="0">
              <a:latin typeface="Arial"/>
              <a:cs typeface="Arial"/>
            </a:endParaRPr>
          </a:p>
        </p:txBody>
      </p:sp>
      <p:sp>
        <p:nvSpPr>
          <p:cNvPr id="24990" name="object_24991"/>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4992" name="object_24993"/>
          <p:cNvSpPr/>
          <p:nvPr/>
        </p:nvSpPr>
        <p:spPr>
          <a:xfrm>
            <a:off x="7345326" y="3599878"/>
            <a:ext cx="0" cy="6368604"/>
          </a:xfrm>
          <a:prstGeom prst="rect">
            <a:avLst/>
          </a:prstGeom>
          <a:ln w="5235">
            <a:solidFill>
              <a:srgbClr val="000000"/>
            </a:solidFill>
          </a:ln>
        </p:spPr>
      </p:sp>
      <p:sp>
        <p:nvSpPr>
          <p:cNvPr id="24994" name="object_24995"/>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4996" name="object_24997"/>
          <p:cNvSpPr/>
          <p:nvPr/>
        </p:nvSpPr>
        <p:spPr>
          <a:xfrm>
            <a:off x="9026775" y="3599878"/>
            <a:ext cx="0" cy="6368604"/>
          </a:xfrm>
          <a:prstGeom prst="rect">
            <a:avLst/>
          </a:prstGeom>
          <a:ln w="5235">
            <a:solidFill>
              <a:srgbClr val="767A7C"/>
            </a:solidFill>
          </a:ln>
        </p:spPr>
      </p:sp>
      <p:sp>
        <p:nvSpPr>
          <p:cNvPr id="24998" name="object_24999"/>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5000" name="object_25001"/>
          <p:cNvSpPr/>
          <p:nvPr/>
        </p:nvSpPr>
        <p:spPr>
          <a:xfrm>
            <a:off x="10708225" y="3599878"/>
            <a:ext cx="0" cy="6368604"/>
          </a:xfrm>
          <a:prstGeom prst="rect">
            <a:avLst/>
          </a:prstGeom>
          <a:ln w="5235">
            <a:solidFill>
              <a:srgbClr val="767A7C"/>
            </a:solidFill>
          </a:ln>
        </p:spPr>
      </p:sp>
      <p:sp>
        <p:nvSpPr>
          <p:cNvPr id="25002" name="object_25003"/>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5004" name="object_25005"/>
          <p:cNvSpPr/>
          <p:nvPr/>
        </p:nvSpPr>
        <p:spPr>
          <a:xfrm>
            <a:off x="12389674" y="3599878"/>
            <a:ext cx="0" cy="6368604"/>
          </a:xfrm>
          <a:prstGeom prst="rect">
            <a:avLst/>
          </a:prstGeom>
          <a:ln w="5235">
            <a:solidFill>
              <a:srgbClr val="767A7C"/>
            </a:solidFill>
          </a:ln>
        </p:spPr>
      </p:sp>
      <p:sp>
        <p:nvSpPr>
          <p:cNvPr id="25006" name="object_25007"/>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5008" name="object_25009"/>
          <p:cNvSpPr/>
          <p:nvPr/>
        </p:nvSpPr>
        <p:spPr>
          <a:xfrm>
            <a:off x="14071124" y="3599878"/>
            <a:ext cx="0" cy="6368604"/>
          </a:xfrm>
          <a:prstGeom prst="rect">
            <a:avLst/>
          </a:prstGeom>
          <a:ln w="5235">
            <a:solidFill>
              <a:srgbClr val="767A7C"/>
            </a:solidFill>
          </a:ln>
        </p:spPr>
      </p:sp>
      <p:sp>
        <p:nvSpPr>
          <p:cNvPr id="25010" name="object_25011"/>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5012" name="object_25013"/>
          <p:cNvSpPr/>
          <p:nvPr/>
        </p:nvSpPr>
        <p:spPr>
          <a:xfrm>
            <a:off x="15752573" y="3599878"/>
            <a:ext cx="0" cy="6368604"/>
          </a:xfrm>
          <a:prstGeom prst="rect">
            <a:avLst/>
          </a:prstGeom>
          <a:ln w="5235">
            <a:solidFill>
              <a:srgbClr val="000000"/>
            </a:solidFill>
          </a:ln>
        </p:spPr>
      </p:sp>
      <p:sp>
        <p:nvSpPr>
          <p:cNvPr id="24776" name="object_24777"/>
          <p:cNvSpPr/>
          <p:nvPr/>
        </p:nvSpPr>
        <p:spPr>
          <a:xfrm>
            <a:off x="7345326" y="3442398"/>
            <a:ext cx="5128421" cy="157480"/>
          </a:xfrm>
          <a:prstGeom prst="rect">
            <a:avLst/>
          </a:prstGeom>
          <a:solidFill>
            <a:srgbClr val="DB2D3C"/>
          </a:solidFill>
        </p:spPr>
      </p:sp>
      <p:sp>
        <p:nvSpPr>
          <p:cNvPr id="24778" name="object_24779"/>
          <p:cNvSpPr/>
          <p:nvPr/>
        </p:nvSpPr>
        <p:spPr>
          <a:xfrm>
            <a:off x="12473747" y="3442398"/>
            <a:ext cx="1008870" cy="157480"/>
          </a:xfrm>
          <a:prstGeom prst="rect">
            <a:avLst/>
          </a:prstGeom>
          <a:solidFill>
            <a:srgbClr val="FABC46"/>
          </a:solidFill>
        </p:spPr>
      </p:sp>
      <p:sp>
        <p:nvSpPr>
          <p:cNvPr id="24780" name="object_24781"/>
          <p:cNvSpPr/>
          <p:nvPr/>
        </p:nvSpPr>
        <p:spPr>
          <a:xfrm>
            <a:off x="13482617" y="3442398"/>
            <a:ext cx="2269957" cy="157480"/>
          </a:xfrm>
          <a:prstGeom prst="rect">
            <a:avLst/>
          </a:prstGeom>
          <a:solidFill>
            <a:srgbClr val="35B77C"/>
          </a:solidFill>
        </p:spPr>
      </p:sp>
      <p:sp>
        <p:nvSpPr>
          <p:cNvPr id="25014" name="object_25015"/>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5016" name="object_25017"/>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763</a:t>
            </a:r>
          </a:p>
        </p:txBody>
      </p:sp>
      <p:sp>
        <p:nvSpPr>
          <p:cNvPr id="25018" name="object_25019"/>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I=9%</a:t>
            </a:r>
          </a:p>
        </p:txBody>
      </p:sp>
      <p:sp>
        <p:nvSpPr>
          <p:cNvPr id="25020" name="object_25021"/>
          <p:cNvSpPr/>
          <p:nvPr/>
        </p:nvSpPr>
        <p:spPr>
          <a:xfrm>
            <a:off x="7345326" y="3759093"/>
            <a:ext cx="6029418" cy="212287"/>
          </a:xfrm>
          <a:prstGeom prst="rect">
            <a:avLst/>
          </a:prstGeom>
          <a:solidFill>
            <a:srgbClr val="49C0B6"/>
          </a:solidFill>
        </p:spPr>
      </p:sp>
      <p:sp>
        <p:nvSpPr>
          <p:cNvPr id="25022" name="object_25023"/>
          <p:cNvSpPr/>
          <p:nvPr/>
        </p:nvSpPr>
        <p:spPr>
          <a:xfrm>
            <a:off x="13374744" y="3599878"/>
            <a:ext cx="0" cy="6368604"/>
          </a:xfrm>
          <a:prstGeom prst="rect">
            <a:avLst/>
          </a:prstGeom>
          <a:ln w="21000">
            <a:solidFill>
              <a:srgbClr val="49C0B6"/>
            </a:solidFill>
          </a:ln>
        </p:spPr>
      </p:sp>
      <p:sp>
        <p:nvSpPr>
          <p:cNvPr id="25024" name="object_25025"/>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5026" name="object_25027"/>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5028" name="object_25029"/>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5030" name="object_25031"/>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96</a:t>
            </a:r>
          </a:p>
        </p:txBody>
      </p:sp>
      <p:sp>
        <p:nvSpPr>
          <p:cNvPr id="25032" name="object_25033"/>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I=13%</a:t>
            </a:r>
          </a:p>
        </p:txBody>
      </p:sp>
      <p:sp>
        <p:nvSpPr>
          <p:cNvPr id="25034" name="object_25035"/>
          <p:cNvSpPr/>
          <p:nvPr/>
        </p:nvSpPr>
        <p:spPr>
          <a:xfrm>
            <a:off x="7345326" y="4820527"/>
            <a:ext cx="6095254" cy="212287"/>
          </a:xfrm>
          <a:prstGeom prst="rect">
            <a:avLst/>
          </a:prstGeom>
          <a:solidFill>
            <a:srgbClr val="49C0B6"/>
          </a:solidFill>
        </p:spPr>
      </p:sp>
      <p:sp>
        <p:nvSpPr>
          <p:cNvPr id="25036" name="object_25037"/>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5038" name="object_25039"/>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223</a:t>
            </a:r>
          </a:p>
        </p:txBody>
      </p:sp>
      <p:sp>
        <p:nvSpPr>
          <p:cNvPr id="25040" name="object_25041"/>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I=11%</a:t>
            </a:r>
          </a:p>
        </p:txBody>
      </p:sp>
      <p:sp>
        <p:nvSpPr>
          <p:cNvPr id="25042" name="object_25043"/>
          <p:cNvSpPr/>
          <p:nvPr/>
        </p:nvSpPr>
        <p:spPr>
          <a:xfrm>
            <a:off x="7345326" y="5351244"/>
            <a:ext cx="5911463" cy="212287"/>
          </a:xfrm>
          <a:prstGeom prst="rect">
            <a:avLst/>
          </a:prstGeom>
          <a:solidFill>
            <a:srgbClr val="49C0B6"/>
          </a:solidFill>
        </p:spPr>
      </p:sp>
      <p:sp>
        <p:nvSpPr>
          <p:cNvPr id="25044" name="object_25045"/>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5046" name="object_25047"/>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5048" name="object_25049"/>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050" name="object_25051"/>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30</a:t>
            </a:r>
          </a:p>
        </p:txBody>
      </p:sp>
      <p:sp>
        <p:nvSpPr>
          <p:cNvPr id="25052" name="object_25053"/>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I=0%</a:t>
            </a:r>
          </a:p>
        </p:txBody>
      </p:sp>
      <p:sp>
        <p:nvSpPr>
          <p:cNvPr id="25054" name="object_25055"/>
          <p:cNvSpPr/>
          <p:nvPr/>
        </p:nvSpPr>
        <p:spPr>
          <a:xfrm>
            <a:off x="7345326" y="6412678"/>
            <a:ext cx="6277411" cy="212287"/>
          </a:xfrm>
          <a:prstGeom prst="rect">
            <a:avLst/>
          </a:prstGeom>
          <a:solidFill>
            <a:srgbClr val="49C0B6"/>
          </a:solidFill>
        </p:spPr>
      </p:sp>
      <p:sp>
        <p:nvSpPr>
          <p:cNvPr id="25056" name="object_25057"/>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058" name="object_25059"/>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113</a:t>
            </a:r>
          </a:p>
        </p:txBody>
      </p:sp>
      <p:sp>
        <p:nvSpPr>
          <p:cNvPr id="25060" name="object_25061"/>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 I=0%</a:t>
            </a:r>
          </a:p>
        </p:txBody>
      </p:sp>
      <p:sp>
        <p:nvSpPr>
          <p:cNvPr id="25062" name="object_25063"/>
          <p:cNvSpPr/>
          <p:nvPr/>
        </p:nvSpPr>
        <p:spPr>
          <a:xfrm>
            <a:off x="7345326" y="6943395"/>
            <a:ext cx="5475871" cy="212287"/>
          </a:xfrm>
          <a:prstGeom prst="rect">
            <a:avLst/>
          </a:prstGeom>
          <a:solidFill>
            <a:srgbClr val="49C0B6"/>
          </a:solidFill>
        </p:spPr>
      </p:sp>
      <p:sp>
        <p:nvSpPr>
          <p:cNvPr id="25064" name="object_25065"/>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066" name="object_25067"/>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174</a:t>
            </a:r>
          </a:p>
        </p:txBody>
      </p:sp>
      <p:sp>
        <p:nvSpPr>
          <p:cNvPr id="25068" name="object_25069"/>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I=25%</a:t>
            </a:r>
          </a:p>
        </p:txBody>
      </p:sp>
      <p:sp>
        <p:nvSpPr>
          <p:cNvPr id="25070" name="object_25071"/>
          <p:cNvSpPr/>
          <p:nvPr/>
        </p:nvSpPr>
        <p:spPr>
          <a:xfrm>
            <a:off x="7345326" y="7474112"/>
            <a:ext cx="6261949" cy="212287"/>
          </a:xfrm>
          <a:prstGeom prst="rect">
            <a:avLst/>
          </a:prstGeom>
          <a:solidFill>
            <a:srgbClr val="49C0B6"/>
          </a:solidFill>
        </p:spPr>
      </p:sp>
      <p:sp>
        <p:nvSpPr>
          <p:cNvPr id="25072" name="object_25073"/>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5074" name="object_25075"/>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5076" name="object_25077"/>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078" name="object_25079"/>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12</a:t>
            </a:r>
          </a:p>
        </p:txBody>
      </p:sp>
      <p:sp>
        <p:nvSpPr>
          <p:cNvPr id="25080" name="object_25081"/>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I=0%</a:t>
            </a:r>
          </a:p>
        </p:txBody>
      </p:sp>
      <p:sp>
        <p:nvSpPr>
          <p:cNvPr id="25082" name="object_25083"/>
          <p:cNvSpPr/>
          <p:nvPr/>
        </p:nvSpPr>
        <p:spPr>
          <a:xfrm>
            <a:off x="7345326" y="8535546"/>
            <a:ext cx="6445556" cy="212287"/>
          </a:xfrm>
          <a:prstGeom prst="rect">
            <a:avLst/>
          </a:prstGeom>
          <a:solidFill>
            <a:srgbClr val="49C0B6"/>
          </a:solidFill>
        </p:spPr>
      </p:sp>
      <p:sp>
        <p:nvSpPr>
          <p:cNvPr id="25084" name="object_25085"/>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086" name="object_25087"/>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196</a:t>
            </a:r>
          </a:p>
        </p:txBody>
      </p:sp>
      <p:sp>
        <p:nvSpPr>
          <p:cNvPr id="25088" name="object_25089"/>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I=12%</a:t>
            </a:r>
          </a:p>
        </p:txBody>
      </p:sp>
      <p:sp>
        <p:nvSpPr>
          <p:cNvPr id="25090" name="object_25091"/>
          <p:cNvSpPr/>
          <p:nvPr/>
        </p:nvSpPr>
        <p:spPr>
          <a:xfrm>
            <a:off x="7345326" y="9066263"/>
            <a:ext cx="5867915" cy="212287"/>
          </a:xfrm>
          <a:prstGeom prst="rect">
            <a:avLst/>
          </a:prstGeom>
          <a:solidFill>
            <a:srgbClr val="49C0B6"/>
          </a:solidFill>
        </p:spPr>
      </p:sp>
      <p:sp>
        <p:nvSpPr>
          <p:cNvPr id="25092" name="object_25093"/>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094" name="object_25095"/>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102</a:t>
            </a:r>
          </a:p>
        </p:txBody>
      </p:sp>
      <p:sp>
        <p:nvSpPr>
          <p:cNvPr id="25096" name="object_25097"/>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I=18%</a:t>
            </a:r>
          </a:p>
        </p:txBody>
      </p:sp>
      <p:sp>
        <p:nvSpPr>
          <p:cNvPr id="25098" name="object_25099"/>
          <p:cNvSpPr/>
          <p:nvPr/>
        </p:nvSpPr>
        <p:spPr>
          <a:xfrm>
            <a:off x="7345326" y="9596980"/>
            <a:ext cx="6148830" cy="212287"/>
          </a:xfrm>
          <a:prstGeom prst="rect">
            <a:avLst/>
          </a:prstGeom>
          <a:solidFill>
            <a:srgbClr val="49C0B6"/>
          </a:solidFill>
        </p:spPr>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08" name="object_25109"/>
          <p:cNvSpPr>
            <a:spLocks noGrp="1"/>
          </p:cNvSpPr>
          <p:nvPr/>
        </p:nvSpPr>
        <p:spPr>
          <a:xfrm>
            <a:off x="663156" y="586369"/>
            <a:ext cx="922019" cy="922019"/>
          </a:xfrm>
          <a:prstGeom prst="ellipse">
            <a:avLst/>
          </a:prstGeom>
          <a:solidFill>
            <a:srgbClr val="F48798"/>
          </a:solidFill>
        </p:spPr>
        <p:txBody>
          <a:bodyPr wrap="square" lIns="0" tIns="0" rIns="0" bIns="0" rtlCol="0" anchor="ctr"/>
          <a:lstStyle/>
          <a:p>
            <a:pPr algn="ctr"/>
            <a:r>
              <a:rPr sz="2950" b="1" dirty="0">
                <a:solidFill>
                  <a:srgbClr val="FFFFFF"/>
                </a:solidFill>
                <a:latin typeface="Arial"/>
                <a:ea typeface="Arial"/>
              </a:rPr>
              <a:t>22</a:t>
            </a:r>
            <a:endParaRPr sz="2950" b="1" dirty="0"/>
          </a:p>
        </p:txBody>
      </p:sp>
      <p:sp>
        <p:nvSpPr>
          <p:cNvPr id="25110" name="object_25111"/>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attractive employer</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5112" name="25113">
            <a:hlinkClick r:id="rId3" action="ppaction://hlinksldjump" tooltip="Content"/>
          </p:cNvPr>
          <p:cNvGrpSpPr/>
          <p:nvPr/>
        </p:nvGrpSpPr>
        <p:grpSpPr>
          <a:xfrm>
            <a:off x="19403940" y="295737"/>
            <a:ext cx="350000" cy="350000"/>
            <a:chOff x="0" y="0"/>
            <a:chExt cx="0" cy="0"/>
          </a:xfrm>
        </p:grpSpPr>
        <p:sp>
          <p:nvSpPr>
            <p:cNvPr id="25114" name="25115"/>
            <p:cNvSpPr/>
            <p:nvPr/>
          </p:nvSpPr>
          <p:spPr>
            <a:xfrm>
              <a:off x="0" y="0"/>
              <a:ext cx="350000" cy="350000"/>
            </a:xfrm>
            <a:prstGeom prst="rect">
              <a:avLst/>
            </a:prstGeom>
            <a:noFill/>
            <a:ln w="30000" cap="flat" cmpd="sng" algn="ctr">
              <a:solidFill>
                <a:srgbClr val="707274"/>
              </a:solidFill>
            </a:ln>
          </p:spPr>
        </p:sp>
        <p:sp>
          <p:nvSpPr>
            <p:cNvPr id="25116" name="25117">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5118" name="25119">
            <a:hlinkClick r:id="rId4" action="ppaction://hlinksldjump" tooltip="Project overview"/>
          </p:cNvPr>
          <p:cNvGrpSpPr/>
          <p:nvPr/>
        </p:nvGrpSpPr>
        <p:grpSpPr>
          <a:xfrm>
            <a:off x="18380322" y="295737"/>
            <a:ext cx="350000" cy="350000"/>
            <a:chOff x="0" y="0"/>
            <a:chExt cx="0" cy="0"/>
          </a:xfrm>
        </p:grpSpPr>
        <p:sp>
          <p:nvSpPr>
            <p:cNvPr id="25120" name="25121"/>
            <p:cNvSpPr/>
            <p:nvPr/>
          </p:nvSpPr>
          <p:spPr>
            <a:xfrm>
              <a:off x="0" y="0"/>
              <a:ext cx="350000" cy="350000"/>
            </a:xfrm>
            <a:prstGeom prst="rect">
              <a:avLst/>
            </a:prstGeom>
            <a:noFill/>
            <a:ln w="30000" cap="flat" cmpd="sng" algn="ctr">
              <a:solidFill>
                <a:srgbClr val="707274"/>
              </a:solidFill>
            </a:ln>
          </p:spPr>
        </p:sp>
        <p:sp>
          <p:nvSpPr>
            <p:cNvPr id="25122" name="25123"/>
            <p:cNvSpPr/>
            <p:nvPr/>
          </p:nvSpPr>
          <p:spPr>
            <a:xfrm>
              <a:off x="0" y="280000"/>
              <a:ext cx="350000" cy="0"/>
            </a:xfrm>
            <a:prstGeom prst="line">
              <a:avLst/>
            </a:prstGeom>
            <a:solidFill>
              <a:srgbClr val="000000"/>
            </a:solidFill>
            <a:ln w="11000" cap="flat" cmpd="sng" algn="ctr">
              <a:solidFill>
                <a:srgbClr val="707274"/>
              </a:solidFill>
            </a:ln>
          </p:spPr>
        </p:sp>
        <p:sp>
          <p:nvSpPr>
            <p:cNvPr id="25124" name="25125"/>
            <p:cNvSpPr/>
            <p:nvPr/>
          </p:nvSpPr>
          <p:spPr>
            <a:xfrm>
              <a:off x="175000" y="280000"/>
              <a:ext cx="0" cy="70000"/>
            </a:xfrm>
            <a:prstGeom prst="line">
              <a:avLst/>
            </a:prstGeom>
            <a:solidFill>
              <a:srgbClr val="000000"/>
            </a:solidFill>
            <a:ln w="11000" cap="flat" cmpd="sng" algn="ctr">
              <a:solidFill>
                <a:srgbClr val="707274"/>
              </a:solidFill>
            </a:ln>
          </p:spPr>
        </p:sp>
        <p:sp>
          <p:nvSpPr>
            <p:cNvPr id="25126" name="object_25127"/>
            <p:cNvSpPr/>
            <p:nvPr/>
          </p:nvSpPr>
          <p:spPr>
            <a:xfrm>
              <a:off x="50000" y="87500"/>
              <a:ext cx="75000" cy="75000"/>
            </a:xfrm>
            <a:prstGeom prst="ellipse">
              <a:avLst/>
            </a:prstGeom>
            <a:solidFill>
              <a:srgbClr val="707274"/>
            </a:solidFill>
          </p:spPr>
        </p:sp>
        <p:sp>
          <p:nvSpPr>
            <p:cNvPr id="25128" name="object_25129"/>
            <p:cNvSpPr/>
            <p:nvPr/>
          </p:nvSpPr>
          <p:spPr>
            <a:xfrm>
              <a:off x="137500" y="87500"/>
              <a:ext cx="75000" cy="75000"/>
            </a:xfrm>
            <a:prstGeom prst="ellipse">
              <a:avLst/>
            </a:prstGeom>
            <a:solidFill>
              <a:srgbClr val="707274"/>
            </a:solidFill>
          </p:spPr>
        </p:sp>
        <p:sp>
          <p:nvSpPr>
            <p:cNvPr id="25130" name="object_25131"/>
            <p:cNvSpPr/>
            <p:nvPr/>
          </p:nvSpPr>
          <p:spPr>
            <a:xfrm>
              <a:off x="225000" y="87500"/>
              <a:ext cx="75000" cy="75000"/>
            </a:xfrm>
            <a:prstGeom prst="ellipse">
              <a:avLst/>
            </a:prstGeom>
            <a:solidFill>
              <a:srgbClr val="707274"/>
            </a:solidFill>
          </p:spPr>
        </p:sp>
        <p:sp>
          <p:nvSpPr>
            <p:cNvPr id="25132" name="25133"/>
            <p:cNvSpPr/>
            <p:nvPr/>
          </p:nvSpPr>
          <p:spPr>
            <a:xfrm>
              <a:off x="105000" y="233333"/>
              <a:ext cx="140000" cy="0"/>
            </a:xfrm>
            <a:prstGeom prst="rect">
              <a:avLst/>
            </a:prstGeom>
            <a:noFill/>
            <a:ln w="30000" cap="flat" cmpd="sng" algn="ctr">
              <a:solidFill>
                <a:srgbClr val="707274"/>
              </a:solidFill>
            </a:ln>
          </p:spPr>
        </p:sp>
        <p:sp>
          <p:nvSpPr>
            <p:cNvPr id="25134" name="25135">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136" name="25137">
            <a:hlinkClick r:id="rId5" action="ppaction://hlinksldjump" tooltip="Response-Rate"/>
          </p:cNvPr>
          <p:cNvGrpSpPr/>
          <p:nvPr/>
        </p:nvGrpSpPr>
        <p:grpSpPr>
          <a:xfrm>
            <a:off x="17356704" y="295737"/>
            <a:ext cx="350000" cy="350000"/>
            <a:chOff x="0" y="0"/>
            <a:chExt cx="0" cy="0"/>
          </a:xfrm>
        </p:grpSpPr>
        <p:sp>
          <p:nvSpPr>
            <p:cNvPr id="25138" name="25139"/>
            <p:cNvSpPr/>
            <p:nvPr/>
          </p:nvSpPr>
          <p:spPr>
            <a:xfrm>
              <a:off x="0" y="0"/>
              <a:ext cx="350000" cy="350000"/>
            </a:xfrm>
            <a:prstGeom prst="rect">
              <a:avLst/>
            </a:prstGeom>
            <a:noFill/>
            <a:ln w="30000" cap="flat" cmpd="sng" algn="ctr">
              <a:solidFill>
                <a:srgbClr val="707274"/>
              </a:solidFill>
            </a:ln>
          </p:spPr>
        </p:sp>
        <p:sp>
          <p:nvSpPr>
            <p:cNvPr id="25140" name="25141">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5142" name="object_25143">
            <a:hlinkClick r:id="rId6" action="ppaction://hlinksldjump" tooltip="Index overview"/>
          </p:cNvPr>
          <p:cNvGrpSpPr/>
          <p:nvPr/>
        </p:nvGrpSpPr>
        <p:grpSpPr>
          <a:xfrm>
            <a:off x="16333086" y="295737"/>
            <a:ext cx="511198" cy="515004"/>
            <a:chOff x="17809255" y="706508"/>
            <a:chExt cx="711198" cy="715004"/>
          </a:xfrm>
        </p:grpSpPr>
        <p:sp>
          <p:nvSpPr>
            <p:cNvPr id="25144" name="object_25145"/>
            <p:cNvSpPr/>
            <p:nvPr/>
          </p:nvSpPr>
          <p:spPr>
            <a:xfrm>
              <a:off x="17809255" y="706508"/>
              <a:ext cx="711198" cy="715004"/>
            </a:xfrm>
            <a:prstGeom prst="rect">
              <a:avLst/>
            </a:prstGeom>
            <a:solidFill>
              <a:srgbClr val="FFFFFF">
                <a:alpha val="500"/>
              </a:srgbClr>
            </a:solidFill>
            <a:ln>
              <a:noFill/>
            </a:ln>
          </p:spPr>
        </p:sp>
        <p:sp>
          <p:nvSpPr>
            <p:cNvPr id="25146" name="object_25147"/>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5148" name="object_25149"/>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5150" name="object_25151"/>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5152" name="object_25153"/>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5154" name="object_25155"/>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5156" name="object_25157"/>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5158" name="object_25159"/>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5160" name="object_25161"/>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5162" name="object_25163"/>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5164" name="object_25165">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5166" name="object_25167">
            <a:hlinkClick r:id="rId7" action="ppaction://hlinksldjump" tooltip="Dimensions"/>
          </p:cNvPr>
          <p:cNvGrpSpPr/>
          <p:nvPr/>
        </p:nvGrpSpPr>
        <p:grpSpPr>
          <a:xfrm>
            <a:off x="15309468" y="295737"/>
            <a:ext cx="350000" cy="350000"/>
            <a:chOff x="0" y="0"/>
            <a:chExt cx="0" cy="0"/>
          </a:xfrm>
        </p:grpSpPr>
        <p:sp>
          <p:nvSpPr>
            <p:cNvPr id="25168" name="object_25169"/>
            <p:cNvSpPr/>
            <p:nvPr/>
          </p:nvSpPr>
          <p:spPr>
            <a:xfrm>
              <a:off x="30600" y="27733"/>
              <a:ext cx="113800" cy="61200"/>
            </a:xfrm>
            <a:prstGeom prst="rect">
              <a:avLst/>
            </a:prstGeom>
            <a:solidFill>
              <a:srgbClr val="707274"/>
            </a:solidFill>
            <a:ln>
              <a:noFill/>
            </a:ln>
          </p:spPr>
        </p:sp>
        <p:sp>
          <p:nvSpPr>
            <p:cNvPr id="25170" name="object_25171"/>
            <p:cNvSpPr/>
            <p:nvPr/>
          </p:nvSpPr>
          <p:spPr>
            <a:xfrm>
              <a:off x="275600" y="27733"/>
              <a:ext cx="43800" cy="61200"/>
            </a:xfrm>
            <a:prstGeom prst="rect">
              <a:avLst/>
            </a:prstGeom>
            <a:solidFill>
              <a:srgbClr val="707274"/>
            </a:solidFill>
            <a:ln>
              <a:noFill/>
            </a:ln>
          </p:spPr>
        </p:sp>
        <p:sp>
          <p:nvSpPr>
            <p:cNvPr id="25172" name="object_25173"/>
            <p:cNvSpPr/>
            <p:nvPr/>
          </p:nvSpPr>
          <p:spPr>
            <a:xfrm>
              <a:off x="0" y="27733"/>
              <a:ext cx="61200" cy="61200"/>
            </a:xfrm>
            <a:prstGeom prst="ellipse">
              <a:avLst/>
            </a:prstGeom>
            <a:solidFill>
              <a:srgbClr val="707274"/>
            </a:solidFill>
            <a:ln>
              <a:noFill/>
            </a:ln>
          </p:spPr>
        </p:sp>
        <p:sp>
          <p:nvSpPr>
            <p:cNvPr id="25174" name="object_25175"/>
            <p:cNvSpPr/>
            <p:nvPr/>
          </p:nvSpPr>
          <p:spPr>
            <a:xfrm>
              <a:off x="113800" y="27733"/>
              <a:ext cx="61200" cy="61200"/>
            </a:xfrm>
            <a:prstGeom prst="ellipse">
              <a:avLst/>
            </a:prstGeom>
            <a:solidFill>
              <a:srgbClr val="707274"/>
            </a:solidFill>
            <a:ln>
              <a:noFill/>
            </a:ln>
          </p:spPr>
        </p:sp>
        <p:sp>
          <p:nvSpPr>
            <p:cNvPr id="25176" name="object_25177"/>
            <p:cNvSpPr/>
            <p:nvPr/>
          </p:nvSpPr>
          <p:spPr>
            <a:xfrm>
              <a:off x="288800" y="27733"/>
              <a:ext cx="61200" cy="61200"/>
            </a:xfrm>
            <a:prstGeom prst="ellipse">
              <a:avLst/>
            </a:prstGeom>
            <a:solidFill>
              <a:srgbClr val="707274"/>
            </a:solidFill>
            <a:ln>
              <a:noFill/>
            </a:ln>
          </p:spPr>
        </p:sp>
        <p:sp>
          <p:nvSpPr>
            <p:cNvPr id="25178" name="object_25179"/>
            <p:cNvSpPr/>
            <p:nvPr/>
          </p:nvSpPr>
          <p:spPr>
            <a:xfrm>
              <a:off x="245000" y="27733"/>
              <a:ext cx="61200" cy="61200"/>
            </a:xfrm>
            <a:prstGeom prst="ellipse">
              <a:avLst/>
            </a:prstGeom>
            <a:solidFill>
              <a:srgbClr val="707274"/>
            </a:solidFill>
            <a:ln>
              <a:noFill/>
            </a:ln>
          </p:spPr>
        </p:sp>
        <p:sp>
          <p:nvSpPr>
            <p:cNvPr id="25180" name="object_25181"/>
            <p:cNvSpPr/>
            <p:nvPr/>
          </p:nvSpPr>
          <p:spPr>
            <a:xfrm>
              <a:off x="30600" y="144400"/>
              <a:ext cx="43800" cy="61200"/>
            </a:xfrm>
            <a:prstGeom prst="rect">
              <a:avLst/>
            </a:prstGeom>
            <a:solidFill>
              <a:srgbClr val="707274"/>
            </a:solidFill>
            <a:ln>
              <a:noFill/>
            </a:ln>
          </p:spPr>
        </p:sp>
        <p:sp>
          <p:nvSpPr>
            <p:cNvPr id="25182" name="object_25183"/>
            <p:cNvSpPr/>
            <p:nvPr/>
          </p:nvSpPr>
          <p:spPr>
            <a:xfrm>
              <a:off x="205600" y="144400"/>
              <a:ext cx="113800" cy="61200"/>
            </a:xfrm>
            <a:prstGeom prst="rect">
              <a:avLst/>
            </a:prstGeom>
            <a:solidFill>
              <a:srgbClr val="707274"/>
            </a:solidFill>
            <a:ln>
              <a:noFill/>
            </a:ln>
          </p:spPr>
        </p:sp>
        <p:sp>
          <p:nvSpPr>
            <p:cNvPr id="25184" name="object_25185"/>
            <p:cNvSpPr/>
            <p:nvPr/>
          </p:nvSpPr>
          <p:spPr>
            <a:xfrm>
              <a:off x="0" y="144400"/>
              <a:ext cx="61200" cy="61200"/>
            </a:xfrm>
            <a:prstGeom prst="ellipse">
              <a:avLst/>
            </a:prstGeom>
            <a:solidFill>
              <a:srgbClr val="707274"/>
            </a:solidFill>
            <a:ln>
              <a:noFill/>
            </a:ln>
          </p:spPr>
        </p:sp>
        <p:sp>
          <p:nvSpPr>
            <p:cNvPr id="25186" name="object_25187"/>
            <p:cNvSpPr/>
            <p:nvPr/>
          </p:nvSpPr>
          <p:spPr>
            <a:xfrm>
              <a:off x="43800" y="144400"/>
              <a:ext cx="61200" cy="61200"/>
            </a:xfrm>
            <a:prstGeom prst="ellipse">
              <a:avLst/>
            </a:prstGeom>
            <a:solidFill>
              <a:srgbClr val="707274"/>
            </a:solidFill>
            <a:ln>
              <a:noFill/>
            </a:ln>
          </p:spPr>
        </p:sp>
        <p:sp>
          <p:nvSpPr>
            <p:cNvPr id="25188" name="object_25189"/>
            <p:cNvSpPr/>
            <p:nvPr/>
          </p:nvSpPr>
          <p:spPr>
            <a:xfrm>
              <a:off x="288800" y="144400"/>
              <a:ext cx="61200" cy="61200"/>
            </a:xfrm>
            <a:prstGeom prst="ellipse">
              <a:avLst/>
            </a:prstGeom>
            <a:solidFill>
              <a:srgbClr val="707274"/>
            </a:solidFill>
            <a:ln>
              <a:noFill/>
            </a:ln>
          </p:spPr>
        </p:sp>
        <p:sp>
          <p:nvSpPr>
            <p:cNvPr id="25190" name="object_25191"/>
            <p:cNvSpPr/>
            <p:nvPr/>
          </p:nvSpPr>
          <p:spPr>
            <a:xfrm>
              <a:off x="175000" y="144400"/>
              <a:ext cx="61200" cy="61200"/>
            </a:xfrm>
            <a:prstGeom prst="ellipse">
              <a:avLst/>
            </a:prstGeom>
            <a:solidFill>
              <a:srgbClr val="707274"/>
            </a:solidFill>
            <a:ln>
              <a:noFill/>
            </a:ln>
          </p:spPr>
        </p:sp>
        <p:sp>
          <p:nvSpPr>
            <p:cNvPr id="25192" name="object_25193"/>
            <p:cNvSpPr/>
            <p:nvPr/>
          </p:nvSpPr>
          <p:spPr>
            <a:xfrm>
              <a:off x="30600" y="261067"/>
              <a:ext cx="78800" cy="61200"/>
            </a:xfrm>
            <a:prstGeom prst="rect">
              <a:avLst/>
            </a:prstGeom>
            <a:solidFill>
              <a:srgbClr val="707274"/>
            </a:solidFill>
            <a:ln>
              <a:noFill/>
            </a:ln>
          </p:spPr>
        </p:sp>
        <p:sp>
          <p:nvSpPr>
            <p:cNvPr id="25194" name="object_25195"/>
            <p:cNvSpPr/>
            <p:nvPr/>
          </p:nvSpPr>
          <p:spPr>
            <a:xfrm>
              <a:off x="240600" y="261067"/>
              <a:ext cx="78800" cy="61200"/>
            </a:xfrm>
            <a:prstGeom prst="rect">
              <a:avLst/>
            </a:prstGeom>
            <a:solidFill>
              <a:srgbClr val="707274"/>
            </a:solidFill>
            <a:ln>
              <a:noFill/>
            </a:ln>
          </p:spPr>
        </p:sp>
        <p:sp>
          <p:nvSpPr>
            <p:cNvPr id="25196" name="object_25197"/>
            <p:cNvSpPr/>
            <p:nvPr/>
          </p:nvSpPr>
          <p:spPr>
            <a:xfrm>
              <a:off x="0" y="261067"/>
              <a:ext cx="61200" cy="61200"/>
            </a:xfrm>
            <a:prstGeom prst="ellipse">
              <a:avLst/>
            </a:prstGeom>
            <a:solidFill>
              <a:srgbClr val="707274"/>
            </a:solidFill>
            <a:ln>
              <a:noFill/>
            </a:ln>
          </p:spPr>
        </p:sp>
        <p:sp>
          <p:nvSpPr>
            <p:cNvPr id="25198" name="object_25199"/>
            <p:cNvSpPr/>
            <p:nvPr/>
          </p:nvSpPr>
          <p:spPr>
            <a:xfrm>
              <a:off x="78800" y="261067"/>
              <a:ext cx="61200" cy="61200"/>
            </a:xfrm>
            <a:prstGeom prst="ellipse">
              <a:avLst/>
            </a:prstGeom>
            <a:solidFill>
              <a:srgbClr val="707274"/>
            </a:solidFill>
            <a:ln>
              <a:noFill/>
            </a:ln>
          </p:spPr>
        </p:sp>
        <p:sp>
          <p:nvSpPr>
            <p:cNvPr id="25200" name="object_25201"/>
            <p:cNvSpPr/>
            <p:nvPr/>
          </p:nvSpPr>
          <p:spPr>
            <a:xfrm>
              <a:off x="288800" y="261067"/>
              <a:ext cx="61200" cy="61200"/>
            </a:xfrm>
            <a:prstGeom prst="ellipse">
              <a:avLst/>
            </a:prstGeom>
            <a:solidFill>
              <a:srgbClr val="707274"/>
            </a:solidFill>
            <a:ln>
              <a:noFill/>
            </a:ln>
          </p:spPr>
        </p:sp>
        <p:sp>
          <p:nvSpPr>
            <p:cNvPr id="25202" name="object_25203"/>
            <p:cNvSpPr/>
            <p:nvPr/>
          </p:nvSpPr>
          <p:spPr>
            <a:xfrm>
              <a:off x="210000" y="261067"/>
              <a:ext cx="61200" cy="61200"/>
            </a:xfrm>
            <a:prstGeom prst="ellipse">
              <a:avLst/>
            </a:prstGeom>
            <a:solidFill>
              <a:srgbClr val="707274"/>
            </a:solidFill>
            <a:ln>
              <a:noFill/>
            </a:ln>
          </p:spPr>
        </p:sp>
        <p:sp>
          <p:nvSpPr>
            <p:cNvPr id="25204" name="25205">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206" name="object_25207">
            <a:hlinkClick r:id="rId8" action="ppaction://hlinksldjump" tooltip="Portfolio of Action"/>
          </p:cNvPr>
          <p:cNvGrpSpPr/>
          <p:nvPr/>
        </p:nvGrpSpPr>
        <p:grpSpPr>
          <a:xfrm>
            <a:off x="19403940" y="887211"/>
            <a:ext cx="350000" cy="350000"/>
            <a:chOff x="0" y="0"/>
            <a:chExt cx="0" cy="0"/>
          </a:xfrm>
        </p:grpSpPr>
        <p:sp>
          <p:nvSpPr>
            <p:cNvPr id="25210" name="object_25211"/>
            <p:cNvSpPr/>
            <p:nvPr/>
          </p:nvSpPr>
          <p:spPr>
            <a:xfrm>
              <a:off x="11900" y="79800"/>
              <a:ext cx="51110" cy="51110"/>
            </a:xfrm>
            <a:prstGeom prst="ellipse">
              <a:avLst/>
            </a:prstGeom>
            <a:solidFill>
              <a:srgbClr val="707274"/>
            </a:solidFill>
          </p:spPr>
        </p:sp>
        <p:sp>
          <p:nvSpPr>
            <p:cNvPr id="25212" name="object_25213"/>
            <p:cNvSpPr/>
            <p:nvPr/>
          </p:nvSpPr>
          <p:spPr>
            <a:xfrm>
              <a:off x="121800" y="124250"/>
              <a:ext cx="51110" cy="51110"/>
            </a:xfrm>
            <a:prstGeom prst="ellipse">
              <a:avLst/>
            </a:prstGeom>
            <a:solidFill>
              <a:srgbClr val="707274"/>
            </a:solidFill>
          </p:spPr>
        </p:sp>
        <p:sp>
          <p:nvSpPr>
            <p:cNvPr id="25214" name="object_25215"/>
            <p:cNvSpPr/>
            <p:nvPr/>
          </p:nvSpPr>
          <p:spPr>
            <a:xfrm>
              <a:off x="244650" y="42700"/>
              <a:ext cx="51110" cy="51110"/>
            </a:xfrm>
            <a:prstGeom prst="ellipse">
              <a:avLst/>
            </a:prstGeom>
            <a:solidFill>
              <a:srgbClr val="707274"/>
            </a:solidFill>
          </p:spPr>
        </p:sp>
        <p:sp>
          <p:nvSpPr>
            <p:cNvPr id="25216" name="object_25217"/>
            <p:cNvSpPr/>
            <p:nvPr/>
          </p:nvSpPr>
          <p:spPr>
            <a:xfrm>
              <a:off x="282800" y="229250"/>
              <a:ext cx="51110" cy="51110"/>
            </a:xfrm>
            <a:prstGeom prst="ellipse">
              <a:avLst/>
            </a:prstGeom>
            <a:solidFill>
              <a:srgbClr val="707274"/>
            </a:solidFill>
          </p:spPr>
        </p:sp>
        <p:sp>
          <p:nvSpPr>
            <p:cNvPr id="25218" name="object_25219"/>
            <p:cNvSpPr/>
            <p:nvPr/>
          </p:nvSpPr>
          <p:spPr>
            <a:xfrm>
              <a:off x="79800" y="234500"/>
              <a:ext cx="51110" cy="51110"/>
            </a:xfrm>
            <a:prstGeom prst="ellipse">
              <a:avLst/>
            </a:prstGeom>
            <a:solidFill>
              <a:srgbClr val="707274"/>
            </a:solidFill>
          </p:spPr>
        </p:sp>
        <p:sp>
          <p:nvSpPr>
            <p:cNvPr id="25220" name="object_25221"/>
            <p:cNvSpPr/>
            <p:nvPr/>
          </p:nvSpPr>
          <p:spPr>
            <a:xfrm>
              <a:off x="105350" y="23800"/>
              <a:ext cx="51110" cy="51110"/>
            </a:xfrm>
            <a:prstGeom prst="ellipse">
              <a:avLst/>
            </a:prstGeom>
            <a:solidFill>
              <a:srgbClr val="707274"/>
            </a:solidFill>
          </p:spPr>
        </p:sp>
        <p:sp>
          <p:nvSpPr>
            <p:cNvPr id="25222" name="object_25223"/>
            <p:cNvSpPr/>
            <p:nvPr/>
          </p:nvSpPr>
          <p:spPr>
            <a:xfrm>
              <a:off x="232050" y="149450"/>
              <a:ext cx="51110" cy="51110"/>
            </a:xfrm>
            <a:prstGeom prst="ellipse">
              <a:avLst/>
            </a:prstGeom>
            <a:solidFill>
              <a:srgbClr val="707274"/>
            </a:solidFill>
          </p:spPr>
        </p:sp>
        <p:sp>
          <p:nvSpPr>
            <p:cNvPr id="25224" name="object_25225"/>
            <p:cNvSpPr/>
            <p:nvPr/>
          </p:nvSpPr>
          <p:spPr>
            <a:xfrm>
              <a:off x="0" y="175000"/>
              <a:ext cx="350000" cy="0"/>
            </a:xfrm>
            <a:prstGeom prst="rect">
              <a:avLst/>
            </a:prstGeom>
            <a:noFill/>
            <a:ln w="10470">
              <a:solidFill>
                <a:srgbClr val="707274"/>
              </a:solidFill>
            </a:ln>
          </p:spPr>
        </p:sp>
        <p:sp>
          <p:nvSpPr>
            <p:cNvPr id="25226" name="object_25227"/>
            <p:cNvSpPr/>
            <p:nvPr/>
          </p:nvSpPr>
          <p:spPr>
            <a:xfrm>
              <a:off x="175000" y="0"/>
              <a:ext cx="0" cy="350000"/>
            </a:xfrm>
            <a:prstGeom prst="rect">
              <a:avLst/>
            </a:prstGeom>
            <a:noFill/>
            <a:ln w="10470">
              <a:solidFill>
                <a:srgbClr val="707274"/>
              </a:solidFill>
            </a:ln>
          </p:spPr>
        </p:sp>
        <p:sp>
          <p:nvSpPr>
            <p:cNvPr id="25228" name="25229">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230" name="25231">
            <a:hlinkClick r:id="rId9" action="ppaction://hlinksldjump" tooltip="Semantic Differential"/>
          </p:cNvPr>
          <p:cNvGrpSpPr/>
          <p:nvPr/>
        </p:nvGrpSpPr>
        <p:grpSpPr>
          <a:xfrm>
            <a:off x="18380322" y="887211"/>
            <a:ext cx="561600" cy="648000"/>
            <a:chOff x="0" y="0"/>
            <a:chExt cx="0" cy="0"/>
          </a:xfrm>
        </p:grpSpPr>
        <p:sp>
          <p:nvSpPr>
            <p:cNvPr id="25232" name="25233"/>
            <p:cNvSpPr/>
            <p:nvPr/>
          </p:nvSpPr>
          <p:spPr>
            <a:xfrm>
              <a:off x="0" y="0"/>
              <a:ext cx="350000" cy="350000"/>
            </a:xfrm>
            <a:prstGeom prst="rect">
              <a:avLst/>
            </a:prstGeom>
            <a:noFill/>
            <a:ln w="30000" cap="flat" cmpd="sng" algn="ctr">
              <a:solidFill>
                <a:srgbClr val="707274"/>
              </a:solidFill>
            </a:ln>
          </p:spPr>
        </p:sp>
        <p:cxnSp>
          <p:nvCxnSpPr>
            <p:cNvPr id="25234" name="object_25235"/>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5236" name="object_25237"/>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5238" name="25239">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240" name="25241">
            <a:hlinkClick r:id="rId10" action="ppaction://hlinksldjump"/>
          </p:cNvPr>
          <p:cNvGrpSpPr/>
          <p:nvPr/>
        </p:nvGrpSpPr>
        <p:grpSpPr>
          <a:xfrm>
            <a:off x="17356704" y="887211"/>
            <a:ext cx="561600" cy="648000"/>
            <a:chOff x="0" y="0"/>
            <a:chExt cx="0" cy="0"/>
          </a:xfrm>
        </p:grpSpPr>
        <p:sp>
          <p:nvSpPr>
            <p:cNvPr id="25242" name="25243"/>
            <p:cNvSpPr/>
            <p:nvPr/>
          </p:nvSpPr>
          <p:spPr>
            <a:xfrm>
              <a:off x="0" y="0"/>
              <a:ext cx="350000" cy="350000"/>
            </a:xfrm>
            <a:prstGeom prst="rect">
              <a:avLst/>
            </a:prstGeom>
            <a:noFill/>
            <a:ln w="30000" cap="flat" cmpd="sng" algn="ctr">
              <a:solidFill>
                <a:srgbClr val="707274"/>
              </a:solidFill>
            </a:ln>
          </p:spPr>
        </p:sp>
        <p:sp>
          <p:nvSpPr>
            <p:cNvPr id="25244" name="object_25245"/>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5246" name="object_25247"/>
            <p:cNvSpPr/>
            <p:nvPr/>
          </p:nvSpPr>
          <p:spPr>
            <a:xfrm>
              <a:off x="136856" y="41051"/>
              <a:ext cx="54000" cy="59400"/>
            </a:xfrm>
            <a:prstGeom prst="rect">
              <a:avLst/>
            </a:prstGeom>
            <a:solidFill>
              <a:srgbClr val="707274"/>
            </a:solidFill>
          </p:spPr>
        </p:sp>
        <p:sp>
          <p:nvSpPr>
            <p:cNvPr id="25248" name="object_25249"/>
            <p:cNvSpPr/>
            <p:nvPr/>
          </p:nvSpPr>
          <p:spPr>
            <a:xfrm>
              <a:off x="180596" y="70751"/>
              <a:ext cx="55300" cy="0"/>
            </a:xfrm>
            <a:prstGeom prst="line">
              <a:avLst/>
            </a:prstGeom>
            <a:solidFill>
              <a:srgbClr val="000000"/>
            </a:solidFill>
            <a:ln w="11000" cap="flat" cmpd="sng" algn="ctr">
              <a:solidFill>
                <a:srgbClr val="707274"/>
              </a:solidFill>
            </a:ln>
          </p:spPr>
        </p:sp>
        <p:sp>
          <p:nvSpPr>
            <p:cNvPr id="25250" name="object_25251"/>
            <p:cNvSpPr/>
            <p:nvPr/>
          </p:nvSpPr>
          <p:spPr>
            <a:xfrm>
              <a:off x="245893" y="41051"/>
              <a:ext cx="54000" cy="59400"/>
            </a:xfrm>
            <a:prstGeom prst="ellipse">
              <a:avLst/>
            </a:prstGeom>
            <a:solidFill>
              <a:srgbClr val="707274"/>
            </a:solidFill>
          </p:spPr>
        </p:sp>
        <p:sp>
          <p:nvSpPr>
            <p:cNvPr id="25252" name="object_25253"/>
            <p:cNvSpPr/>
            <p:nvPr/>
          </p:nvSpPr>
          <p:spPr>
            <a:xfrm>
              <a:off x="136856" y="143142"/>
              <a:ext cx="54000" cy="59400"/>
            </a:xfrm>
            <a:prstGeom prst="rect">
              <a:avLst/>
            </a:prstGeom>
            <a:solidFill>
              <a:srgbClr val="707274"/>
            </a:solidFill>
          </p:spPr>
        </p:sp>
        <p:sp>
          <p:nvSpPr>
            <p:cNvPr id="25254" name="object_25255"/>
            <p:cNvSpPr/>
            <p:nvPr/>
          </p:nvSpPr>
          <p:spPr>
            <a:xfrm>
              <a:off x="180596" y="172842"/>
              <a:ext cx="55300" cy="0"/>
            </a:xfrm>
            <a:prstGeom prst="line">
              <a:avLst/>
            </a:prstGeom>
            <a:solidFill>
              <a:srgbClr val="000000"/>
            </a:solidFill>
            <a:ln w="11000" cap="flat" cmpd="sng" algn="ctr">
              <a:solidFill>
                <a:srgbClr val="707274"/>
              </a:solidFill>
            </a:ln>
          </p:spPr>
        </p:sp>
        <p:sp>
          <p:nvSpPr>
            <p:cNvPr id="25256" name="object_25257"/>
            <p:cNvSpPr/>
            <p:nvPr/>
          </p:nvSpPr>
          <p:spPr>
            <a:xfrm>
              <a:off x="245893" y="143142"/>
              <a:ext cx="54000" cy="59400"/>
            </a:xfrm>
            <a:prstGeom prst="ellipse">
              <a:avLst/>
            </a:prstGeom>
            <a:solidFill>
              <a:srgbClr val="707274"/>
            </a:solidFill>
          </p:spPr>
        </p:sp>
        <p:sp>
          <p:nvSpPr>
            <p:cNvPr id="25258" name="object_25259"/>
            <p:cNvSpPr/>
            <p:nvPr/>
          </p:nvSpPr>
          <p:spPr>
            <a:xfrm>
              <a:off x="136856" y="237985"/>
              <a:ext cx="54000" cy="59400"/>
            </a:xfrm>
            <a:prstGeom prst="rect">
              <a:avLst/>
            </a:prstGeom>
            <a:solidFill>
              <a:srgbClr val="707274"/>
            </a:solidFill>
          </p:spPr>
        </p:sp>
        <p:sp>
          <p:nvSpPr>
            <p:cNvPr id="25260" name="object_25261"/>
            <p:cNvSpPr/>
            <p:nvPr/>
          </p:nvSpPr>
          <p:spPr>
            <a:xfrm>
              <a:off x="180596" y="267685"/>
              <a:ext cx="55300" cy="0"/>
            </a:xfrm>
            <a:prstGeom prst="line">
              <a:avLst/>
            </a:prstGeom>
            <a:solidFill>
              <a:srgbClr val="000000"/>
            </a:solidFill>
            <a:ln w="11000" cap="flat" cmpd="sng" algn="ctr">
              <a:solidFill>
                <a:srgbClr val="707274"/>
              </a:solidFill>
            </a:ln>
          </p:spPr>
        </p:sp>
        <p:sp>
          <p:nvSpPr>
            <p:cNvPr id="25262" name="object_25263"/>
            <p:cNvSpPr/>
            <p:nvPr/>
          </p:nvSpPr>
          <p:spPr>
            <a:xfrm>
              <a:off x="245893" y="237985"/>
              <a:ext cx="54000" cy="59400"/>
            </a:xfrm>
            <a:prstGeom prst="ellipse">
              <a:avLst/>
            </a:prstGeom>
            <a:solidFill>
              <a:srgbClr val="707274"/>
            </a:solidFill>
          </p:spPr>
        </p:sp>
        <p:sp>
          <p:nvSpPr>
            <p:cNvPr id="25264" name="25265">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266" name="25267">
            <a:hlinkClick r:id="rId11" action="ppaction://hlinksldjump" tooltip="Aspektkarte"/>
          </p:cNvPr>
          <p:cNvGrpSpPr/>
          <p:nvPr/>
        </p:nvGrpSpPr>
        <p:grpSpPr>
          <a:xfrm>
            <a:off x="16333086" y="887211"/>
            <a:ext cx="350000" cy="350000"/>
            <a:chOff x="0" y="0"/>
            <a:chExt cx="0" cy="0"/>
          </a:xfrm>
        </p:grpSpPr>
        <p:sp>
          <p:nvSpPr>
            <p:cNvPr id="25268" name="25269"/>
            <p:cNvSpPr/>
            <p:nvPr/>
          </p:nvSpPr>
          <p:spPr>
            <a:xfrm>
              <a:off x="0" y="0"/>
              <a:ext cx="350000" cy="350000"/>
            </a:xfrm>
            <a:prstGeom prst="rect">
              <a:avLst/>
            </a:prstGeom>
            <a:noFill/>
            <a:ln w="30000" cap="flat" cmpd="sng" algn="ctr">
              <a:solidFill>
                <a:srgbClr val="707274"/>
              </a:solidFill>
            </a:ln>
          </p:spPr>
        </p:sp>
        <p:sp>
          <p:nvSpPr>
            <p:cNvPr id="25270" name="25271"/>
            <p:cNvSpPr/>
            <p:nvPr/>
          </p:nvSpPr>
          <p:spPr>
            <a:xfrm>
              <a:off x="70000" y="0"/>
              <a:ext cx="210000" cy="0"/>
            </a:xfrm>
            <a:prstGeom prst="line">
              <a:avLst/>
            </a:prstGeom>
            <a:solidFill>
              <a:srgbClr val="000000"/>
            </a:solidFill>
            <a:ln w="11000" cap="flat" cmpd="sng" algn="ctr">
              <a:solidFill>
                <a:srgbClr val="707274"/>
              </a:solidFill>
            </a:ln>
          </p:spPr>
        </p:sp>
        <p:sp>
          <p:nvSpPr>
            <p:cNvPr id="25272" name="25273"/>
            <p:cNvSpPr/>
            <p:nvPr/>
          </p:nvSpPr>
          <p:spPr>
            <a:xfrm>
              <a:off x="70000" y="58333"/>
              <a:ext cx="210000" cy="0"/>
            </a:xfrm>
            <a:prstGeom prst="line">
              <a:avLst/>
            </a:prstGeom>
            <a:solidFill>
              <a:srgbClr val="000000"/>
            </a:solidFill>
            <a:ln w="11000" cap="flat" cmpd="sng" algn="ctr">
              <a:solidFill>
                <a:srgbClr val="707274"/>
              </a:solidFill>
            </a:ln>
          </p:spPr>
        </p:sp>
        <p:sp>
          <p:nvSpPr>
            <p:cNvPr id="25274" name="25275"/>
            <p:cNvSpPr/>
            <p:nvPr/>
          </p:nvSpPr>
          <p:spPr>
            <a:xfrm>
              <a:off x="70000" y="116667"/>
              <a:ext cx="210000" cy="0"/>
            </a:xfrm>
            <a:prstGeom prst="line">
              <a:avLst/>
            </a:prstGeom>
            <a:solidFill>
              <a:srgbClr val="000000"/>
            </a:solidFill>
            <a:ln w="11000" cap="flat" cmpd="sng" algn="ctr">
              <a:solidFill>
                <a:srgbClr val="707274"/>
              </a:solidFill>
            </a:ln>
          </p:spPr>
        </p:sp>
        <p:sp>
          <p:nvSpPr>
            <p:cNvPr id="25276" name="25277"/>
            <p:cNvSpPr/>
            <p:nvPr/>
          </p:nvSpPr>
          <p:spPr>
            <a:xfrm>
              <a:off x="70000" y="175000"/>
              <a:ext cx="210000" cy="0"/>
            </a:xfrm>
            <a:prstGeom prst="line">
              <a:avLst/>
            </a:prstGeom>
            <a:solidFill>
              <a:srgbClr val="000000"/>
            </a:solidFill>
            <a:ln w="11000" cap="flat" cmpd="sng" algn="ctr">
              <a:solidFill>
                <a:srgbClr val="707274"/>
              </a:solidFill>
            </a:ln>
          </p:spPr>
        </p:sp>
        <p:sp>
          <p:nvSpPr>
            <p:cNvPr id="25278" name="25279"/>
            <p:cNvSpPr/>
            <p:nvPr/>
          </p:nvSpPr>
          <p:spPr>
            <a:xfrm>
              <a:off x="70000" y="233333"/>
              <a:ext cx="210000" cy="0"/>
            </a:xfrm>
            <a:prstGeom prst="line">
              <a:avLst/>
            </a:prstGeom>
            <a:solidFill>
              <a:srgbClr val="000000"/>
            </a:solidFill>
            <a:ln w="11000" cap="flat" cmpd="sng" algn="ctr">
              <a:solidFill>
                <a:srgbClr val="707274"/>
              </a:solidFill>
            </a:ln>
          </p:spPr>
        </p:sp>
        <p:sp>
          <p:nvSpPr>
            <p:cNvPr id="25280" name="25281"/>
            <p:cNvSpPr/>
            <p:nvPr/>
          </p:nvSpPr>
          <p:spPr>
            <a:xfrm>
              <a:off x="70000" y="291667"/>
              <a:ext cx="210000" cy="0"/>
            </a:xfrm>
            <a:prstGeom prst="line">
              <a:avLst/>
            </a:prstGeom>
            <a:solidFill>
              <a:srgbClr val="000000"/>
            </a:solidFill>
            <a:ln w="11000" cap="flat" cmpd="sng" algn="ctr">
              <a:solidFill>
                <a:srgbClr val="707274"/>
              </a:solidFill>
            </a:ln>
          </p:spPr>
        </p:sp>
        <p:sp>
          <p:nvSpPr>
            <p:cNvPr id="25282" name="25283"/>
            <p:cNvSpPr/>
            <p:nvPr/>
          </p:nvSpPr>
          <p:spPr>
            <a:xfrm>
              <a:off x="70000" y="350000"/>
              <a:ext cx="210000" cy="0"/>
            </a:xfrm>
            <a:prstGeom prst="line">
              <a:avLst/>
            </a:prstGeom>
            <a:solidFill>
              <a:srgbClr val="000000"/>
            </a:solidFill>
            <a:ln w="11000" cap="flat" cmpd="sng" algn="ctr">
              <a:solidFill>
                <a:srgbClr val="707274"/>
              </a:solidFill>
            </a:ln>
          </p:spPr>
        </p:sp>
        <p:sp>
          <p:nvSpPr>
            <p:cNvPr id="25284" name="25285">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286" name="object_25287">
            <a:hlinkClick r:id="rId12" action="ppaction://hlinksldjump" tooltip="Tabellenband Demoskopie"/>
          </p:cNvPr>
          <p:cNvGrpSpPr/>
          <p:nvPr/>
        </p:nvGrpSpPr>
        <p:grpSpPr>
          <a:xfrm>
            <a:off x="15309468" y="887211"/>
            <a:ext cx="350000" cy="350000"/>
            <a:chOff x="0" y="0"/>
            <a:chExt cx="0" cy="0"/>
          </a:xfrm>
        </p:grpSpPr>
        <p:sp>
          <p:nvSpPr>
            <p:cNvPr id="25290" name="object_25291"/>
            <p:cNvSpPr/>
            <p:nvPr/>
          </p:nvSpPr>
          <p:spPr>
            <a:xfrm>
              <a:off x="30600" y="27733"/>
              <a:ext cx="222300" cy="61200"/>
            </a:xfrm>
            <a:prstGeom prst="rect">
              <a:avLst/>
            </a:prstGeom>
            <a:solidFill>
              <a:srgbClr val="707274"/>
            </a:solidFill>
            <a:ln>
              <a:noFill/>
            </a:ln>
          </p:spPr>
        </p:sp>
        <p:sp>
          <p:nvSpPr>
            <p:cNvPr id="25292" name="object_25293"/>
            <p:cNvSpPr/>
            <p:nvPr/>
          </p:nvSpPr>
          <p:spPr>
            <a:xfrm>
              <a:off x="0" y="27733"/>
              <a:ext cx="61200" cy="61200"/>
            </a:xfrm>
            <a:prstGeom prst="ellipse">
              <a:avLst/>
            </a:prstGeom>
            <a:solidFill>
              <a:srgbClr val="707274"/>
            </a:solidFill>
            <a:ln>
              <a:noFill/>
            </a:ln>
          </p:spPr>
        </p:sp>
        <p:sp>
          <p:nvSpPr>
            <p:cNvPr id="25294" name="object_25295"/>
            <p:cNvSpPr/>
            <p:nvPr/>
          </p:nvSpPr>
          <p:spPr>
            <a:xfrm>
              <a:off x="222300" y="27733"/>
              <a:ext cx="61200" cy="61200"/>
            </a:xfrm>
            <a:prstGeom prst="ellipse">
              <a:avLst/>
            </a:prstGeom>
            <a:solidFill>
              <a:srgbClr val="707274"/>
            </a:solidFill>
            <a:ln>
              <a:noFill/>
            </a:ln>
          </p:spPr>
        </p:sp>
        <p:sp>
          <p:nvSpPr>
            <p:cNvPr id="25296" name="object_25297"/>
            <p:cNvSpPr/>
            <p:nvPr/>
          </p:nvSpPr>
          <p:spPr>
            <a:xfrm>
              <a:off x="30600" y="144400"/>
              <a:ext cx="141800" cy="61200"/>
            </a:xfrm>
            <a:prstGeom prst="rect">
              <a:avLst/>
            </a:prstGeom>
            <a:solidFill>
              <a:srgbClr val="707274"/>
            </a:solidFill>
            <a:ln>
              <a:noFill/>
            </a:ln>
          </p:spPr>
        </p:sp>
        <p:sp>
          <p:nvSpPr>
            <p:cNvPr id="25298" name="object_25299"/>
            <p:cNvSpPr/>
            <p:nvPr/>
          </p:nvSpPr>
          <p:spPr>
            <a:xfrm>
              <a:off x="0" y="144400"/>
              <a:ext cx="61200" cy="61200"/>
            </a:xfrm>
            <a:prstGeom prst="ellipse">
              <a:avLst/>
            </a:prstGeom>
            <a:solidFill>
              <a:srgbClr val="707274"/>
            </a:solidFill>
            <a:ln>
              <a:noFill/>
            </a:ln>
          </p:spPr>
        </p:sp>
        <p:sp>
          <p:nvSpPr>
            <p:cNvPr id="25300" name="object_25301"/>
            <p:cNvSpPr/>
            <p:nvPr/>
          </p:nvSpPr>
          <p:spPr>
            <a:xfrm>
              <a:off x="141800" y="144400"/>
              <a:ext cx="61200" cy="61200"/>
            </a:xfrm>
            <a:prstGeom prst="ellipse">
              <a:avLst/>
            </a:prstGeom>
            <a:solidFill>
              <a:srgbClr val="707274"/>
            </a:solidFill>
            <a:ln>
              <a:noFill/>
            </a:ln>
          </p:spPr>
        </p:sp>
        <p:sp>
          <p:nvSpPr>
            <p:cNvPr id="25302" name="object_25303"/>
            <p:cNvSpPr/>
            <p:nvPr/>
          </p:nvSpPr>
          <p:spPr>
            <a:xfrm>
              <a:off x="30600" y="261067"/>
              <a:ext cx="288800" cy="61200"/>
            </a:xfrm>
            <a:prstGeom prst="rect">
              <a:avLst/>
            </a:prstGeom>
            <a:solidFill>
              <a:srgbClr val="707274"/>
            </a:solidFill>
            <a:ln>
              <a:noFill/>
            </a:ln>
          </p:spPr>
        </p:sp>
        <p:sp>
          <p:nvSpPr>
            <p:cNvPr id="25304" name="object_25305"/>
            <p:cNvSpPr/>
            <p:nvPr/>
          </p:nvSpPr>
          <p:spPr>
            <a:xfrm>
              <a:off x="0" y="261067"/>
              <a:ext cx="61200" cy="61200"/>
            </a:xfrm>
            <a:prstGeom prst="ellipse">
              <a:avLst/>
            </a:prstGeom>
            <a:solidFill>
              <a:srgbClr val="707274"/>
            </a:solidFill>
            <a:ln>
              <a:noFill/>
            </a:ln>
          </p:spPr>
        </p:sp>
        <p:sp>
          <p:nvSpPr>
            <p:cNvPr id="25306" name="object_25307"/>
            <p:cNvSpPr/>
            <p:nvPr/>
          </p:nvSpPr>
          <p:spPr>
            <a:xfrm>
              <a:off x="288800" y="261067"/>
              <a:ext cx="61200" cy="61200"/>
            </a:xfrm>
            <a:prstGeom prst="ellipse">
              <a:avLst/>
            </a:prstGeom>
            <a:solidFill>
              <a:srgbClr val="707274"/>
            </a:solidFill>
            <a:ln>
              <a:noFill/>
            </a:ln>
          </p:spPr>
        </p:sp>
        <p:sp>
          <p:nvSpPr>
            <p:cNvPr id="25308" name="object_25309"/>
            <p:cNvSpPr/>
            <p:nvPr/>
          </p:nvSpPr>
          <p:spPr>
            <a:xfrm>
              <a:off x="263500" y="58333"/>
              <a:ext cx="0" cy="233333"/>
            </a:xfrm>
            <a:prstGeom prst="rect">
              <a:avLst/>
            </a:prstGeom>
            <a:noFill/>
            <a:ln w="10470">
              <a:solidFill>
                <a:srgbClr val="707274"/>
              </a:solidFill>
            </a:ln>
          </p:spPr>
        </p:sp>
        <p:sp>
          <p:nvSpPr>
            <p:cNvPr id="25310" name="25311">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5312" name="object_25313"/>
          <p:cNvSpPr/>
          <p:nvPr/>
        </p:nvSpPr>
        <p:spPr>
          <a:xfrm>
            <a:off x="16376529" y="257782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2.2</a:t>
            </a:r>
          </a:p>
        </p:txBody>
      </p:sp>
      <p:sp>
        <p:nvSpPr>
          <p:cNvPr id="25314" name="object_25315"/>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local organization is to a large extent an attractive employer.</a:t>
            </a:r>
            <a:endParaRPr sz="2450" dirty="0">
              <a:latin typeface="Arial"/>
              <a:cs typeface="Arial"/>
            </a:endParaRPr>
          </a:p>
        </p:txBody>
      </p:sp>
      <p:sp>
        <p:nvSpPr>
          <p:cNvPr id="25316" name="object_25317"/>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5318" name="object_25319"/>
          <p:cNvSpPr/>
          <p:nvPr/>
        </p:nvSpPr>
        <p:spPr>
          <a:xfrm>
            <a:off x="7345326" y="3599878"/>
            <a:ext cx="0" cy="6368604"/>
          </a:xfrm>
          <a:prstGeom prst="rect">
            <a:avLst/>
          </a:prstGeom>
          <a:ln w="5235">
            <a:solidFill>
              <a:srgbClr val="000000"/>
            </a:solidFill>
          </a:ln>
        </p:spPr>
      </p:sp>
      <p:sp>
        <p:nvSpPr>
          <p:cNvPr id="25320" name="object_25321"/>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5322" name="object_25323"/>
          <p:cNvSpPr/>
          <p:nvPr/>
        </p:nvSpPr>
        <p:spPr>
          <a:xfrm>
            <a:off x="9026775" y="3599878"/>
            <a:ext cx="0" cy="6368604"/>
          </a:xfrm>
          <a:prstGeom prst="rect">
            <a:avLst/>
          </a:prstGeom>
          <a:ln w="5235">
            <a:solidFill>
              <a:srgbClr val="767A7C"/>
            </a:solidFill>
          </a:ln>
        </p:spPr>
      </p:sp>
      <p:sp>
        <p:nvSpPr>
          <p:cNvPr id="25324" name="object_25325"/>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5326" name="object_25327"/>
          <p:cNvSpPr/>
          <p:nvPr/>
        </p:nvSpPr>
        <p:spPr>
          <a:xfrm>
            <a:off x="10708225" y="3599878"/>
            <a:ext cx="0" cy="6368604"/>
          </a:xfrm>
          <a:prstGeom prst="rect">
            <a:avLst/>
          </a:prstGeom>
          <a:ln w="5235">
            <a:solidFill>
              <a:srgbClr val="767A7C"/>
            </a:solidFill>
          </a:ln>
        </p:spPr>
      </p:sp>
      <p:sp>
        <p:nvSpPr>
          <p:cNvPr id="25328" name="object_25329"/>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5330" name="object_25331"/>
          <p:cNvSpPr/>
          <p:nvPr/>
        </p:nvSpPr>
        <p:spPr>
          <a:xfrm>
            <a:off x="12389674" y="3599878"/>
            <a:ext cx="0" cy="6368604"/>
          </a:xfrm>
          <a:prstGeom prst="rect">
            <a:avLst/>
          </a:prstGeom>
          <a:ln w="5235">
            <a:solidFill>
              <a:srgbClr val="767A7C"/>
            </a:solidFill>
          </a:ln>
        </p:spPr>
      </p:sp>
      <p:sp>
        <p:nvSpPr>
          <p:cNvPr id="25332" name="object_25333"/>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5334" name="object_25335"/>
          <p:cNvSpPr/>
          <p:nvPr/>
        </p:nvSpPr>
        <p:spPr>
          <a:xfrm>
            <a:off x="14071124" y="3599878"/>
            <a:ext cx="0" cy="6368604"/>
          </a:xfrm>
          <a:prstGeom prst="rect">
            <a:avLst/>
          </a:prstGeom>
          <a:ln w="5235">
            <a:solidFill>
              <a:srgbClr val="767A7C"/>
            </a:solidFill>
          </a:ln>
        </p:spPr>
      </p:sp>
      <p:sp>
        <p:nvSpPr>
          <p:cNvPr id="25336" name="object_25337"/>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5338" name="object_25339"/>
          <p:cNvSpPr/>
          <p:nvPr/>
        </p:nvSpPr>
        <p:spPr>
          <a:xfrm>
            <a:off x="15752573" y="3599878"/>
            <a:ext cx="0" cy="6368604"/>
          </a:xfrm>
          <a:prstGeom prst="rect">
            <a:avLst/>
          </a:prstGeom>
          <a:ln w="5235">
            <a:solidFill>
              <a:srgbClr val="000000"/>
            </a:solidFill>
          </a:ln>
        </p:spPr>
      </p:sp>
      <p:sp>
        <p:nvSpPr>
          <p:cNvPr id="25102" name="object_25103"/>
          <p:cNvSpPr/>
          <p:nvPr/>
        </p:nvSpPr>
        <p:spPr>
          <a:xfrm>
            <a:off x="7345326" y="3442398"/>
            <a:ext cx="5128421" cy="157480"/>
          </a:xfrm>
          <a:prstGeom prst="rect">
            <a:avLst/>
          </a:prstGeom>
          <a:solidFill>
            <a:srgbClr val="DB2D3C"/>
          </a:solidFill>
        </p:spPr>
      </p:sp>
      <p:sp>
        <p:nvSpPr>
          <p:cNvPr id="25104" name="object_25105"/>
          <p:cNvSpPr/>
          <p:nvPr/>
        </p:nvSpPr>
        <p:spPr>
          <a:xfrm>
            <a:off x="12473747" y="3442398"/>
            <a:ext cx="1008870" cy="157480"/>
          </a:xfrm>
          <a:prstGeom prst="rect">
            <a:avLst/>
          </a:prstGeom>
          <a:solidFill>
            <a:srgbClr val="FABC46"/>
          </a:solidFill>
        </p:spPr>
      </p:sp>
      <p:sp>
        <p:nvSpPr>
          <p:cNvPr id="25106" name="object_25107"/>
          <p:cNvSpPr/>
          <p:nvPr/>
        </p:nvSpPr>
        <p:spPr>
          <a:xfrm>
            <a:off x="13482617" y="3442398"/>
            <a:ext cx="2269957" cy="157480"/>
          </a:xfrm>
          <a:prstGeom prst="rect">
            <a:avLst/>
          </a:prstGeom>
          <a:solidFill>
            <a:srgbClr val="35B77C"/>
          </a:solidFill>
        </p:spPr>
      </p:sp>
      <p:sp>
        <p:nvSpPr>
          <p:cNvPr id="25340" name="object_25341"/>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5342" name="object_25343"/>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694</a:t>
            </a:r>
          </a:p>
        </p:txBody>
      </p:sp>
      <p:sp>
        <p:nvSpPr>
          <p:cNvPr id="25344" name="object_25345"/>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I=46%</a:t>
            </a:r>
          </a:p>
        </p:txBody>
      </p:sp>
      <p:sp>
        <p:nvSpPr>
          <p:cNvPr id="25346" name="object_25347"/>
          <p:cNvSpPr/>
          <p:nvPr/>
        </p:nvSpPr>
        <p:spPr>
          <a:xfrm>
            <a:off x="7345326" y="3759093"/>
            <a:ext cx="6454440" cy="212287"/>
          </a:xfrm>
          <a:prstGeom prst="rect">
            <a:avLst/>
          </a:prstGeom>
          <a:solidFill>
            <a:srgbClr val="49C0B6"/>
          </a:solidFill>
        </p:spPr>
      </p:sp>
      <p:sp>
        <p:nvSpPr>
          <p:cNvPr id="25348" name="object_25349"/>
          <p:cNvSpPr/>
          <p:nvPr/>
        </p:nvSpPr>
        <p:spPr>
          <a:xfrm>
            <a:off x="13799766" y="3599878"/>
            <a:ext cx="0" cy="6368604"/>
          </a:xfrm>
          <a:prstGeom prst="rect">
            <a:avLst/>
          </a:prstGeom>
          <a:ln w="21000">
            <a:solidFill>
              <a:srgbClr val="49C0B6"/>
            </a:solidFill>
          </a:ln>
        </p:spPr>
      </p:sp>
      <p:sp>
        <p:nvSpPr>
          <p:cNvPr id="25350" name="object_25351"/>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5352" name="object_25353"/>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5354" name="object_25355"/>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5356" name="object_25357"/>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84</a:t>
            </a:r>
          </a:p>
        </p:txBody>
      </p:sp>
      <p:sp>
        <p:nvSpPr>
          <p:cNvPr id="25358" name="object_25359"/>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I=44%</a:t>
            </a:r>
          </a:p>
        </p:txBody>
      </p:sp>
      <p:sp>
        <p:nvSpPr>
          <p:cNvPr id="25360" name="object_25361"/>
          <p:cNvSpPr/>
          <p:nvPr/>
        </p:nvSpPr>
        <p:spPr>
          <a:xfrm>
            <a:off x="7345326" y="4820527"/>
            <a:ext cx="6705780" cy="212287"/>
          </a:xfrm>
          <a:prstGeom prst="rect">
            <a:avLst/>
          </a:prstGeom>
          <a:solidFill>
            <a:srgbClr val="49C0B6"/>
          </a:solidFill>
        </p:spPr>
      </p:sp>
      <p:sp>
        <p:nvSpPr>
          <p:cNvPr id="25362" name="object_25363"/>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5364" name="object_25365"/>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205</a:t>
            </a:r>
          </a:p>
        </p:txBody>
      </p:sp>
      <p:sp>
        <p:nvSpPr>
          <p:cNvPr id="25366" name="object_25367"/>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I=48%</a:t>
            </a:r>
          </a:p>
        </p:txBody>
      </p:sp>
      <p:sp>
        <p:nvSpPr>
          <p:cNvPr id="25368" name="object_25369"/>
          <p:cNvSpPr/>
          <p:nvPr/>
        </p:nvSpPr>
        <p:spPr>
          <a:xfrm>
            <a:off x="7345326" y="5351244"/>
            <a:ext cx="6340295" cy="212287"/>
          </a:xfrm>
          <a:prstGeom prst="rect">
            <a:avLst/>
          </a:prstGeom>
          <a:solidFill>
            <a:srgbClr val="49C0B6"/>
          </a:solidFill>
        </p:spPr>
      </p:sp>
      <p:sp>
        <p:nvSpPr>
          <p:cNvPr id="25370" name="object_25371"/>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5372" name="object_25373"/>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5374" name="object_25375"/>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376" name="object_25377"/>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29</a:t>
            </a:r>
          </a:p>
        </p:txBody>
      </p:sp>
      <p:sp>
        <p:nvSpPr>
          <p:cNvPr id="25378" name="object_25379"/>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A=1.6 | I=14%</a:t>
            </a:r>
          </a:p>
        </p:txBody>
      </p:sp>
      <p:sp>
        <p:nvSpPr>
          <p:cNvPr id="25380" name="object_25381"/>
          <p:cNvSpPr/>
          <p:nvPr/>
        </p:nvSpPr>
        <p:spPr>
          <a:xfrm>
            <a:off x="7345326" y="6412678"/>
            <a:ext cx="7421570" cy="212287"/>
          </a:xfrm>
          <a:prstGeom prst="rect">
            <a:avLst/>
          </a:prstGeom>
          <a:solidFill>
            <a:srgbClr val="49C0B6"/>
          </a:solidFill>
        </p:spPr>
      </p:sp>
      <p:sp>
        <p:nvSpPr>
          <p:cNvPr id="25382" name="object_25383"/>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384" name="object_25385"/>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102</a:t>
            </a:r>
          </a:p>
        </p:txBody>
      </p:sp>
      <p:sp>
        <p:nvSpPr>
          <p:cNvPr id="25386" name="object_25387"/>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I=46%</a:t>
            </a:r>
          </a:p>
        </p:txBody>
      </p:sp>
      <p:sp>
        <p:nvSpPr>
          <p:cNvPr id="25388" name="object_25389"/>
          <p:cNvSpPr/>
          <p:nvPr/>
        </p:nvSpPr>
        <p:spPr>
          <a:xfrm>
            <a:off x="7345326" y="6943395"/>
            <a:ext cx="6132345" cy="212287"/>
          </a:xfrm>
          <a:prstGeom prst="rect">
            <a:avLst/>
          </a:prstGeom>
          <a:solidFill>
            <a:srgbClr val="49C0B6"/>
          </a:solidFill>
        </p:spPr>
      </p:sp>
      <p:sp>
        <p:nvSpPr>
          <p:cNvPr id="25390" name="object_25391"/>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392" name="object_25393"/>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153</a:t>
            </a:r>
          </a:p>
        </p:txBody>
      </p:sp>
      <p:sp>
        <p:nvSpPr>
          <p:cNvPr id="25394" name="object_25395"/>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I=56%</a:t>
            </a:r>
          </a:p>
        </p:txBody>
      </p:sp>
      <p:sp>
        <p:nvSpPr>
          <p:cNvPr id="25396" name="object_25397"/>
          <p:cNvSpPr/>
          <p:nvPr/>
        </p:nvSpPr>
        <p:spPr>
          <a:xfrm>
            <a:off x="7345326" y="7474112"/>
            <a:ext cx="6407092" cy="212287"/>
          </a:xfrm>
          <a:prstGeom prst="rect">
            <a:avLst/>
          </a:prstGeom>
          <a:solidFill>
            <a:srgbClr val="49C0B6"/>
          </a:solidFill>
        </p:spPr>
      </p:sp>
      <p:sp>
        <p:nvSpPr>
          <p:cNvPr id="25398" name="object_25399"/>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5400" name="object_25401"/>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5402" name="object_25403"/>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404" name="object_25405"/>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12</a:t>
            </a:r>
          </a:p>
        </p:txBody>
      </p:sp>
      <p:sp>
        <p:nvSpPr>
          <p:cNvPr id="25406" name="object_25407"/>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I=0%</a:t>
            </a:r>
          </a:p>
        </p:txBody>
      </p:sp>
      <p:sp>
        <p:nvSpPr>
          <p:cNvPr id="25408" name="object_25409"/>
          <p:cNvSpPr/>
          <p:nvPr/>
        </p:nvSpPr>
        <p:spPr>
          <a:xfrm>
            <a:off x="7345326" y="8535546"/>
            <a:ext cx="6305435" cy="212287"/>
          </a:xfrm>
          <a:prstGeom prst="rect">
            <a:avLst/>
          </a:prstGeom>
          <a:solidFill>
            <a:srgbClr val="49C0B6"/>
          </a:solidFill>
        </p:spPr>
      </p:sp>
      <p:sp>
        <p:nvSpPr>
          <p:cNvPr id="25410" name="object_25411"/>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412" name="object_25413"/>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179</a:t>
            </a:r>
          </a:p>
        </p:txBody>
      </p:sp>
      <p:sp>
        <p:nvSpPr>
          <p:cNvPr id="25414" name="object_25415"/>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I=56%</a:t>
            </a:r>
          </a:p>
        </p:txBody>
      </p:sp>
      <p:sp>
        <p:nvSpPr>
          <p:cNvPr id="25416" name="object_25417"/>
          <p:cNvSpPr/>
          <p:nvPr/>
        </p:nvSpPr>
        <p:spPr>
          <a:xfrm>
            <a:off x="7345326" y="9066263"/>
            <a:ext cx="6303087" cy="212287"/>
          </a:xfrm>
          <a:prstGeom prst="rect">
            <a:avLst/>
          </a:prstGeom>
          <a:solidFill>
            <a:srgbClr val="49C0B6"/>
          </a:solidFill>
        </p:spPr>
      </p:sp>
      <p:sp>
        <p:nvSpPr>
          <p:cNvPr id="25418" name="object_25419"/>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420" name="object_25421"/>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86</a:t>
            </a:r>
          </a:p>
        </p:txBody>
      </p:sp>
      <p:sp>
        <p:nvSpPr>
          <p:cNvPr id="25422" name="object_25423"/>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I=41%</a:t>
            </a:r>
          </a:p>
        </p:txBody>
      </p:sp>
      <p:sp>
        <p:nvSpPr>
          <p:cNvPr id="25424" name="object_25425"/>
          <p:cNvSpPr/>
          <p:nvPr/>
        </p:nvSpPr>
        <p:spPr>
          <a:xfrm>
            <a:off x="7345326" y="9596980"/>
            <a:ext cx="6706246" cy="212287"/>
          </a:xfrm>
          <a:prstGeom prst="rect">
            <a:avLst/>
          </a:prstGeom>
          <a:solidFill>
            <a:srgbClr val="49C0B6"/>
          </a:solidFill>
        </p:spPr>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34" name="object_25435"/>
          <p:cNvSpPr>
            <a:spLocks noGrp="1"/>
          </p:cNvSpPr>
          <p:nvPr/>
        </p:nvSpPr>
        <p:spPr>
          <a:xfrm>
            <a:off x="663156" y="586369"/>
            <a:ext cx="922019" cy="922019"/>
          </a:xfrm>
          <a:prstGeom prst="ellipse">
            <a:avLst/>
          </a:prstGeom>
          <a:solidFill>
            <a:srgbClr val="F48798"/>
          </a:solidFill>
        </p:spPr>
        <p:txBody>
          <a:bodyPr wrap="square" lIns="0" tIns="0" rIns="0" bIns="0" rtlCol="0" anchor="ctr"/>
          <a:lstStyle/>
          <a:p>
            <a:pPr algn="ctr"/>
            <a:r>
              <a:rPr sz="2950" b="1" dirty="0">
                <a:solidFill>
                  <a:srgbClr val="FFFFFF"/>
                </a:solidFill>
                <a:latin typeface="Arial"/>
                <a:ea typeface="Arial"/>
              </a:rPr>
              <a:t>23</a:t>
            </a:r>
            <a:endParaRPr sz="2950" b="1" dirty="0"/>
          </a:p>
        </p:txBody>
      </p:sp>
      <p:sp>
        <p:nvSpPr>
          <p:cNvPr id="25436" name="object_25437"/>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product recommendation</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5438" name="25439">
            <a:hlinkClick r:id="rId3" action="ppaction://hlinksldjump" tooltip="Content"/>
          </p:cNvPr>
          <p:cNvGrpSpPr/>
          <p:nvPr/>
        </p:nvGrpSpPr>
        <p:grpSpPr>
          <a:xfrm>
            <a:off x="19403940" y="295737"/>
            <a:ext cx="350000" cy="350000"/>
            <a:chOff x="0" y="0"/>
            <a:chExt cx="0" cy="0"/>
          </a:xfrm>
        </p:grpSpPr>
        <p:sp>
          <p:nvSpPr>
            <p:cNvPr id="25440" name="25441"/>
            <p:cNvSpPr/>
            <p:nvPr/>
          </p:nvSpPr>
          <p:spPr>
            <a:xfrm>
              <a:off x="0" y="0"/>
              <a:ext cx="350000" cy="350000"/>
            </a:xfrm>
            <a:prstGeom prst="rect">
              <a:avLst/>
            </a:prstGeom>
            <a:noFill/>
            <a:ln w="30000" cap="flat" cmpd="sng" algn="ctr">
              <a:solidFill>
                <a:srgbClr val="707274"/>
              </a:solidFill>
            </a:ln>
          </p:spPr>
        </p:sp>
        <p:sp>
          <p:nvSpPr>
            <p:cNvPr id="25442" name="25443">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5444" name="25445">
            <a:hlinkClick r:id="rId4" action="ppaction://hlinksldjump" tooltip="Project overview"/>
          </p:cNvPr>
          <p:cNvGrpSpPr/>
          <p:nvPr/>
        </p:nvGrpSpPr>
        <p:grpSpPr>
          <a:xfrm>
            <a:off x="18380322" y="295737"/>
            <a:ext cx="350000" cy="350000"/>
            <a:chOff x="0" y="0"/>
            <a:chExt cx="0" cy="0"/>
          </a:xfrm>
        </p:grpSpPr>
        <p:sp>
          <p:nvSpPr>
            <p:cNvPr id="25446" name="25447"/>
            <p:cNvSpPr/>
            <p:nvPr/>
          </p:nvSpPr>
          <p:spPr>
            <a:xfrm>
              <a:off x="0" y="0"/>
              <a:ext cx="350000" cy="350000"/>
            </a:xfrm>
            <a:prstGeom prst="rect">
              <a:avLst/>
            </a:prstGeom>
            <a:noFill/>
            <a:ln w="30000" cap="flat" cmpd="sng" algn="ctr">
              <a:solidFill>
                <a:srgbClr val="707274"/>
              </a:solidFill>
            </a:ln>
          </p:spPr>
        </p:sp>
        <p:sp>
          <p:nvSpPr>
            <p:cNvPr id="25448" name="25449"/>
            <p:cNvSpPr/>
            <p:nvPr/>
          </p:nvSpPr>
          <p:spPr>
            <a:xfrm>
              <a:off x="0" y="280000"/>
              <a:ext cx="350000" cy="0"/>
            </a:xfrm>
            <a:prstGeom prst="line">
              <a:avLst/>
            </a:prstGeom>
            <a:solidFill>
              <a:srgbClr val="000000"/>
            </a:solidFill>
            <a:ln w="11000" cap="flat" cmpd="sng" algn="ctr">
              <a:solidFill>
                <a:srgbClr val="707274"/>
              </a:solidFill>
            </a:ln>
          </p:spPr>
        </p:sp>
        <p:sp>
          <p:nvSpPr>
            <p:cNvPr id="25450" name="25451"/>
            <p:cNvSpPr/>
            <p:nvPr/>
          </p:nvSpPr>
          <p:spPr>
            <a:xfrm>
              <a:off x="175000" y="280000"/>
              <a:ext cx="0" cy="70000"/>
            </a:xfrm>
            <a:prstGeom prst="line">
              <a:avLst/>
            </a:prstGeom>
            <a:solidFill>
              <a:srgbClr val="000000"/>
            </a:solidFill>
            <a:ln w="11000" cap="flat" cmpd="sng" algn="ctr">
              <a:solidFill>
                <a:srgbClr val="707274"/>
              </a:solidFill>
            </a:ln>
          </p:spPr>
        </p:sp>
        <p:sp>
          <p:nvSpPr>
            <p:cNvPr id="25452" name="object_25453"/>
            <p:cNvSpPr/>
            <p:nvPr/>
          </p:nvSpPr>
          <p:spPr>
            <a:xfrm>
              <a:off x="50000" y="87500"/>
              <a:ext cx="75000" cy="75000"/>
            </a:xfrm>
            <a:prstGeom prst="ellipse">
              <a:avLst/>
            </a:prstGeom>
            <a:solidFill>
              <a:srgbClr val="707274"/>
            </a:solidFill>
          </p:spPr>
        </p:sp>
        <p:sp>
          <p:nvSpPr>
            <p:cNvPr id="25454" name="object_25455"/>
            <p:cNvSpPr/>
            <p:nvPr/>
          </p:nvSpPr>
          <p:spPr>
            <a:xfrm>
              <a:off x="137500" y="87500"/>
              <a:ext cx="75000" cy="75000"/>
            </a:xfrm>
            <a:prstGeom prst="ellipse">
              <a:avLst/>
            </a:prstGeom>
            <a:solidFill>
              <a:srgbClr val="707274"/>
            </a:solidFill>
          </p:spPr>
        </p:sp>
        <p:sp>
          <p:nvSpPr>
            <p:cNvPr id="25456" name="object_25457"/>
            <p:cNvSpPr/>
            <p:nvPr/>
          </p:nvSpPr>
          <p:spPr>
            <a:xfrm>
              <a:off x="225000" y="87500"/>
              <a:ext cx="75000" cy="75000"/>
            </a:xfrm>
            <a:prstGeom prst="ellipse">
              <a:avLst/>
            </a:prstGeom>
            <a:solidFill>
              <a:srgbClr val="707274"/>
            </a:solidFill>
          </p:spPr>
        </p:sp>
        <p:sp>
          <p:nvSpPr>
            <p:cNvPr id="25458" name="25459"/>
            <p:cNvSpPr/>
            <p:nvPr/>
          </p:nvSpPr>
          <p:spPr>
            <a:xfrm>
              <a:off x="105000" y="233333"/>
              <a:ext cx="140000" cy="0"/>
            </a:xfrm>
            <a:prstGeom prst="rect">
              <a:avLst/>
            </a:prstGeom>
            <a:noFill/>
            <a:ln w="30000" cap="flat" cmpd="sng" algn="ctr">
              <a:solidFill>
                <a:srgbClr val="707274"/>
              </a:solidFill>
            </a:ln>
          </p:spPr>
        </p:sp>
        <p:sp>
          <p:nvSpPr>
            <p:cNvPr id="25460" name="25461">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462" name="25463">
            <a:hlinkClick r:id="rId5" action="ppaction://hlinksldjump" tooltip="Response-Rate"/>
          </p:cNvPr>
          <p:cNvGrpSpPr/>
          <p:nvPr/>
        </p:nvGrpSpPr>
        <p:grpSpPr>
          <a:xfrm>
            <a:off x="17356704" y="295737"/>
            <a:ext cx="350000" cy="350000"/>
            <a:chOff x="0" y="0"/>
            <a:chExt cx="0" cy="0"/>
          </a:xfrm>
        </p:grpSpPr>
        <p:sp>
          <p:nvSpPr>
            <p:cNvPr id="25464" name="25465"/>
            <p:cNvSpPr/>
            <p:nvPr/>
          </p:nvSpPr>
          <p:spPr>
            <a:xfrm>
              <a:off x="0" y="0"/>
              <a:ext cx="350000" cy="350000"/>
            </a:xfrm>
            <a:prstGeom prst="rect">
              <a:avLst/>
            </a:prstGeom>
            <a:noFill/>
            <a:ln w="30000" cap="flat" cmpd="sng" algn="ctr">
              <a:solidFill>
                <a:srgbClr val="707274"/>
              </a:solidFill>
            </a:ln>
          </p:spPr>
        </p:sp>
        <p:sp>
          <p:nvSpPr>
            <p:cNvPr id="25466" name="25467">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5468" name="object_25469">
            <a:hlinkClick r:id="rId6" action="ppaction://hlinksldjump" tooltip="Index overview"/>
          </p:cNvPr>
          <p:cNvGrpSpPr/>
          <p:nvPr/>
        </p:nvGrpSpPr>
        <p:grpSpPr>
          <a:xfrm>
            <a:off x="16333086" y="295737"/>
            <a:ext cx="511198" cy="515004"/>
            <a:chOff x="17809255" y="706508"/>
            <a:chExt cx="711198" cy="715004"/>
          </a:xfrm>
        </p:grpSpPr>
        <p:sp>
          <p:nvSpPr>
            <p:cNvPr id="25470" name="object_25471"/>
            <p:cNvSpPr/>
            <p:nvPr/>
          </p:nvSpPr>
          <p:spPr>
            <a:xfrm>
              <a:off x="17809255" y="706508"/>
              <a:ext cx="711198" cy="715004"/>
            </a:xfrm>
            <a:prstGeom prst="rect">
              <a:avLst/>
            </a:prstGeom>
            <a:solidFill>
              <a:srgbClr val="FFFFFF">
                <a:alpha val="500"/>
              </a:srgbClr>
            </a:solidFill>
            <a:ln>
              <a:noFill/>
            </a:ln>
          </p:spPr>
        </p:sp>
        <p:sp>
          <p:nvSpPr>
            <p:cNvPr id="25472" name="object_25473"/>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5474" name="object_25475"/>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5476" name="object_25477"/>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5478" name="object_25479"/>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5480" name="object_25481"/>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5482" name="object_25483"/>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5484" name="object_25485"/>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5486" name="object_25487"/>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5488" name="object_25489"/>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5490" name="object_25491">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5492" name="object_25493">
            <a:hlinkClick r:id="rId7" action="ppaction://hlinksldjump" tooltip="Dimensions"/>
          </p:cNvPr>
          <p:cNvGrpSpPr/>
          <p:nvPr/>
        </p:nvGrpSpPr>
        <p:grpSpPr>
          <a:xfrm>
            <a:off x="15309468" y="295737"/>
            <a:ext cx="350000" cy="350000"/>
            <a:chOff x="0" y="0"/>
            <a:chExt cx="0" cy="0"/>
          </a:xfrm>
        </p:grpSpPr>
        <p:sp>
          <p:nvSpPr>
            <p:cNvPr id="25494" name="object_25495"/>
            <p:cNvSpPr/>
            <p:nvPr/>
          </p:nvSpPr>
          <p:spPr>
            <a:xfrm>
              <a:off x="30600" y="27733"/>
              <a:ext cx="113800" cy="61200"/>
            </a:xfrm>
            <a:prstGeom prst="rect">
              <a:avLst/>
            </a:prstGeom>
            <a:solidFill>
              <a:srgbClr val="707274"/>
            </a:solidFill>
            <a:ln>
              <a:noFill/>
            </a:ln>
          </p:spPr>
        </p:sp>
        <p:sp>
          <p:nvSpPr>
            <p:cNvPr id="25496" name="object_25497"/>
            <p:cNvSpPr/>
            <p:nvPr/>
          </p:nvSpPr>
          <p:spPr>
            <a:xfrm>
              <a:off x="275600" y="27733"/>
              <a:ext cx="43800" cy="61200"/>
            </a:xfrm>
            <a:prstGeom prst="rect">
              <a:avLst/>
            </a:prstGeom>
            <a:solidFill>
              <a:srgbClr val="707274"/>
            </a:solidFill>
            <a:ln>
              <a:noFill/>
            </a:ln>
          </p:spPr>
        </p:sp>
        <p:sp>
          <p:nvSpPr>
            <p:cNvPr id="25498" name="object_25499"/>
            <p:cNvSpPr/>
            <p:nvPr/>
          </p:nvSpPr>
          <p:spPr>
            <a:xfrm>
              <a:off x="0" y="27733"/>
              <a:ext cx="61200" cy="61200"/>
            </a:xfrm>
            <a:prstGeom prst="ellipse">
              <a:avLst/>
            </a:prstGeom>
            <a:solidFill>
              <a:srgbClr val="707274"/>
            </a:solidFill>
            <a:ln>
              <a:noFill/>
            </a:ln>
          </p:spPr>
        </p:sp>
        <p:sp>
          <p:nvSpPr>
            <p:cNvPr id="25500" name="object_25501"/>
            <p:cNvSpPr/>
            <p:nvPr/>
          </p:nvSpPr>
          <p:spPr>
            <a:xfrm>
              <a:off x="113800" y="27733"/>
              <a:ext cx="61200" cy="61200"/>
            </a:xfrm>
            <a:prstGeom prst="ellipse">
              <a:avLst/>
            </a:prstGeom>
            <a:solidFill>
              <a:srgbClr val="707274"/>
            </a:solidFill>
            <a:ln>
              <a:noFill/>
            </a:ln>
          </p:spPr>
        </p:sp>
        <p:sp>
          <p:nvSpPr>
            <p:cNvPr id="25502" name="object_25503"/>
            <p:cNvSpPr/>
            <p:nvPr/>
          </p:nvSpPr>
          <p:spPr>
            <a:xfrm>
              <a:off x="288800" y="27733"/>
              <a:ext cx="61200" cy="61200"/>
            </a:xfrm>
            <a:prstGeom prst="ellipse">
              <a:avLst/>
            </a:prstGeom>
            <a:solidFill>
              <a:srgbClr val="707274"/>
            </a:solidFill>
            <a:ln>
              <a:noFill/>
            </a:ln>
          </p:spPr>
        </p:sp>
        <p:sp>
          <p:nvSpPr>
            <p:cNvPr id="25504" name="object_25505"/>
            <p:cNvSpPr/>
            <p:nvPr/>
          </p:nvSpPr>
          <p:spPr>
            <a:xfrm>
              <a:off x="245000" y="27733"/>
              <a:ext cx="61200" cy="61200"/>
            </a:xfrm>
            <a:prstGeom prst="ellipse">
              <a:avLst/>
            </a:prstGeom>
            <a:solidFill>
              <a:srgbClr val="707274"/>
            </a:solidFill>
            <a:ln>
              <a:noFill/>
            </a:ln>
          </p:spPr>
        </p:sp>
        <p:sp>
          <p:nvSpPr>
            <p:cNvPr id="25506" name="object_25507"/>
            <p:cNvSpPr/>
            <p:nvPr/>
          </p:nvSpPr>
          <p:spPr>
            <a:xfrm>
              <a:off x="30600" y="144400"/>
              <a:ext cx="43800" cy="61200"/>
            </a:xfrm>
            <a:prstGeom prst="rect">
              <a:avLst/>
            </a:prstGeom>
            <a:solidFill>
              <a:srgbClr val="707274"/>
            </a:solidFill>
            <a:ln>
              <a:noFill/>
            </a:ln>
          </p:spPr>
        </p:sp>
        <p:sp>
          <p:nvSpPr>
            <p:cNvPr id="25508" name="object_25509"/>
            <p:cNvSpPr/>
            <p:nvPr/>
          </p:nvSpPr>
          <p:spPr>
            <a:xfrm>
              <a:off x="205600" y="144400"/>
              <a:ext cx="113800" cy="61200"/>
            </a:xfrm>
            <a:prstGeom prst="rect">
              <a:avLst/>
            </a:prstGeom>
            <a:solidFill>
              <a:srgbClr val="707274"/>
            </a:solidFill>
            <a:ln>
              <a:noFill/>
            </a:ln>
          </p:spPr>
        </p:sp>
        <p:sp>
          <p:nvSpPr>
            <p:cNvPr id="25510" name="object_25511"/>
            <p:cNvSpPr/>
            <p:nvPr/>
          </p:nvSpPr>
          <p:spPr>
            <a:xfrm>
              <a:off x="0" y="144400"/>
              <a:ext cx="61200" cy="61200"/>
            </a:xfrm>
            <a:prstGeom prst="ellipse">
              <a:avLst/>
            </a:prstGeom>
            <a:solidFill>
              <a:srgbClr val="707274"/>
            </a:solidFill>
            <a:ln>
              <a:noFill/>
            </a:ln>
          </p:spPr>
        </p:sp>
        <p:sp>
          <p:nvSpPr>
            <p:cNvPr id="25512" name="object_25513"/>
            <p:cNvSpPr/>
            <p:nvPr/>
          </p:nvSpPr>
          <p:spPr>
            <a:xfrm>
              <a:off x="43800" y="144400"/>
              <a:ext cx="61200" cy="61200"/>
            </a:xfrm>
            <a:prstGeom prst="ellipse">
              <a:avLst/>
            </a:prstGeom>
            <a:solidFill>
              <a:srgbClr val="707274"/>
            </a:solidFill>
            <a:ln>
              <a:noFill/>
            </a:ln>
          </p:spPr>
        </p:sp>
        <p:sp>
          <p:nvSpPr>
            <p:cNvPr id="25514" name="object_25515"/>
            <p:cNvSpPr/>
            <p:nvPr/>
          </p:nvSpPr>
          <p:spPr>
            <a:xfrm>
              <a:off x="288800" y="144400"/>
              <a:ext cx="61200" cy="61200"/>
            </a:xfrm>
            <a:prstGeom prst="ellipse">
              <a:avLst/>
            </a:prstGeom>
            <a:solidFill>
              <a:srgbClr val="707274"/>
            </a:solidFill>
            <a:ln>
              <a:noFill/>
            </a:ln>
          </p:spPr>
        </p:sp>
        <p:sp>
          <p:nvSpPr>
            <p:cNvPr id="25516" name="object_25517"/>
            <p:cNvSpPr/>
            <p:nvPr/>
          </p:nvSpPr>
          <p:spPr>
            <a:xfrm>
              <a:off x="175000" y="144400"/>
              <a:ext cx="61200" cy="61200"/>
            </a:xfrm>
            <a:prstGeom prst="ellipse">
              <a:avLst/>
            </a:prstGeom>
            <a:solidFill>
              <a:srgbClr val="707274"/>
            </a:solidFill>
            <a:ln>
              <a:noFill/>
            </a:ln>
          </p:spPr>
        </p:sp>
        <p:sp>
          <p:nvSpPr>
            <p:cNvPr id="25518" name="object_25519"/>
            <p:cNvSpPr/>
            <p:nvPr/>
          </p:nvSpPr>
          <p:spPr>
            <a:xfrm>
              <a:off x="30600" y="261067"/>
              <a:ext cx="78800" cy="61200"/>
            </a:xfrm>
            <a:prstGeom prst="rect">
              <a:avLst/>
            </a:prstGeom>
            <a:solidFill>
              <a:srgbClr val="707274"/>
            </a:solidFill>
            <a:ln>
              <a:noFill/>
            </a:ln>
          </p:spPr>
        </p:sp>
        <p:sp>
          <p:nvSpPr>
            <p:cNvPr id="25520" name="object_25521"/>
            <p:cNvSpPr/>
            <p:nvPr/>
          </p:nvSpPr>
          <p:spPr>
            <a:xfrm>
              <a:off x="240600" y="261067"/>
              <a:ext cx="78800" cy="61200"/>
            </a:xfrm>
            <a:prstGeom prst="rect">
              <a:avLst/>
            </a:prstGeom>
            <a:solidFill>
              <a:srgbClr val="707274"/>
            </a:solidFill>
            <a:ln>
              <a:noFill/>
            </a:ln>
          </p:spPr>
        </p:sp>
        <p:sp>
          <p:nvSpPr>
            <p:cNvPr id="25522" name="object_25523"/>
            <p:cNvSpPr/>
            <p:nvPr/>
          </p:nvSpPr>
          <p:spPr>
            <a:xfrm>
              <a:off x="0" y="261067"/>
              <a:ext cx="61200" cy="61200"/>
            </a:xfrm>
            <a:prstGeom prst="ellipse">
              <a:avLst/>
            </a:prstGeom>
            <a:solidFill>
              <a:srgbClr val="707274"/>
            </a:solidFill>
            <a:ln>
              <a:noFill/>
            </a:ln>
          </p:spPr>
        </p:sp>
        <p:sp>
          <p:nvSpPr>
            <p:cNvPr id="25524" name="object_25525"/>
            <p:cNvSpPr/>
            <p:nvPr/>
          </p:nvSpPr>
          <p:spPr>
            <a:xfrm>
              <a:off x="78800" y="261067"/>
              <a:ext cx="61200" cy="61200"/>
            </a:xfrm>
            <a:prstGeom prst="ellipse">
              <a:avLst/>
            </a:prstGeom>
            <a:solidFill>
              <a:srgbClr val="707274"/>
            </a:solidFill>
            <a:ln>
              <a:noFill/>
            </a:ln>
          </p:spPr>
        </p:sp>
        <p:sp>
          <p:nvSpPr>
            <p:cNvPr id="25526" name="object_25527"/>
            <p:cNvSpPr/>
            <p:nvPr/>
          </p:nvSpPr>
          <p:spPr>
            <a:xfrm>
              <a:off x="288800" y="261067"/>
              <a:ext cx="61200" cy="61200"/>
            </a:xfrm>
            <a:prstGeom prst="ellipse">
              <a:avLst/>
            </a:prstGeom>
            <a:solidFill>
              <a:srgbClr val="707274"/>
            </a:solidFill>
            <a:ln>
              <a:noFill/>
            </a:ln>
          </p:spPr>
        </p:sp>
        <p:sp>
          <p:nvSpPr>
            <p:cNvPr id="25528" name="object_25529"/>
            <p:cNvSpPr/>
            <p:nvPr/>
          </p:nvSpPr>
          <p:spPr>
            <a:xfrm>
              <a:off x="210000" y="261067"/>
              <a:ext cx="61200" cy="61200"/>
            </a:xfrm>
            <a:prstGeom prst="ellipse">
              <a:avLst/>
            </a:prstGeom>
            <a:solidFill>
              <a:srgbClr val="707274"/>
            </a:solidFill>
            <a:ln>
              <a:noFill/>
            </a:ln>
          </p:spPr>
        </p:sp>
        <p:sp>
          <p:nvSpPr>
            <p:cNvPr id="25530" name="25531">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532" name="object_25533">
            <a:hlinkClick r:id="rId8" action="ppaction://hlinksldjump" tooltip="Portfolio of Action"/>
          </p:cNvPr>
          <p:cNvGrpSpPr/>
          <p:nvPr/>
        </p:nvGrpSpPr>
        <p:grpSpPr>
          <a:xfrm>
            <a:off x="19403940" y="887211"/>
            <a:ext cx="350000" cy="350000"/>
            <a:chOff x="0" y="0"/>
            <a:chExt cx="0" cy="0"/>
          </a:xfrm>
        </p:grpSpPr>
        <p:sp>
          <p:nvSpPr>
            <p:cNvPr id="25536" name="object_25537"/>
            <p:cNvSpPr/>
            <p:nvPr/>
          </p:nvSpPr>
          <p:spPr>
            <a:xfrm>
              <a:off x="11900" y="79800"/>
              <a:ext cx="51110" cy="51110"/>
            </a:xfrm>
            <a:prstGeom prst="ellipse">
              <a:avLst/>
            </a:prstGeom>
            <a:solidFill>
              <a:srgbClr val="707274"/>
            </a:solidFill>
          </p:spPr>
        </p:sp>
        <p:sp>
          <p:nvSpPr>
            <p:cNvPr id="25538" name="object_25539"/>
            <p:cNvSpPr/>
            <p:nvPr/>
          </p:nvSpPr>
          <p:spPr>
            <a:xfrm>
              <a:off x="121800" y="124250"/>
              <a:ext cx="51110" cy="51110"/>
            </a:xfrm>
            <a:prstGeom prst="ellipse">
              <a:avLst/>
            </a:prstGeom>
            <a:solidFill>
              <a:srgbClr val="707274"/>
            </a:solidFill>
          </p:spPr>
        </p:sp>
        <p:sp>
          <p:nvSpPr>
            <p:cNvPr id="25540" name="object_25541"/>
            <p:cNvSpPr/>
            <p:nvPr/>
          </p:nvSpPr>
          <p:spPr>
            <a:xfrm>
              <a:off x="244650" y="42700"/>
              <a:ext cx="51110" cy="51110"/>
            </a:xfrm>
            <a:prstGeom prst="ellipse">
              <a:avLst/>
            </a:prstGeom>
            <a:solidFill>
              <a:srgbClr val="707274"/>
            </a:solidFill>
          </p:spPr>
        </p:sp>
        <p:sp>
          <p:nvSpPr>
            <p:cNvPr id="25542" name="object_25543"/>
            <p:cNvSpPr/>
            <p:nvPr/>
          </p:nvSpPr>
          <p:spPr>
            <a:xfrm>
              <a:off x="282800" y="229250"/>
              <a:ext cx="51110" cy="51110"/>
            </a:xfrm>
            <a:prstGeom prst="ellipse">
              <a:avLst/>
            </a:prstGeom>
            <a:solidFill>
              <a:srgbClr val="707274"/>
            </a:solidFill>
          </p:spPr>
        </p:sp>
        <p:sp>
          <p:nvSpPr>
            <p:cNvPr id="25544" name="object_25545"/>
            <p:cNvSpPr/>
            <p:nvPr/>
          </p:nvSpPr>
          <p:spPr>
            <a:xfrm>
              <a:off x="79800" y="234500"/>
              <a:ext cx="51110" cy="51110"/>
            </a:xfrm>
            <a:prstGeom prst="ellipse">
              <a:avLst/>
            </a:prstGeom>
            <a:solidFill>
              <a:srgbClr val="707274"/>
            </a:solidFill>
          </p:spPr>
        </p:sp>
        <p:sp>
          <p:nvSpPr>
            <p:cNvPr id="25546" name="object_25547"/>
            <p:cNvSpPr/>
            <p:nvPr/>
          </p:nvSpPr>
          <p:spPr>
            <a:xfrm>
              <a:off x="105350" y="23800"/>
              <a:ext cx="51110" cy="51110"/>
            </a:xfrm>
            <a:prstGeom prst="ellipse">
              <a:avLst/>
            </a:prstGeom>
            <a:solidFill>
              <a:srgbClr val="707274"/>
            </a:solidFill>
          </p:spPr>
        </p:sp>
        <p:sp>
          <p:nvSpPr>
            <p:cNvPr id="25548" name="object_25549"/>
            <p:cNvSpPr/>
            <p:nvPr/>
          </p:nvSpPr>
          <p:spPr>
            <a:xfrm>
              <a:off x="232050" y="149450"/>
              <a:ext cx="51110" cy="51110"/>
            </a:xfrm>
            <a:prstGeom prst="ellipse">
              <a:avLst/>
            </a:prstGeom>
            <a:solidFill>
              <a:srgbClr val="707274"/>
            </a:solidFill>
          </p:spPr>
        </p:sp>
        <p:sp>
          <p:nvSpPr>
            <p:cNvPr id="25550" name="object_25551"/>
            <p:cNvSpPr/>
            <p:nvPr/>
          </p:nvSpPr>
          <p:spPr>
            <a:xfrm>
              <a:off x="0" y="175000"/>
              <a:ext cx="350000" cy="0"/>
            </a:xfrm>
            <a:prstGeom prst="rect">
              <a:avLst/>
            </a:prstGeom>
            <a:noFill/>
            <a:ln w="10470">
              <a:solidFill>
                <a:srgbClr val="707274"/>
              </a:solidFill>
            </a:ln>
          </p:spPr>
        </p:sp>
        <p:sp>
          <p:nvSpPr>
            <p:cNvPr id="25552" name="object_25553"/>
            <p:cNvSpPr/>
            <p:nvPr/>
          </p:nvSpPr>
          <p:spPr>
            <a:xfrm>
              <a:off x="175000" y="0"/>
              <a:ext cx="0" cy="350000"/>
            </a:xfrm>
            <a:prstGeom prst="rect">
              <a:avLst/>
            </a:prstGeom>
            <a:noFill/>
            <a:ln w="10470">
              <a:solidFill>
                <a:srgbClr val="707274"/>
              </a:solidFill>
            </a:ln>
          </p:spPr>
        </p:sp>
        <p:sp>
          <p:nvSpPr>
            <p:cNvPr id="25554" name="25555">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556" name="25557">
            <a:hlinkClick r:id="rId9" action="ppaction://hlinksldjump" tooltip="Semantic Differential"/>
          </p:cNvPr>
          <p:cNvGrpSpPr/>
          <p:nvPr/>
        </p:nvGrpSpPr>
        <p:grpSpPr>
          <a:xfrm>
            <a:off x="18380322" y="887211"/>
            <a:ext cx="561600" cy="648000"/>
            <a:chOff x="0" y="0"/>
            <a:chExt cx="0" cy="0"/>
          </a:xfrm>
        </p:grpSpPr>
        <p:sp>
          <p:nvSpPr>
            <p:cNvPr id="25558" name="25559"/>
            <p:cNvSpPr/>
            <p:nvPr/>
          </p:nvSpPr>
          <p:spPr>
            <a:xfrm>
              <a:off x="0" y="0"/>
              <a:ext cx="350000" cy="350000"/>
            </a:xfrm>
            <a:prstGeom prst="rect">
              <a:avLst/>
            </a:prstGeom>
            <a:noFill/>
            <a:ln w="30000" cap="flat" cmpd="sng" algn="ctr">
              <a:solidFill>
                <a:srgbClr val="707274"/>
              </a:solidFill>
            </a:ln>
          </p:spPr>
        </p:sp>
        <p:cxnSp>
          <p:nvCxnSpPr>
            <p:cNvPr id="25560" name="object_25561"/>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5562" name="object_25563"/>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5564" name="25565">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566" name="25567">
            <a:hlinkClick r:id="rId10" action="ppaction://hlinksldjump"/>
          </p:cNvPr>
          <p:cNvGrpSpPr/>
          <p:nvPr/>
        </p:nvGrpSpPr>
        <p:grpSpPr>
          <a:xfrm>
            <a:off x="17356704" y="887211"/>
            <a:ext cx="561600" cy="648000"/>
            <a:chOff x="0" y="0"/>
            <a:chExt cx="0" cy="0"/>
          </a:xfrm>
        </p:grpSpPr>
        <p:sp>
          <p:nvSpPr>
            <p:cNvPr id="25568" name="25569"/>
            <p:cNvSpPr/>
            <p:nvPr/>
          </p:nvSpPr>
          <p:spPr>
            <a:xfrm>
              <a:off x="0" y="0"/>
              <a:ext cx="350000" cy="350000"/>
            </a:xfrm>
            <a:prstGeom prst="rect">
              <a:avLst/>
            </a:prstGeom>
            <a:noFill/>
            <a:ln w="30000" cap="flat" cmpd="sng" algn="ctr">
              <a:solidFill>
                <a:srgbClr val="707274"/>
              </a:solidFill>
            </a:ln>
          </p:spPr>
        </p:sp>
        <p:sp>
          <p:nvSpPr>
            <p:cNvPr id="25570" name="object_25571"/>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5572" name="object_25573"/>
            <p:cNvSpPr/>
            <p:nvPr/>
          </p:nvSpPr>
          <p:spPr>
            <a:xfrm>
              <a:off x="136856" y="41051"/>
              <a:ext cx="54000" cy="59400"/>
            </a:xfrm>
            <a:prstGeom prst="rect">
              <a:avLst/>
            </a:prstGeom>
            <a:solidFill>
              <a:srgbClr val="707274"/>
            </a:solidFill>
          </p:spPr>
        </p:sp>
        <p:sp>
          <p:nvSpPr>
            <p:cNvPr id="25574" name="object_25575"/>
            <p:cNvSpPr/>
            <p:nvPr/>
          </p:nvSpPr>
          <p:spPr>
            <a:xfrm>
              <a:off x="180596" y="70751"/>
              <a:ext cx="55300" cy="0"/>
            </a:xfrm>
            <a:prstGeom prst="line">
              <a:avLst/>
            </a:prstGeom>
            <a:solidFill>
              <a:srgbClr val="000000"/>
            </a:solidFill>
            <a:ln w="11000" cap="flat" cmpd="sng" algn="ctr">
              <a:solidFill>
                <a:srgbClr val="707274"/>
              </a:solidFill>
            </a:ln>
          </p:spPr>
        </p:sp>
        <p:sp>
          <p:nvSpPr>
            <p:cNvPr id="25576" name="object_25577"/>
            <p:cNvSpPr/>
            <p:nvPr/>
          </p:nvSpPr>
          <p:spPr>
            <a:xfrm>
              <a:off x="245893" y="41051"/>
              <a:ext cx="54000" cy="59400"/>
            </a:xfrm>
            <a:prstGeom prst="ellipse">
              <a:avLst/>
            </a:prstGeom>
            <a:solidFill>
              <a:srgbClr val="707274"/>
            </a:solidFill>
          </p:spPr>
        </p:sp>
        <p:sp>
          <p:nvSpPr>
            <p:cNvPr id="25578" name="object_25579"/>
            <p:cNvSpPr/>
            <p:nvPr/>
          </p:nvSpPr>
          <p:spPr>
            <a:xfrm>
              <a:off x="136856" y="143142"/>
              <a:ext cx="54000" cy="59400"/>
            </a:xfrm>
            <a:prstGeom prst="rect">
              <a:avLst/>
            </a:prstGeom>
            <a:solidFill>
              <a:srgbClr val="707274"/>
            </a:solidFill>
          </p:spPr>
        </p:sp>
        <p:sp>
          <p:nvSpPr>
            <p:cNvPr id="25580" name="object_25581"/>
            <p:cNvSpPr/>
            <p:nvPr/>
          </p:nvSpPr>
          <p:spPr>
            <a:xfrm>
              <a:off x="180596" y="172842"/>
              <a:ext cx="55300" cy="0"/>
            </a:xfrm>
            <a:prstGeom prst="line">
              <a:avLst/>
            </a:prstGeom>
            <a:solidFill>
              <a:srgbClr val="000000"/>
            </a:solidFill>
            <a:ln w="11000" cap="flat" cmpd="sng" algn="ctr">
              <a:solidFill>
                <a:srgbClr val="707274"/>
              </a:solidFill>
            </a:ln>
          </p:spPr>
        </p:sp>
        <p:sp>
          <p:nvSpPr>
            <p:cNvPr id="25582" name="object_25583"/>
            <p:cNvSpPr/>
            <p:nvPr/>
          </p:nvSpPr>
          <p:spPr>
            <a:xfrm>
              <a:off x="245893" y="143142"/>
              <a:ext cx="54000" cy="59400"/>
            </a:xfrm>
            <a:prstGeom prst="ellipse">
              <a:avLst/>
            </a:prstGeom>
            <a:solidFill>
              <a:srgbClr val="707274"/>
            </a:solidFill>
          </p:spPr>
        </p:sp>
        <p:sp>
          <p:nvSpPr>
            <p:cNvPr id="25584" name="object_25585"/>
            <p:cNvSpPr/>
            <p:nvPr/>
          </p:nvSpPr>
          <p:spPr>
            <a:xfrm>
              <a:off x="136856" y="237985"/>
              <a:ext cx="54000" cy="59400"/>
            </a:xfrm>
            <a:prstGeom prst="rect">
              <a:avLst/>
            </a:prstGeom>
            <a:solidFill>
              <a:srgbClr val="707274"/>
            </a:solidFill>
          </p:spPr>
        </p:sp>
        <p:sp>
          <p:nvSpPr>
            <p:cNvPr id="25586" name="object_25587"/>
            <p:cNvSpPr/>
            <p:nvPr/>
          </p:nvSpPr>
          <p:spPr>
            <a:xfrm>
              <a:off x="180596" y="267685"/>
              <a:ext cx="55300" cy="0"/>
            </a:xfrm>
            <a:prstGeom prst="line">
              <a:avLst/>
            </a:prstGeom>
            <a:solidFill>
              <a:srgbClr val="000000"/>
            </a:solidFill>
            <a:ln w="11000" cap="flat" cmpd="sng" algn="ctr">
              <a:solidFill>
                <a:srgbClr val="707274"/>
              </a:solidFill>
            </a:ln>
          </p:spPr>
        </p:sp>
        <p:sp>
          <p:nvSpPr>
            <p:cNvPr id="25588" name="object_25589"/>
            <p:cNvSpPr/>
            <p:nvPr/>
          </p:nvSpPr>
          <p:spPr>
            <a:xfrm>
              <a:off x="245893" y="237985"/>
              <a:ext cx="54000" cy="59400"/>
            </a:xfrm>
            <a:prstGeom prst="ellipse">
              <a:avLst/>
            </a:prstGeom>
            <a:solidFill>
              <a:srgbClr val="707274"/>
            </a:solidFill>
          </p:spPr>
        </p:sp>
        <p:sp>
          <p:nvSpPr>
            <p:cNvPr id="25590" name="25591">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592" name="25593">
            <a:hlinkClick r:id="rId11" action="ppaction://hlinksldjump" tooltip="Aspektkarte"/>
          </p:cNvPr>
          <p:cNvGrpSpPr/>
          <p:nvPr/>
        </p:nvGrpSpPr>
        <p:grpSpPr>
          <a:xfrm>
            <a:off x="16333086" y="887211"/>
            <a:ext cx="350000" cy="350000"/>
            <a:chOff x="0" y="0"/>
            <a:chExt cx="0" cy="0"/>
          </a:xfrm>
        </p:grpSpPr>
        <p:sp>
          <p:nvSpPr>
            <p:cNvPr id="25594" name="25595"/>
            <p:cNvSpPr/>
            <p:nvPr/>
          </p:nvSpPr>
          <p:spPr>
            <a:xfrm>
              <a:off x="0" y="0"/>
              <a:ext cx="350000" cy="350000"/>
            </a:xfrm>
            <a:prstGeom prst="rect">
              <a:avLst/>
            </a:prstGeom>
            <a:noFill/>
            <a:ln w="30000" cap="flat" cmpd="sng" algn="ctr">
              <a:solidFill>
                <a:srgbClr val="707274"/>
              </a:solidFill>
            </a:ln>
          </p:spPr>
        </p:sp>
        <p:sp>
          <p:nvSpPr>
            <p:cNvPr id="25596" name="25597"/>
            <p:cNvSpPr/>
            <p:nvPr/>
          </p:nvSpPr>
          <p:spPr>
            <a:xfrm>
              <a:off x="70000" y="0"/>
              <a:ext cx="210000" cy="0"/>
            </a:xfrm>
            <a:prstGeom prst="line">
              <a:avLst/>
            </a:prstGeom>
            <a:solidFill>
              <a:srgbClr val="000000"/>
            </a:solidFill>
            <a:ln w="11000" cap="flat" cmpd="sng" algn="ctr">
              <a:solidFill>
                <a:srgbClr val="707274"/>
              </a:solidFill>
            </a:ln>
          </p:spPr>
        </p:sp>
        <p:sp>
          <p:nvSpPr>
            <p:cNvPr id="25598" name="25599"/>
            <p:cNvSpPr/>
            <p:nvPr/>
          </p:nvSpPr>
          <p:spPr>
            <a:xfrm>
              <a:off x="70000" y="58333"/>
              <a:ext cx="210000" cy="0"/>
            </a:xfrm>
            <a:prstGeom prst="line">
              <a:avLst/>
            </a:prstGeom>
            <a:solidFill>
              <a:srgbClr val="000000"/>
            </a:solidFill>
            <a:ln w="11000" cap="flat" cmpd="sng" algn="ctr">
              <a:solidFill>
                <a:srgbClr val="707274"/>
              </a:solidFill>
            </a:ln>
          </p:spPr>
        </p:sp>
        <p:sp>
          <p:nvSpPr>
            <p:cNvPr id="25600" name="25601"/>
            <p:cNvSpPr/>
            <p:nvPr/>
          </p:nvSpPr>
          <p:spPr>
            <a:xfrm>
              <a:off x="70000" y="116667"/>
              <a:ext cx="210000" cy="0"/>
            </a:xfrm>
            <a:prstGeom prst="line">
              <a:avLst/>
            </a:prstGeom>
            <a:solidFill>
              <a:srgbClr val="000000"/>
            </a:solidFill>
            <a:ln w="11000" cap="flat" cmpd="sng" algn="ctr">
              <a:solidFill>
                <a:srgbClr val="707274"/>
              </a:solidFill>
            </a:ln>
          </p:spPr>
        </p:sp>
        <p:sp>
          <p:nvSpPr>
            <p:cNvPr id="25602" name="25603"/>
            <p:cNvSpPr/>
            <p:nvPr/>
          </p:nvSpPr>
          <p:spPr>
            <a:xfrm>
              <a:off x="70000" y="175000"/>
              <a:ext cx="210000" cy="0"/>
            </a:xfrm>
            <a:prstGeom prst="line">
              <a:avLst/>
            </a:prstGeom>
            <a:solidFill>
              <a:srgbClr val="000000"/>
            </a:solidFill>
            <a:ln w="11000" cap="flat" cmpd="sng" algn="ctr">
              <a:solidFill>
                <a:srgbClr val="707274"/>
              </a:solidFill>
            </a:ln>
          </p:spPr>
        </p:sp>
        <p:sp>
          <p:nvSpPr>
            <p:cNvPr id="25604" name="25605"/>
            <p:cNvSpPr/>
            <p:nvPr/>
          </p:nvSpPr>
          <p:spPr>
            <a:xfrm>
              <a:off x="70000" y="233333"/>
              <a:ext cx="210000" cy="0"/>
            </a:xfrm>
            <a:prstGeom prst="line">
              <a:avLst/>
            </a:prstGeom>
            <a:solidFill>
              <a:srgbClr val="000000"/>
            </a:solidFill>
            <a:ln w="11000" cap="flat" cmpd="sng" algn="ctr">
              <a:solidFill>
                <a:srgbClr val="707274"/>
              </a:solidFill>
            </a:ln>
          </p:spPr>
        </p:sp>
        <p:sp>
          <p:nvSpPr>
            <p:cNvPr id="25606" name="25607"/>
            <p:cNvSpPr/>
            <p:nvPr/>
          </p:nvSpPr>
          <p:spPr>
            <a:xfrm>
              <a:off x="70000" y="291667"/>
              <a:ext cx="210000" cy="0"/>
            </a:xfrm>
            <a:prstGeom prst="line">
              <a:avLst/>
            </a:prstGeom>
            <a:solidFill>
              <a:srgbClr val="000000"/>
            </a:solidFill>
            <a:ln w="11000" cap="flat" cmpd="sng" algn="ctr">
              <a:solidFill>
                <a:srgbClr val="707274"/>
              </a:solidFill>
            </a:ln>
          </p:spPr>
        </p:sp>
        <p:sp>
          <p:nvSpPr>
            <p:cNvPr id="25608" name="25609"/>
            <p:cNvSpPr/>
            <p:nvPr/>
          </p:nvSpPr>
          <p:spPr>
            <a:xfrm>
              <a:off x="70000" y="350000"/>
              <a:ext cx="210000" cy="0"/>
            </a:xfrm>
            <a:prstGeom prst="line">
              <a:avLst/>
            </a:prstGeom>
            <a:solidFill>
              <a:srgbClr val="000000"/>
            </a:solidFill>
            <a:ln w="11000" cap="flat" cmpd="sng" algn="ctr">
              <a:solidFill>
                <a:srgbClr val="707274"/>
              </a:solidFill>
            </a:ln>
          </p:spPr>
        </p:sp>
        <p:sp>
          <p:nvSpPr>
            <p:cNvPr id="25610" name="25611">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612" name="object_25613">
            <a:hlinkClick r:id="rId12" action="ppaction://hlinksldjump" tooltip="Tabellenband Demoskopie"/>
          </p:cNvPr>
          <p:cNvGrpSpPr/>
          <p:nvPr/>
        </p:nvGrpSpPr>
        <p:grpSpPr>
          <a:xfrm>
            <a:off x="15309468" y="887211"/>
            <a:ext cx="350000" cy="350000"/>
            <a:chOff x="0" y="0"/>
            <a:chExt cx="0" cy="0"/>
          </a:xfrm>
        </p:grpSpPr>
        <p:sp>
          <p:nvSpPr>
            <p:cNvPr id="25616" name="object_25617"/>
            <p:cNvSpPr/>
            <p:nvPr/>
          </p:nvSpPr>
          <p:spPr>
            <a:xfrm>
              <a:off x="30600" y="27733"/>
              <a:ext cx="222300" cy="61200"/>
            </a:xfrm>
            <a:prstGeom prst="rect">
              <a:avLst/>
            </a:prstGeom>
            <a:solidFill>
              <a:srgbClr val="707274"/>
            </a:solidFill>
            <a:ln>
              <a:noFill/>
            </a:ln>
          </p:spPr>
        </p:sp>
        <p:sp>
          <p:nvSpPr>
            <p:cNvPr id="25618" name="object_25619"/>
            <p:cNvSpPr/>
            <p:nvPr/>
          </p:nvSpPr>
          <p:spPr>
            <a:xfrm>
              <a:off x="0" y="27733"/>
              <a:ext cx="61200" cy="61200"/>
            </a:xfrm>
            <a:prstGeom prst="ellipse">
              <a:avLst/>
            </a:prstGeom>
            <a:solidFill>
              <a:srgbClr val="707274"/>
            </a:solidFill>
            <a:ln>
              <a:noFill/>
            </a:ln>
          </p:spPr>
        </p:sp>
        <p:sp>
          <p:nvSpPr>
            <p:cNvPr id="25620" name="object_25621"/>
            <p:cNvSpPr/>
            <p:nvPr/>
          </p:nvSpPr>
          <p:spPr>
            <a:xfrm>
              <a:off x="222300" y="27733"/>
              <a:ext cx="61200" cy="61200"/>
            </a:xfrm>
            <a:prstGeom prst="ellipse">
              <a:avLst/>
            </a:prstGeom>
            <a:solidFill>
              <a:srgbClr val="707274"/>
            </a:solidFill>
            <a:ln>
              <a:noFill/>
            </a:ln>
          </p:spPr>
        </p:sp>
        <p:sp>
          <p:nvSpPr>
            <p:cNvPr id="25622" name="object_25623"/>
            <p:cNvSpPr/>
            <p:nvPr/>
          </p:nvSpPr>
          <p:spPr>
            <a:xfrm>
              <a:off x="30600" y="144400"/>
              <a:ext cx="141800" cy="61200"/>
            </a:xfrm>
            <a:prstGeom prst="rect">
              <a:avLst/>
            </a:prstGeom>
            <a:solidFill>
              <a:srgbClr val="707274"/>
            </a:solidFill>
            <a:ln>
              <a:noFill/>
            </a:ln>
          </p:spPr>
        </p:sp>
        <p:sp>
          <p:nvSpPr>
            <p:cNvPr id="25624" name="object_25625"/>
            <p:cNvSpPr/>
            <p:nvPr/>
          </p:nvSpPr>
          <p:spPr>
            <a:xfrm>
              <a:off x="0" y="144400"/>
              <a:ext cx="61200" cy="61200"/>
            </a:xfrm>
            <a:prstGeom prst="ellipse">
              <a:avLst/>
            </a:prstGeom>
            <a:solidFill>
              <a:srgbClr val="707274"/>
            </a:solidFill>
            <a:ln>
              <a:noFill/>
            </a:ln>
          </p:spPr>
        </p:sp>
        <p:sp>
          <p:nvSpPr>
            <p:cNvPr id="25626" name="object_25627"/>
            <p:cNvSpPr/>
            <p:nvPr/>
          </p:nvSpPr>
          <p:spPr>
            <a:xfrm>
              <a:off x="141800" y="144400"/>
              <a:ext cx="61200" cy="61200"/>
            </a:xfrm>
            <a:prstGeom prst="ellipse">
              <a:avLst/>
            </a:prstGeom>
            <a:solidFill>
              <a:srgbClr val="707274"/>
            </a:solidFill>
            <a:ln>
              <a:noFill/>
            </a:ln>
          </p:spPr>
        </p:sp>
        <p:sp>
          <p:nvSpPr>
            <p:cNvPr id="25628" name="object_25629"/>
            <p:cNvSpPr/>
            <p:nvPr/>
          </p:nvSpPr>
          <p:spPr>
            <a:xfrm>
              <a:off x="30600" y="261067"/>
              <a:ext cx="288800" cy="61200"/>
            </a:xfrm>
            <a:prstGeom prst="rect">
              <a:avLst/>
            </a:prstGeom>
            <a:solidFill>
              <a:srgbClr val="707274"/>
            </a:solidFill>
            <a:ln>
              <a:noFill/>
            </a:ln>
          </p:spPr>
        </p:sp>
        <p:sp>
          <p:nvSpPr>
            <p:cNvPr id="25630" name="object_25631"/>
            <p:cNvSpPr/>
            <p:nvPr/>
          </p:nvSpPr>
          <p:spPr>
            <a:xfrm>
              <a:off x="0" y="261067"/>
              <a:ext cx="61200" cy="61200"/>
            </a:xfrm>
            <a:prstGeom prst="ellipse">
              <a:avLst/>
            </a:prstGeom>
            <a:solidFill>
              <a:srgbClr val="707274"/>
            </a:solidFill>
            <a:ln>
              <a:noFill/>
            </a:ln>
          </p:spPr>
        </p:sp>
        <p:sp>
          <p:nvSpPr>
            <p:cNvPr id="25632" name="object_25633"/>
            <p:cNvSpPr/>
            <p:nvPr/>
          </p:nvSpPr>
          <p:spPr>
            <a:xfrm>
              <a:off x="288800" y="261067"/>
              <a:ext cx="61200" cy="61200"/>
            </a:xfrm>
            <a:prstGeom prst="ellipse">
              <a:avLst/>
            </a:prstGeom>
            <a:solidFill>
              <a:srgbClr val="707274"/>
            </a:solidFill>
            <a:ln>
              <a:noFill/>
            </a:ln>
          </p:spPr>
        </p:sp>
        <p:sp>
          <p:nvSpPr>
            <p:cNvPr id="25634" name="object_25635"/>
            <p:cNvSpPr/>
            <p:nvPr/>
          </p:nvSpPr>
          <p:spPr>
            <a:xfrm>
              <a:off x="263500" y="58333"/>
              <a:ext cx="0" cy="233333"/>
            </a:xfrm>
            <a:prstGeom prst="rect">
              <a:avLst/>
            </a:prstGeom>
            <a:noFill/>
            <a:ln w="10470">
              <a:solidFill>
                <a:srgbClr val="707274"/>
              </a:solidFill>
            </a:ln>
          </p:spPr>
        </p:sp>
        <p:sp>
          <p:nvSpPr>
            <p:cNvPr id="25636" name="25637">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5638" name="object_25639"/>
          <p:cNvSpPr/>
          <p:nvPr/>
        </p:nvSpPr>
        <p:spPr>
          <a:xfrm>
            <a:off x="16376529" y="257782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2.2</a:t>
            </a:r>
          </a:p>
        </p:txBody>
      </p:sp>
      <p:sp>
        <p:nvSpPr>
          <p:cNvPr id="25640" name="object_25641"/>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We can recommend our products and services to friends with a clear conscience.</a:t>
            </a:r>
            <a:endParaRPr sz="2450" dirty="0">
              <a:latin typeface="Arial"/>
              <a:cs typeface="Arial"/>
            </a:endParaRPr>
          </a:p>
        </p:txBody>
      </p:sp>
      <p:sp>
        <p:nvSpPr>
          <p:cNvPr id="25642" name="object_25643"/>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5644" name="object_25645"/>
          <p:cNvSpPr/>
          <p:nvPr/>
        </p:nvSpPr>
        <p:spPr>
          <a:xfrm>
            <a:off x="7345326" y="3599878"/>
            <a:ext cx="0" cy="6368604"/>
          </a:xfrm>
          <a:prstGeom prst="rect">
            <a:avLst/>
          </a:prstGeom>
          <a:ln w="5235">
            <a:solidFill>
              <a:srgbClr val="000000"/>
            </a:solidFill>
          </a:ln>
        </p:spPr>
      </p:sp>
      <p:sp>
        <p:nvSpPr>
          <p:cNvPr id="25646" name="object_25647"/>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5648" name="object_25649"/>
          <p:cNvSpPr/>
          <p:nvPr/>
        </p:nvSpPr>
        <p:spPr>
          <a:xfrm>
            <a:off x="9026775" y="3599878"/>
            <a:ext cx="0" cy="6368604"/>
          </a:xfrm>
          <a:prstGeom prst="rect">
            <a:avLst/>
          </a:prstGeom>
          <a:ln w="5235">
            <a:solidFill>
              <a:srgbClr val="767A7C"/>
            </a:solidFill>
          </a:ln>
        </p:spPr>
      </p:sp>
      <p:sp>
        <p:nvSpPr>
          <p:cNvPr id="25650" name="object_25651"/>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5652" name="object_25653"/>
          <p:cNvSpPr/>
          <p:nvPr/>
        </p:nvSpPr>
        <p:spPr>
          <a:xfrm>
            <a:off x="10708225" y="3599878"/>
            <a:ext cx="0" cy="6368604"/>
          </a:xfrm>
          <a:prstGeom prst="rect">
            <a:avLst/>
          </a:prstGeom>
          <a:ln w="5235">
            <a:solidFill>
              <a:srgbClr val="767A7C"/>
            </a:solidFill>
          </a:ln>
        </p:spPr>
      </p:sp>
      <p:sp>
        <p:nvSpPr>
          <p:cNvPr id="25654" name="object_25655"/>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5656" name="object_25657"/>
          <p:cNvSpPr/>
          <p:nvPr/>
        </p:nvSpPr>
        <p:spPr>
          <a:xfrm>
            <a:off x="12389674" y="3599878"/>
            <a:ext cx="0" cy="6368604"/>
          </a:xfrm>
          <a:prstGeom prst="rect">
            <a:avLst/>
          </a:prstGeom>
          <a:ln w="5235">
            <a:solidFill>
              <a:srgbClr val="767A7C"/>
            </a:solidFill>
          </a:ln>
        </p:spPr>
      </p:sp>
      <p:sp>
        <p:nvSpPr>
          <p:cNvPr id="25658" name="object_25659"/>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5660" name="object_25661"/>
          <p:cNvSpPr/>
          <p:nvPr/>
        </p:nvSpPr>
        <p:spPr>
          <a:xfrm>
            <a:off x="14071124" y="3599878"/>
            <a:ext cx="0" cy="6368604"/>
          </a:xfrm>
          <a:prstGeom prst="rect">
            <a:avLst/>
          </a:prstGeom>
          <a:ln w="5235">
            <a:solidFill>
              <a:srgbClr val="767A7C"/>
            </a:solidFill>
          </a:ln>
        </p:spPr>
      </p:sp>
      <p:sp>
        <p:nvSpPr>
          <p:cNvPr id="25662" name="object_25663"/>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5664" name="object_25665"/>
          <p:cNvSpPr/>
          <p:nvPr/>
        </p:nvSpPr>
        <p:spPr>
          <a:xfrm>
            <a:off x="15752573" y="3599878"/>
            <a:ext cx="0" cy="6368604"/>
          </a:xfrm>
          <a:prstGeom prst="rect">
            <a:avLst/>
          </a:prstGeom>
          <a:ln w="5235">
            <a:solidFill>
              <a:srgbClr val="000000"/>
            </a:solidFill>
          </a:ln>
        </p:spPr>
      </p:sp>
      <p:sp>
        <p:nvSpPr>
          <p:cNvPr id="25428" name="object_25429"/>
          <p:cNvSpPr/>
          <p:nvPr/>
        </p:nvSpPr>
        <p:spPr>
          <a:xfrm>
            <a:off x="7345326" y="3442398"/>
            <a:ext cx="5128421" cy="157480"/>
          </a:xfrm>
          <a:prstGeom prst="rect">
            <a:avLst/>
          </a:prstGeom>
          <a:solidFill>
            <a:srgbClr val="DB2D3C"/>
          </a:solidFill>
        </p:spPr>
      </p:sp>
      <p:sp>
        <p:nvSpPr>
          <p:cNvPr id="25430" name="object_25431"/>
          <p:cNvSpPr/>
          <p:nvPr/>
        </p:nvSpPr>
        <p:spPr>
          <a:xfrm>
            <a:off x="12473747" y="3442398"/>
            <a:ext cx="1008870" cy="157480"/>
          </a:xfrm>
          <a:prstGeom prst="rect">
            <a:avLst/>
          </a:prstGeom>
          <a:solidFill>
            <a:srgbClr val="FABC46"/>
          </a:solidFill>
        </p:spPr>
      </p:sp>
      <p:sp>
        <p:nvSpPr>
          <p:cNvPr id="25432" name="object_25433"/>
          <p:cNvSpPr/>
          <p:nvPr/>
        </p:nvSpPr>
        <p:spPr>
          <a:xfrm>
            <a:off x="13482617" y="3442398"/>
            <a:ext cx="2269957" cy="157480"/>
          </a:xfrm>
          <a:prstGeom prst="rect">
            <a:avLst/>
          </a:prstGeom>
          <a:solidFill>
            <a:srgbClr val="35B77C"/>
          </a:solidFill>
        </p:spPr>
      </p:sp>
      <p:sp>
        <p:nvSpPr>
          <p:cNvPr id="25666" name="object_25667"/>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5668" name="object_25669"/>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651</a:t>
            </a:r>
          </a:p>
        </p:txBody>
      </p:sp>
      <p:sp>
        <p:nvSpPr>
          <p:cNvPr id="25670" name="object_25671"/>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I=13%</a:t>
            </a:r>
          </a:p>
        </p:txBody>
      </p:sp>
      <p:sp>
        <p:nvSpPr>
          <p:cNvPr id="25672" name="object_25673"/>
          <p:cNvSpPr/>
          <p:nvPr/>
        </p:nvSpPr>
        <p:spPr>
          <a:xfrm>
            <a:off x="7345326" y="3759093"/>
            <a:ext cx="6454596" cy="212287"/>
          </a:xfrm>
          <a:prstGeom prst="rect">
            <a:avLst/>
          </a:prstGeom>
          <a:solidFill>
            <a:srgbClr val="49C0B6"/>
          </a:solidFill>
        </p:spPr>
      </p:sp>
      <p:sp>
        <p:nvSpPr>
          <p:cNvPr id="25674" name="object_25675"/>
          <p:cNvSpPr/>
          <p:nvPr/>
        </p:nvSpPr>
        <p:spPr>
          <a:xfrm>
            <a:off x="13799922" y="3599878"/>
            <a:ext cx="0" cy="6368604"/>
          </a:xfrm>
          <a:prstGeom prst="rect">
            <a:avLst/>
          </a:prstGeom>
          <a:ln w="21000">
            <a:solidFill>
              <a:srgbClr val="49C0B6"/>
            </a:solidFill>
          </a:ln>
        </p:spPr>
      </p:sp>
      <p:sp>
        <p:nvSpPr>
          <p:cNvPr id="25676" name="object_25677"/>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5678" name="object_25679"/>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5680" name="object_25681"/>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5682" name="object_25683"/>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86</a:t>
            </a:r>
          </a:p>
        </p:txBody>
      </p:sp>
      <p:sp>
        <p:nvSpPr>
          <p:cNvPr id="25684" name="object_25685"/>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A=1.9 | I=13%</a:t>
            </a:r>
          </a:p>
        </p:txBody>
      </p:sp>
      <p:sp>
        <p:nvSpPr>
          <p:cNvPr id="25686" name="object_25687"/>
          <p:cNvSpPr/>
          <p:nvPr/>
        </p:nvSpPr>
        <p:spPr>
          <a:xfrm>
            <a:off x="7345326" y="4820527"/>
            <a:ext cx="6921315" cy="212287"/>
          </a:xfrm>
          <a:prstGeom prst="rect">
            <a:avLst/>
          </a:prstGeom>
          <a:solidFill>
            <a:srgbClr val="49C0B6"/>
          </a:solidFill>
        </p:spPr>
      </p:sp>
      <p:sp>
        <p:nvSpPr>
          <p:cNvPr id="25688" name="object_25689"/>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5690" name="object_25691"/>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190</a:t>
            </a:r>
          </a:p>
        </p:txBody>
      </p:sp>
      <p:sp>
        <p:nvSpPr>
          <p:cNvPr id="25692" name="object_25693"/>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A=2.1 | I=11%</a:t>
            </a:r>
          </a:p>
        </p:txBody>
      </p:sp>
      <p:sp>
        <p:nvSpPr>
          <p:cNvPr id="25694" name="object_25695"/>
          <p:cNvSpPr/>
          <p:nvPr/>
        </p:nvSpPr>
        <p:spPr>
          <a:xfrm>
            <a:off x="7345326" y="5351244"/>
            <a:ext cx="6504554" cy="212287"/>
          </a:xfrm>
          <a:prstGeom prst="rect">
            <a:avLst/>
          </a:prstGeom>
          <a:solidFill>
            <a:srgbClr val="49C0B6"/>
          </a:solidFill>
        </p:spPr>
      </p:sp>
      <p:sp>
        <p:nvSpPr>
          <p:cNvPr id="25696" name="object_25697"/>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5698" name="object_25699"/>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5700" name="object_25701"/>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702" name="object_25703"/>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26</a:t>
            </a:r>
          </a:p>
        </p:txBody>
      </p:sp>
      <p:sp>
        <p:nvSpPr>
          <p:cNvPr id="25704" name="object_25705"/>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A=1.7 | I=14%</a:t>
            </a:r>
          </a:p>
        </p:txBody>
      </p:sp>
      <p:sp>
        <p:nvSpPr>
          <p:cNvPr id="25706" name="object_25707"/>
          <p:cNvSpPr/>
          <p:nvPr/>
        </p:nvSpPr>
        <p:spPr>
          <a:xfrm>
            <a:off x="7345326" y="6412678"/>
            <a:ext cx="7307838" cy="212287"/>
          </a:xfrm>
          <a:prstGeom prst="rect">
            <a:avLst/>
          </a:prstGeom>
          <a:solidFill>
            <a:srgbClr val="49C0B6"/>
          </a:solidFill>
        </p:spPr>
      </p:sp>
      <p:sp>
        <p:nvSpPr>
          <p:cNvPr id="25708" name="object_25709"/>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710" name="object_25711"/>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102</a:t>
            </a:r>
          </a:p>
        </p:txBody>
      </p:sp>
      <p:sp>
        <p:nvSpPr>
          <p:cNvPr id="25712" name="object_25713"/>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I=8%</a:t>
            </a:r>
          </a:p>
        </p:txBody>
      </p:sp>
      <p:sp>
        <p:nvSpPr>
          <p:cNvPr id="25714" name="object_25715"/>
          <p:cNvSpPr/>
          <p:nvPr/>
        </p:nvSpPr>
        <p:spPr>
          <a:xfrm>
            <a:off x="7345326" y="6943395"/>
            <a:ext cx="6429071" cy="212287"/>
          </a:xfrm>
          <a:prstGeom prst="rect">
            <a:avLst/>
          </a:prstGeom>
          <a:solidFill>
            <a:srgbClr val="49C0B6"/>
          </a:solidFill>
        </p:spPr>
      </p:sp>
      <p:sp>
        <p:nvSpPr>
          <p:cNvPr id="25716" name="object_25717"/>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718" name="object_25719"/>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144</a:t>
            </a:r>
          </a:p>
        </p:txBody>
      </p:sp>
      <p:sp>
        <p:nvSpPr>
          <p:cNvPr id="25720" name="object_25721"/>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I=13%</a:t>
            </a:r>
          </a:p>
        </p:txBody>
      </p:sp>
      <p:sp>
        <p:nvSpPr>
          <p:cNvPr id="25722" name="object_25723"/>
          <p:cNvSpPr/>
          <p:nvPr/>
        </p:nvSpPr>
        <p:spPr>
          <a:xfrm>
            <a:off x="7345326" y="7474112"/>
            <a:ext cx="6702444" cy="212287"/>
          </a:xfrm>
          <a:prstGeom prst="rect">
            <a:avLst/>
          </a:prstGeom>
          <a:solidFill>
            <a:srgbClr val="49C0B6"/>
          </a:solidFill>
        </p:spPr>
      </p:sp>
      <p:sp>
        <p:nvSpPr>
          <p:cNvPr id="25724" name="object_25725"/>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5726" name="object_25727"/>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5728" name="object_25729"/>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730" name="object_25731"/>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a:t>
            </a:r>
          </a:p>
        </p:txBody>
      </p:sp>
      <p:sp>
        <p:nvSpPr>
          <p:cNvPr id="25732" name="object_25733"/>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A=2.4 | I=33%</a:t>
            </a:r>
          </a:p>
        </p:txBody>
      </p:sp>
      <p:sp>
        <p:nvSpPr>
          <p:cNvPr id="25734" name="object_25735"/>
          <p:cNvSpPr/>
          <p:nvPr/>
        </p:nvSpPr>
        <p:spPr>
          <a:xfrm>
            <a:off x="7345326" y="8535546"/>
            <a:ext cx="6053218" cy="212287"/>
          </a:xfrm>
          <a:prstGeom prst="rect">
            <a:avLst/>
          </a:prstGeom>
          <a:solidFill>
            <a:srgbClr val="49C0B6"/>
          </a:solidFill>
        </p:spPr>
      </p:sp>
      <p:sp>
        <p:nvSpPr>
          <p:cNvPr id="25736" name="object_25737"/>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738" name="object_25739"/>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161</a:t>
            </a:r>
          </a:p>
        </p:txBody>
      </p:sp>
      <p:sp>
        <p:nvSpPr>
          <p:cNvPr id="25740" name="object_25741"/>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A=2.1 | I=7%</a:t>
            </a:r>
          </a:p>
        </p:txBody>
      </p:sp>
      <p:sp>
        <p:nvSpPr>
          <p:cNvPr id="25742" name="object_25743"/>
          <p:cNvSpPr/>
          <p:nvPr/>
        </p:nvSpPr>
        <p:spPr>
          <a:xfrm>
            <a:off x="7345326" y="9066263"/>
            <a:ext cx="6516922" cy="212287"/>
          </a:xfrm>
          <a:prstGeom prst="rect">
            <a:avLst/>
          </a:prstGeom>
          <a:solidFill>
            <a:srgbClr val="49C0B6"/>
          </a:solidFill>
        </p:spPr>
      </p:sp>
      <p:sp>
        <p:nvSpPr>
          <p:cNvPr id="25744" name="object_25745"/>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5746" name="object_25747"/>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94</a:t>
            </a:r>
          </a:p>
        </p:txBody>
      </p:sp>
      <p:sp>
        <p:nvSpPr>
          <p:cNvPr id="25748" name="object_25749"/>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A=1.8 | I=18%</a:t>
            </a:r>
          </a:p>
        </p:txBody>
      </p:sp>
      <p:sp>
        <p:nvSpPr>
          <p:cNvPr id="25750" name="object_25751"/>
          <p:cNvSpPr/>
          <p:nvPr/>
        </p:nvSpPr>
        <p:spPr>
          <a:xfrm>
            <a:off x="7345326" y="9596980"/>
            <a:ext cx="7047777" cy="212287"/>
          </a:xfrm>
          <a:prstGeom prst="rect">
            <a:avLst/>
          </a:prstGeom>
          <a:solidFill>
            <a:srgbClr val="49C0B6"/>
          </a:solidFill>
        </p:spPr>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0" name="object_25761"/>
          <p:cNvSpPr>
            <a:spLocks noGrp="1"/>
          </p:cNvSpPr>
          <p:nvPr/>
        </p:nvSpPr>
        <p:spPr>
          <a:xfrm>
            <a:off x="663156" y="586369"/>
            <a:ext cx="922019" cy="922019"/>
          </a:xfrm>
          <a:prstGeom prst="ellipse">
            <a:avLst/>
          </a:prstGeom>
          <a:solidFill>
            <a:srgbClr val="F48798"/>
          </a:solidFill>
        </p:spPr>
        <p:txBody>
          <a:bodyPr wrap="square" lIns="0" tIns="0" rIns="0" bIns="0" rtlCol="0" anchor="ctr"/>
          <a:lstStyle/>
          <a:p>
            <a:pPr algn="ctr"/>
            <a:r>
              <a:rPr sz="2950" b="1" dirty="0">
                <a:solidFill>
                  <a:srgbClr val="FFFFFF"/>
                </a:solidFill>
                <a:latin typeface="Arial"/>
                <a:ea typeface="Arial"/>
              </a:rPr>
              <a:t>24</a:t>
            </a:r>
            <a:endParaRPr sz="2950" b="1" dirty="0"/>
          </a:p>
        </p:txBody>
      </p:sp>
      <p:sp>
        <p:nvSpPr>
          <p:cNvPr id="25762" name="object_25763"/>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exemplary effect</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5764" name="25765">
            <a:hlinkClick r:id="rId3" action="ppaction://hlinksldjump" tooltip="Content"/>
          </p:cNvPr>
          <p:cNvGrpSpPr/>
          <p:nvPr/>
        </p:nvGrpSpPr>
        <p:grpSpPr>
          <a:xfrm>
            <a:off x="19403940" y="295737"/>
            <a:ext cx="350000" cy="350000"/>
            <a:chOff x="0" y="0"/>
            <a:chExt cx="0" cy="0"/>
          </a:xfrm>
        </p:grpSpPr>
        <p:sp>
          <p:nvSpPr>
            <p:cNvPr id="25766" name="25767"/>
            <p:cNvSpPr/>
            <p:nvPr/>
          </p:nvSpPr>
          <p:spPr>
            <a:xfrm>
              <a:off x="0" y="0"/>
              <a:ext cx="350000" cy="350000"/>
            </a:xfrm>
            <a:prstGeom prst="rect">
              <a:avLst/>
            </a:prstGeom>
            <a:noFill/>
            <a:ln w="30000" cap="flat" cmpd="sng" algn="ctr">
              <a:solidFill>
                <a:srgbClr val="707274"/>
              </a:solidFill>
            </a:ln>
          </p:spPr>
        </p:sp>
        <p:sp>
          <p:nvSpPr>
            <p:cNvPr id="25768" name="25769">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5770" name="25771">
            <a:hlinkClick r:id="rId4" action="ppaction://hlinksldjump" tooltip="Project overview"/>
          </p:cNvPr>
          <p:cNvGrpSpPr/>
          <p:nvPr/>
        </p:nvGrpSpPr>
        <p:grpSpPr>
          <a:xfrm>
            <a:off x="18380322" y="295737"/>
            <a:ext cx="350000" cy="350000"/>
            <a:chOff x="0" y="0"/>
            <a:chExt cx="0" cy="0"/>
          </a:xfrm>
        </p:grpSpPr>
        <p:sp>
          <p:nvSpPr>
            <p:cNvPr id="25772" name="25773"/>
            <p:cNvSpPr/>
            <p:nvPr/>
          </p:nvSpPr>
          <p:spPr>
            <a:xfrm>
              <a:off x="0" y="0"/>
              <a:ext cx="350000" cy="350000"/>
            </a:xfrm>
            <a:prstGeom prst="rect">
              <a:avLst/>
            </a:prstGeom>
            <a:noFill/>
            <a:ln w="30000" cap="flat" cmpd="sng" algn="ctr">
              <a:solidFill>
                <a:srgbClr val="707274"/>
              </a:solidFill>
            </a:ln>
          </p:spPr>
        </p:sp>
        <p:sp>
          <p:nvSpPr>
            <p:cNvPr id="25774" name="25775"/>
            <p:cNvSpPr/>
            <p:nvPr/>
          </p:nvSpPr>
          <p:spPr>
            <a:xfrm>
              <a:off x="0" y="280000"/>
              <a:ext cx="350000" cy="0"/>
            </a:xfrm>
            <a:prstGeom prst="line">
              <a:avLst/>
            </a:prstGeom>
            <a:solidFill>
              <a:srgbClr val="000000"/>
            </a:solidFill>
            <a:ln w="11000" cap="flat" cmpd="sng" algn="ctr">
              <a:solidFill>
                <a:srgbClr val="707274"/>
              </a:solidFill>
            </a:ln>
          </p:spPr>
        </p:sp>
        <p:sp>
          <p:nvSpPr>
            <p:cNvPr id="25776" name="25777"/>
            <p:cNvSpPr/>
            <p:nvPr/>
          </p:nvSpPr>
          <p:spPr>
            <a:xfrm>
              <a:off x="175000" y="280000"/>
              <a:ext cx="0" cy="70000"/>
            </a:xfrm>
            <a:prstGeom prst="line">
              <a:avLst/>
            </a:prstGeom>
            <a:solidFill>
              <a:srgbClr val="000000"/>
            </a:solidFill>
            <a:ln w="11000" cap="flat" cmpd="sng" algn="ctr">
              <a:solidFill>
                <a:srgbClr val="707274"/>
              </a:solidFill>
            </a:ln>
          </p:spPr>
        </p:sp>
        <p:sp>
          <p:nvSpPr>
            <p:cNvPr id="25778" name="object_25779"/>
            <p:cNvSpPr/>
            <p:nvPr/>
          </p:nvSpPr>
          <p:spPr>
            <a:xfrm>
              <a:off x="50000" y="87500"/>
              <a:ext cx="75000" cy="75000"/>
            </a:xfrm>
            <a:prstGeom prst="ellipse">
              <a:avLst/>
            </a:prstGeom>
            <a:solidFill>
              <a:srgbClr val="707274"/>
            </a:solidFill>
          </p:spPr>
        </p:sp>
        <p:sp>
          <p:nvSpPr>
            <p:cNvPr id="25780" name="object_25781"/>
            <p:cNvSpPr/>
            <p:nvPr/>
          </p:nvSpPr>
          <p:spPr>
            <a:xfrm>
              <a:off x="137500" y="87500"/>
              <a:ext cx="75000" cy="75000"/>
            </a:xfrm>
            <a:prstGeom prst="ellipse">
              <a:avLst/>
            </a:prstGeom>
            <a:solidFill>
              <a:srgbClr val="707274"/>
            </a:solidFill>
          </p:spPr>
        </p:sp>
        <p:sp>
          <p:nvSpPr>
            <p:cNvPr id="25782" name="object_25783"/>
            <p:cNvSpPr/>
            <p:nvPr/>
          </p:nvSpPr>
          <p:spPr>
            <a:xfrm>
              <a:off x="225000" y="87500"/>
              <a:ext cx="75000" cy="75000"/>
            </a:xfrm>
            <a:prstGeom prst="ellipse">
              <a:avLst/>
            </a:prstGeom>
            <a:solidFill>
              <a:srgbClr val="707274"/>
            </a:solidFill>
          </p:spPr>
        </p:sp>
        <p:sp>
          <p:nvSpPr>
            <p:cNvPr id="25784" name="25785"/>
            <p:cNvSpPr/>
            <p:nvPr/>
          </p:nvSpPr>
          <p:spPr>
            <a:xfrm>
              <a:off x="105000" y="233333"/>
              <a:ext cx="140000" cy="0"/>
            </a:xfrm>
            <a:prstGeom prst="rect">
              <a:avLst/>
            </a:prstGeom>
            <a:noFill/>
            <a:ln w="30000" cap="flat" cmpd="sng" algn="ctr">
              <a:solidFill>
                <a:srgbClr val="707274"/>
              </a:solidFill>
            </a:ln>
          </p:spPr>
        </p:sp>
        <p:sp>
          <p:nvSpPr>
            <p:cNvPr id="25786" name="25787">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788" name="25789">
            <a:hlinkClick r:id="rId5" action="ppaction://hlinksldjump" tooltip="Response-Rate"/>
          </p:cNvPr>
          <p:cNvGrpSpPr/>
          <p:nvPr/>
        </p:nvGrpSpPr>
        <p:grpSpPr>
          <a:xfrm>
            <a:off x="17356704" y="295737"/>
            <a:ext cx="350000" cy="350000"/>
            <a:chOff x="0" y="0"/>
            <a:chExt cx="0" cy="0"/>
          </a:xfrm>
        </p:grpSpPr>
        <p:sp>
          <p:nvSpPr>
            <p:cNvPr id="25790" name="25791"/>
            <p:cNvSpPr/>
            <p:nvPr/>
          </p:nvSpPr>
          <p:spPr>
            <a:xfrm>
              <a:off x="0" y="0"/>
              <a:ext cx="350000" cy="350000"/>
            </a:xfrm>
            <a:prstGeom prst="rect">
              <a:avLst/>
            </a:prstGeom>
            <a:noFill/>
            <a:ln w="30000" cap="flat" cmpd="sng" algn="ctr">
              <a:solidFill>
                <a:srgbClr val="707274"/>
              </a:solidFill>
            </a:ln>
          </p:spPr>
        </p:sp>
        <p:sp>
          <p:nvSpPr>
            <p:cNvPr id="25792" name="25793">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5794" name="object_25795">
            <a:hlinkClick r:id="rId6" action="ppaction://hlinksldjump" tooltip="Index overview"/>
          </p:cNvPr>
          <p:cNvGrpSpPr/>
          <p:nvPr/>
        </p:nvGrpSpPr>
        <p:grpSpPr>
          <a:xfrm>
            <a:off x="16333086" y="295737"/>
            <a:ext cx="511198" cy="515004"/>
            <a:chOff x="17809255" y="706508"/>
            <a:chExt cx="711198" cy="715004"/>
          </a:xfrm>
        </p:grpSpPr>
        <p:sp>
          <p:nvSpPr>
            <p:cNvPr id="25796" name="object_25797"/>
            <p:cNvSpPr/>
            <p:nvPr/>
          </p:nvSpPr>
          <p:spPr>
            <a:xfrm>
              <a:off x="17809255" y="706508"/>
              <a:ext cx="711198" cy="715004"/>
            </a:xfrm>
            <a:prstGeom prst="rect">
              <a:avLst/>
            </a:prstGeom>
            <a:solidFill>
              <a:srgbClr val="FFFFFF">
                <a:alpha val="500"/>
              </a:srgbClr>
            </a:solidFill>
            <a:ln>
              <a:noFill/>
            </a:ln>
          </p:spPr>
        </p:sp>
        <p:sp>
          <p:nvSpPr>
            <p:cNvPr id="25798" name="object_25799"/>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5800" name="object_25801"/>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5802" name="object_25803"/>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5804" name="object_25805"/>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5806" name="object_25807"/>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5808" name="object_25809"/>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5810" name="object_25811"/>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5812" name="object_25813"/>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5814" name="object_25815"/>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5816" name="object_25817">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5818" name="object_25819">
            <a:hlinkClick r:id="rId7" action="ppaction://hlinksldjump" tooltip="Dimensions"/>
          </p:cNvPr>
          <p:cNvGrpSpPr/>
          <p:nvPr/>
        </p:nvGrpSpPr>
        <p:grpSpPr>
          <a:xfrm>
            <a:off x="15309468" y="295737"/>
            <a:ext cx="350000" cy="350000"/>
            <a:chOff x="0" y="0"/>
            <a:chExt cx="0" cy="0"/>
          </a:xfrm>
        </p:grpSpPr>
        <p:sp>
          <p:nvSpPr>
            <p:cNvPr id="25820" name="object_25821"/>
            <p:cNvSpPr/>
            <p:nvPr/>
          </p:nvSpPr>
          <p:spPr>
            <a:xfrm>
              <a:off x="30600" y="27733"/>
              <a:ext cx="113800" cy="61200"/>
            </a:xfrm>
            <a:prstGeom prst="rect">
              <a:avLst/>
            </a:prstGeom>
            <a:solidFill>
              <a:srgbClr val="707274"/>
            </a:solidFill>
            <a:ln>
              <a:noFill/>
            </a:ln>
          </p:spPr>
        </p:sp>
        <p:sp>
          <p:nvSpPr>
            <p:cNvPr id="25822" name="object_25823"/>
            <p:cNvSpPr/>
            <p:nvPr/>
          </p:nvSpPr>
          <p:spPr>
            <a:xfrm>
              <a:off x="275600" y="27733"/>
              <a:ext cx="43800" cy="61200"/>
            </a:xfrm>
            <a:prstGeom prst="rect">
              <a:avLst/>
            </a:prstGeom>
            <a:solidFill>
              <a:srgbClr val="707274"/>
            </a:solidFill>
            <a:ln>
              <a:noFill/>
            </a:ln>
          </p:spPr>
        </p:sp>
        <p:sp>
          <p:nvSpPr>
            <p:cNvPr id="25824" name="object_25825"/>
            <p:cNvSpPr/>
            <p:nvPr/>
          </p:nvSpPr>
          <p:spPr>
            <a:xfrm>
              <a:off x="0" y="27733"/>
              <a:ext cx="61200" cy="61200"/>
            </a:xfrm>
            <a:prstGeom prst="ellipse">
              <a:avLst/>
            </a:prstGeom>
            <a:solidFill>
              <a:srgbClr val="707274"/>
            </a:solidFill>
            <a:ln>
              <a:noFill/>
            </a:ln>
          </p:spPr>
        </p:sp>
        <p:sp>
          <p:nvSpPr>
            <p:cNvPr id="25826" name="object_25827"/>
            <p:cNvSpPr/>
            <p:nvPr/>
          </p:nvSpPr>
          <p:spPr>
            <a:xfrm>
              <a:off x="113800" y="27733"/>
              <a:ext cx="61200" cy="61200"/>
            </a:xfrm>
            <a:prstGeom prst="ellipse">
              <a:avLst/>
            </a:prstGeom>
            <a:solidFill>
              <a:srgbClr val="707274"/>
            </a:solidFill>
            <a:ln>
              <a:noFill/>
            </a:ln>
          </p:spPr>
        </p:sp>
        <p:sp>
          <p:nvSpPr>
            <p:cNvPr id="25828" name="object_25829"/>
            <p:cNvSpPr/>
            <p:nvPr/>
          </p:nvSpPr>
          <p:spPr>
            <a:xfrm>
              <a:off x="288800" y="27733"/>
              <a:ext cx="61200" cy="61200"/>
            </a:xfrm>
            <a:prstGeom prst="ellipse">
              <a:avLst/>
            </a:prstGeom>
            <a:solidFill>
              <a:srgbClr val="707274"/>
            </a:solidFill>
            <a:ln>
              <a:noFill/>
            </a:ln>
          </p:spPr>
        </p:sp>
        <p:sp>
          <p:nvSpPr>
            <p:cNvPr id="25830" name="object_25831"/>
            <p:cNvSpPr/>
            <p:nvPr/>
          </p:nvSpPr>
          <p:spPr>
            <a:xfrm>
              <a:off x="245000" y="27733"/>
              <a:ext cx="61200" cy="61200"/>
            </a:xfrm>
            <a:prstGeom prst="ellipse">
              <a:avLst/>
            </a:prstGeom>
            <a:solidFill>
              <a:srgbClr val="707274"/>
            </a:solidFill>
            <a:ln>
              <a:noFill/>
            </a:ln>
          </p:spPr>
        </p:sp>
        <p:sp>
          <p:nvSpPr>
            <p:cNvPr id="25832" name="object_25833"/>
            <p:cNvSpPr/>
            <p:nvPr/>
          </p:nvSpPr>
          <p:spPr>
            <a:xfrm>
              <a:off x="30600" y="144400"/>
              <a:ext cx="43800" cy="61200"/>
            </a:xfrm>
            <a:prstGeom prst="rect">
              <a:avLst/>
            </a:prstGeom>
            <a:solidFill>
              <a:srgbClr val="707274"/>
            </a:solidFill>
            <a:ln>
              <a:noFill/>
            </a:ln>
          </p:spPr>
        </p:sp>
        <p:sp>
          <p:nvSpPr>
            <p:cNvPr id="25834" name="object_25835"/>
            <p:cNvSpPr/>
            <p:nvPr/>
          </p:nvSpPr>
          <p:spPr>
            <a:xfrm>
              <a:off x="205600" y="144400"/>
              <a:ext cx="113800" cy="61200"/>
            </a:xfrm>
            <a:prstGeom prst="rect">
              <a:avLst/>
            </a:prstGeom>
            <a:solidFill>
              <a:srgbClr val="707274"/>
            </a:solidFill>
            <a:ln>
              <a:noFill/>
            </a:ln>
          </p:spPr>
        </p:sp>
        <p:sp>
          <p:nvSpPr>
            <p:cNvPr id="25836" name="object_25837"/>
            <p:cNvSpPr/>
            <p:nvPr/>
          </p:nvSpPr>
          <p:spPr>
            <a:xfrm>
              <a:off x="0" y="144400"/>
              <a:ext cx="61200" cy="61200"/>
            </a:xfrm>
            <a:prstGeom prst="ellipse">
              <a:avLst/>
            </a:prstGeom>
            <a:solidFill>
              <a:srgbClr val="707274"/>
            </a:solidFill>
            <a:ln>
              <a:noFill/>
            </a:ln>
          </p:spPr>
        </p:sp>
        <p:sp>
          <p:nvSpPr>
            <p:cNvPr id="25838" name="object_25839"/>
            <p:cNvSpPr/>
            <p:nvPr/>
          </p:nvSpPr>
          <p:spPr>
            <a:xfrm>
              <a:off x="43800" y="144400"/>
              <a:ext cx="61200" cy="61200"/>
            </a:xfrm>
            <a:prstGeom prst="ellipse">
              <a:avLst/>
            </a:prstGeom>
            <a:solidFill>
              <a:srgbClr val="707274"/>
            </a:solidFill>
            <a:ln>
              <a:noFill/>
            </a:ln>
          </p:spPr>
        </p:sp>
        <p:sp>
          <p:nvSpPr>
            <p:cNvPr id="25840" name="object_25841"/>
            <p:cNvSpPr/>
            <p:nvPr/>
          </p:nvSpPr>
          <p:spPr>
            <a:xfrm>
              <a:off x="288800" y="144400"/>
              <a:ext cx="61200" cy="61200"/>
            </a:xfrm>
            <a:prstGeom prst="ellipse">
              <a:avLst/>
            </a:prstGeom>
            <a:solidFill>
              <a:srgbClr val="707274"/>
            </a:solidFill>
            <a:ln>
              <a:noFill/>
            </a:ln>
          </p:spPr>
        </p:sp>
        <p:sp>
          <p:nvSpPr>
            <p:cNvPr id="25842" name="object_25843"/>
            <p:cNvSpPr/>
            <p:nvPr/>
          </p:nvSpPr>
          <p:spPr>
            <a:xfrm>
              <a:off x="175000" y="144400"/>
              <a:ext cx="61200" cy="61200"/>
            </a:xfrm>
            <a:prstGeom prst="ellipse">
              <a:avLst/>
            </a:prstGeom>
            <a:solidFill>
              <a:srgbClr val="707274"/>
            </a:solidFill>
            <a:ln>
              <a:noFill/>
            </a:ln>
          </p:spPr>
        </p:sp>
        <p:sp>
          <p:nvSpPr>
            <p:cNvPr id="25844" name="object_25845"/>
            <p:cNvSpPr/>
            <p:nvPr/>
          </p:nvSpPr>
          <p:spPr>
            <a:xfrm>
              <a:off x="30600" y="261067"/>
              <a:ext cx="78800" cy="61200"/>
            </a:xfrm>
            <a:prstGeom prst="rect">
              <a:avLst/>
            </a:prstGeom>
            <a:solidFill>
              <a:srgbClr val="707274"/>
            </a:solidFill>
            <a:ln>
              <a:noFill/>
            </a:ln>
          </p:spPr>
        </p:sp>
        <p:sp>
          <p:nvSpPr>
            <p:cNvPr id="25846" name="object_25847"/>
            <p:cNvSpPr/>
            <p:nvPr/>
          </p:nvSpPr>
          <p:spPr>
            <a:xfrm>
              <a:off x="240600" y="261067"/>
              <a:ext cx="78800" cy="61200"/>
            </a:xfrm>
            <a:prstGeom prst="rect">
              <a:avLst/>
            </a:prstGeom>
            <a:solidFill>
              <a:srgbClr val="707274"/>
            </a:solidFill>
            <a:ln>
              <a:noFill/>
            </a:ln>
          </p:spPr>
        </p:sp>
        <p:sp>
          <p:nvSpPr>
            <p:cNvPr id="25848" name="object_25849"/>
            <p:cNvSpPr/>
            <p:nvPr/>
          </p:nvSpPr>
          <p:spPr>
            <a:xfrm>
              <a:off x="0" y="261067"/>
              <a:ext cx="61200" cy="61200"/>
            </a:xfrm>
            <a:prstGeom prst="ellipse">
              <a:avLst/>
            </a:prstGeom>
            <a:solidFill>
              <a:srgbClr val="707274"/>
            </a:solidFill>
            <a:ln>
              <a:noFill/>
            </a:ln>
          </p:spPr>
        </p:sp>
        <p:sp>
          <p:nvSpPr>
            <p:cNvPr id="25850" name="object_25851"/>
            <p:cNvSpPr/>
            <p:nvPr/>
          </p:nvSpPr>
          <p:spPr>
            <a:xfrm>
              <a:off x="78800" y="261067"/>
              <a:ext cx="61200" cy="61200"/>
            </a:xfrm>
            <a:prstGeom prst="ellipse">
              <a:avLst/>
            </a:prstGeom>
            <a:solidFill>
              <a:srgbClr val="707274"/>
            </a:solidFill>
            <a:ln>
              <a:noFill/>
            </a:ln>
          </p:spPr>
        </p:sp>
        <p:sp>
          <p:nvSpPr>
            <p:cNvPr id="25852" name="object_25853"/>
            <p:cNvSpPr/>
            <p:nvPr/>
          </p:nvSpPr>
          <p:spPr>
            <a:xfrm>
              <a:off x="288800" y="261067"/>
              <a:ext cx="61200" cy="61200"/>
            </a:xfrm>
            <a:prstGeom prst="ellipse">
              <a:avLst/>
            </a:prstGeom>
            <a:solidFill>
              <a:srgbClr val="707274"/>
            </a:solidFill>
            <a:ln>
              <a:noFill/>
            </a:ln>
          </p:spPr>
        </p:sp>
        <p:sp>
          <p:nvSpPr>
            <p:cNvPr id="25854" name="object_25855"/>
            <p:cNvSpPr/>
            <p:nvPr/>
          </p:nvSpPr>
          <p:spPr>
            <a:xfrm>
              <a:off x="210000" y="261067"/>
              <a:ext cx="61200" cy="61200"/>
            </a:xfrm>
            <a:prstGeom prst="ellipse">
              <a:avLst/>
            </a:prstGeom>
            <a:solidFill>
              <a:srgbClr val="707274"/>
            </a:solidFill>
            <a:ln>
              <a:noFill/>
            </a:ln>
          </p:spPr>
        </p:sp>
        <p:sp>
          <p:nvSpPr>
            <p:cNvPr id="25856" name="25857">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858" name="object_25859">
            <a:hlinkClick r:id="rId8" action="ppaction://hlinksldjump" tooltip="Portfolio of Action"/>
          </p:cNvPr>
          <p:cNvGrpSpPr/>
          <p:nvPr/>
        </p:nvGrpSpPr>
        <p:grpSpPr>
          <a:xfrm>
            <a:off x="19403940" y="887211"/>
            <a:ext cx="350000" cy="350000"/>
            <a:chOff x="0" y="0"/>
            <a:chExt cx="0" cy="0"/>
          </a:xfrm>
        </p:grpSpPr>
        <p:sp>
          <p:nvSpPr>
            <p:cNvPr id="25862" name="object_25863"/>
            <p:cNvSpPr/>
            <p:nvPr/>
          </p:nvSpPr>
          <p:spPr>
            <a:xfrm>
              <a:off x="11900" y="79800"/>
              <a:ext cx="51110" cy="51110"/>
            </a:xfrm>
            <a:prstGeom prst="ellipse">
              <a:avLst/>
            </a:prstGeom>
            <a:solidFill>
              <a:srgbClr val="707274"/>
            </a:solidFill>
          </p:spPr>
        </p:sp>
        <p:sp>
          <p:nvSpPr>
            <p:cNvPr id="25864" name="object_25865"/>
            <p:cNvSpPr/>
            <p:nvPr/>
          </p:nvSpPr>
          <p:spPr>
            <a:xfrm>
              <a:off x="121800" y="124250"/>
              <a:ext cx="51110" cy="51110"/>
            </a:xfrm>
            <a:prstGeom prst="ellipse">
              <a:avLst/>
            </a:prstGeom>
            <a:solidFill>
              <a:srgbClr val="707274"/>
            </a:solidFill>
          </p:spPr>
        </p:sp>
        <p:sp>
          <p:nvSpPr>
            <p:cNvPr id="25866" name="object_25867"/>
            <p:cNvSpPr/>
            <p:nvPr/>
          </p:nvSpPr>
          <p:spPr>
            <a:xfrm>
              <a:off x="244650" y="42700"/>
              <a:ext cx="51110" cy="51110"/>
            </a:xfrm>
            <a:prstGeom prst="ellipse">
              <a:avLst/>
            </a:prstGeom>
            <a:solidFill>
              <a:srgbClr val="707274"/>
            </a:solidFill>
          </p:spPr>
        </p:sp>
        <p:sp>
          <p:nvSpPr>
            <p:cNvPr id="25868" name="object_25869"/>
            <p:cNvSpPr/>
            <p:nvPr/>
          </p:nvSpPr>
          <p:spPr>
            <a:xfrm>
              <a:off x="282800" y="229250"/>
              <a:ext cx="51110" cy="51110"/>
            </a:xfrm>
            <a:prstGeom prst="ellipse">
              <a:avLst/>
            </a:prstGeom>
            <a:solidFill>
              <a:srgbClr val="707274"/>
            </a:solidFill>
          </p:spPr>
        </p:sp>
        <p:sp>
          <p:nvSpPr>
            <p:cNvPr id="25870" name="object_25871"/>
            <p:cNvSpPr/>
            <p:nvPr/>
          </p:nvSpPr>
          <p:spPr>
            <a:xfrm>
              <a:off x="79800" y="234500"/>
              <a:ext cx="51110" cy="51110"/>
            </a:xfrm>
            <a:prstGeom prst="ellipse">
              <a:avLst/>
            </a:prstGeom>
            <a:solidFill>
              <a:srgbClr val="707274"/>
            </a:solidFill>
          </p:spPr>
        </p:sp>
        <p:sp>
          <p:nvSpPr>
            <p:cNvPr id="25872" name="object_25873"/>
            <p:cNvSpPr/>
            <p:nvPr/>
          </p:nvSpPr>
          <p:spPr>
            <a:xfrm>
              <a:off x="105350" y="23800"/>
              <a:ext cx="51110" cy="51110"/>
            </a:xfrm>
            <a:prstGeom prst="ellipse">
              <a:avLst/>
            </a:prstGeom>
            <a:solidFill>
              <a:srgbClr val="707274"/>
            </a:solidFill>
          </p:spPr>
        </p:sp>
        <p:sp>
          <p:nvSpPr>
            <p:cNvPr id="25874" name="object_25875"/>
            <p:cNvSpPr/>
            <p:nvPr/>
          </p:nvSpPr>
          <p:spPr>
            <a:xfrm>
              <a:off x="232050" y="149450"/>
              <a:ext cx="51110" cy="51110"/>
            </a:xfrm>
            <a:prstGeom prst="ellipse">
              <a:avLst/>
            </a:prstGeom>
            <a:solidFill>
              <a:srgbClr val="707274"/>
            </a:solidFill>
          </p:spPr>
        </p:sp>
        <p:sp>
          <p:nvSpPr>
            <p:cNvPr id="25876" name="object_25877"/>
            <p:cNvSpPr/>
            <p:nvPr/>
          </p:nvSpPr>
          <p:spPr>
            <a:xfrm>
              <a:off x="0" y="175000"/>
              <a:ext cx="350000" cy="0"/>
            </a:xfrm>
            <a:prstGeom prst="rect">
              <a:avLst/>
            </a:prstGeom>
            <a:noFill/>
            <a:ln w="10470">
              <a:solidFill>
                <a:srgbClr val="707274"/>
              </a:solidFill>
            </a:ln>
          </p:spPr>
        </p:sp>
        <p:sp>
          <p:nvSpPr>
            <p:cNvPr id="25878" name="object_25879"/>
            <p:cNvSpPr/>
            <p:nvPr/>
          </p:nvSpPr>
          <p:spPr>
            <a:xfrm>
              <a:off x="175000" y="0"/>
              <a:ext cx="0" cy="350000"/>
            </a:xfrm>
            <a:prstGeom prst="rect">
              <a:avLst/>
            </a:prstGeom>
            <a:noFill/>
            <a:ln w="10470">
              <a:solidFill>
                <a:srgbClr val="707274"/>
              </a:solidFill>
            </a:ln>
          </p:spPr>
        </p:sp>
        <p:sp>
          <p:nvSpPr>
            <p:cNvPr id="25880" name="25881">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882" name="25883">
            <a:hlinkClick r:id="rId9" action="ppaction://hlinksldjump" tooltip="Semantic Differential"/>
          </p:cNvPr>
          <p:cNvGrpSpPr/>
          <p:nvPr/>
        </p:nvGrpSpPr>
        <p:grpSpPr>
          <a:xfrm>
            <a:off x="18380322" y="887211"/>
            <a:ext cx="561600" cy="648000"/>
            <a:chOff x="0" y="0"/>
            <a:chExt cx="0" cy="0"/>
          </a:xfrm>
        </p:grpSpPr>
        <p:sp>
          <p:nvSpPr>
            <p:cNvPr id="25884" name="25885"/>
            <p:cNvSpPr/>
            <p:nvPr/>
          </p:nvSpPr>
          <p:spPr>
            <a:xfrm>
              <a:off x="0" y="0"/>
              <a:ext cx="350000" cy="350000"/>
            </a:xfrm>
            <a:prstGeom prst="rect">
              <a:avLst/>
            </a:prstGeom>
            <a:noFill/>
            <a:ln w="30000" cap="flat" cmpd="sng" algn="ctr">
              <a:solidFill>
                <a:srgbClr val="707274"/>
              </a:solidFill>
            </a:ln>
          </p:spPr>
        </p:sp>
        <p:cxnSp>
          <p:nvCxnSpPr>
            <p:cNvPr id="25886" name="object_25887"/>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5888" name="object_25889"/>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5890" name="25891">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892" name="25893">
            <a:hlinkClick r:id="rId10" action="ppaction://hlinksldjump"/>
          </p:cNvPr>
          <p:cNvGrpSpPr/>
          <p:nvPr/>
        </p:nvGrpSpPr>
        <p:grpSpPr>
          <a:xfrm>
            <a:off x="17356704" y="887211"/>
            <a:ext cx="561600" cy="648000"/>
            <a:chOff x="0" y="0"/>
            <a:chExt cx="0" cy="0"/>
          </a:xfrm>
        </p:grpSpPr>
        <p:sp>
          <p:nvSpPr>
            <p:cNvPr id="25894" name="25895"/>
            <p:cNvSpPr/>
            <p:nvPr/>
          </p:nvSpPr>
          <p:spPr>
            <a:xfrm>
              <a:off x="0" y="0"/>
              <a:ext cx="350000" cy="350000"/>
            </a:xfrm>
            <a:prstGeom prst="rect">
              <a:avLst/>
            </a:prstGeom>
            <a:noFill/>
            <a:ln w="30000" cap="flat" cmpd="sng" algn="ctr">
              <a:solidFill>
                <a:srgbClr val="707274"/>
              </a:solidFill>
            </a:ln>
          </p:spPr>
        </p:sp>
        <p:sp>
          <p:nvSpPr>
            <p:cNvPr id="25896" name="object_25897"/>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5898" name="object_25899"/>
            <p:cNvSpPr/>
            <p:nvPr/>
          </p:nvSpPr>
          <p:spPr>
            <a:xfrm>
              <a:off x="136856" y="41051"/>
              <a:ext cx="54000" cy="59400"/>
            </a:xfrm>
            <a:prstGeom prst="rect">
              <a:avLst/>
            </a:prstGeom>
            <a:solidFill>
              <a:srgbClr val="707274"/>
            </a:solidFill>
          </p:spPr>
        </p:sp>
        <p:sp>
          <p:nvSpPr>
            <p:cNvPr id="25900" name="object_25901"/>
            <p:cNvSpPr/>
            <p:nvPr/>
          </p:nvSpPr>
          <p:spPr>
            <a:xfrm>
              <a:off x="180596" y="70751"/>
              <a:ext cx="55300" cy="0"/>
            </a:xfrm>
            <a:prstGeom prst="line">
              <a:avLst/>
            </a:prstGeom>
            <a:solidFill>
              <a:srgbClr val="000000"/>
            </a:solidFill>
            <a:ln w="11000" cap="flat" cmpd="sng" algn="ctr">
              <a:solidFill>
                <a:srgbClr val="707274"/>
              </a:solidFill>
            </a:ln>
          </p:spPr>
        </p:sp>
        <p:sp>
          <p:nvSpPr>
            <p:cNvPr id="25902" name="object_25903"/>
            <p:cNvSpPr/>
            <p:nvPr/>
          </p:nvSpPr>
          <p:spPr>
            <a:xfrm>
              <a:off x="245893" y="41051"/>
              <a:ext cx="54000" cy="59400"/>
            </a:xfrm>
            <a:prstGeom prst="ellipse">
              <a:avLst/>
            </a:prstGeom>
            <a:solidFill>
              <a:srgbClr val="707274"/>
            </a:solidFill>
          </p:spPr>
        </p:sp>
        <p:sp>
          <p:nvSpPr>
            <p:cNvPr id="25904" name="object_25905"/>
            <p:cNvSpPr/>
            <p:nvPr/>
          </p:nvSpPr>
          <p:spPr>
            <a:xfrm>
              <a:off x="136856" y="143142"/>
              <a:ext cx="54000" cy="59400"/>
            </a:xfrm>
            <a:prstGeom prst="rect">
              <a:avLst/>
            </a:prstGeom>
            <a:solidFill>
              <a:srgbClr val="707274"/>
            </a:solidFill>
          </p:spPr>
        </p:sp>
        <p:sp>
          <p:nvSpPr>
            <p:cNvPr id="25906" name="object_25907"/>
            <p:cNvSpPr/>
            <p:nvPr/>
          </p:nvSpPr>
          <p:spPr>
            <a:xfrm>
              <a:off x="180596" y="172842"/>
              <a:ext cx="55300" cy="0"/>
            </a:xfrm>
            <a:prstGeom prst="line">
              <a:avLst/>
            </a:prstGeom>
            <a:solidFill>
              <a:srgbClr val="000000"/>
            </a:solidFill>
            <a:ln w="11000" cap="flat" cmpd="sng" algn="ctr">
              <a:solidFill>
                <a:srgbClr val="707274"/>
              </a:solidFill>
            </a:ln>
          </p:spPr>
        </p:sp>
        <p:sp>
          <p:nvSpPr>
            <p:cNvPr id="25908" name="object_25909"/>
            <p:cNvSpPr/>
            <p:nvPr/>
          </p:nvSpPr>
          <p:spPr>
            <a:xfrm>
              <a:off x="245893" y="143142"/>
              <a:ext cx="54000" cy="59400"/>
            </a:xfrm>
            <a:prstGeom prst="ellipse">
              <a:avLst/>
            </a:prstGeom>
            <a:solidFill>
              <a:srgbClr val="707274"/>
            </a:solidFill>
          </p:spPr>
        </p:sp>
        <p:sp>
          <p:nvSpPr>
            <p:cNvPr id="25910" name="object_25911"/>
            <p:cNvSpPr/>
            <p:nvPr/>
          </p:nvSpPr>
          <p:spPr>
            <a:xfrm>
              <a:off x="136856" y="237985"/>
              <a:ext cx="54000" cy="59400"/>
            </a:xfrm>
            <a:prstGeom prst="rect">
              <a:avLst/>
            </a:prstGeom>
            <a:solidFill>
              <a:srgbClr val="707274"/>
            </a:solidFill>
          </p:spPr>
        </p:sp>
        <p:sp>
          <p:nvSpPr>
            <p:cNvPr id="25912" name="object_25913"/>
            <p:cNvSpPr/>
            <p:nvPr/>
          </p:nvSpPr>
          <p:spPr>
            <a:xfrm>
              <a:off x="180596" y="267685"/>
              <a:ext cx="55300" cy="0"/>
            </a:xfrm>
            <a:prstGeom prst="line">
              <a:avLst/>
            </a:prstGeom>
            <a:solidFill>
              <a:srgbClr val="000000"/>
            </a:solidFill>
            <a:ln w="11000" cap="flat" cmpd="sng" algn="ctr">
              <a:solidFill>
                <a:srgbClr val="707274"/>
              </a:solidFill>
            </a:ln>
          </p:spPr>
        </p:sp>
        <p:sp>
          <p:nvSpPr>
            <p:cNvPr id="25914" name="object_25915"/>
            <p:cNvSpPr/>
            <p:nvPr/>
          </p:nvSpPr>
          <p:spPr>
            <a:xfrm>
              <a:off x="245893" y="237985"/>
              <a:ext cx="54000" cy="59400"/>
            </a:xfrm>
            <a:prstGeom prst="ellipse">
              <a:avLst/>
            </a:prstGeom>
            <a:solidFill>
              <a:srgbClr val="707274"/>
            </a:solidFill>
          </p:spPr>
        </p:sp>
        <p:sp>
          <p:nvSpPr>
            <p:cNvPr id="25916" name="25917">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918" name="25919">
            <a:hlinkClick r:id="rId11" action="ppaction://hlinksldjump" tooltip="Aspektkarte"/>
          </p:cNvPr>
          <p:cNvGrpSpPr/>
          <p:nvPr/>
        </p:nvGrpSpPr>
        <p:grpSpPr>
          <a:xfrm>
            <a:off x="16333086" y="887211"/>
            <a:ext cx="350000" cy="350000"/>
            <a:chOff x="0" y="0"/>
            <a:chExt cx="0" cy="0"/>
          </a:xfrm>
        </p:grpSpPr>
        <p:sp>
          <p:nvSpPr>
            <p:cNvPr id="25920" name="25921"/>
            <p:cNvSpPr/>
            <p:nvPr/>
          </p:nvSpPr>
          <p:spPr>
            <a:xfrm>
              <a:off x="0" y="0"/>
              <a:ext cx="350000" cy="350000"/>
            </a:xfrm>
            <a:prstGeom prst="rect">
              <a:avLst/>
            </a:prstGeom>
            <a:noFill/>
            <a:ln w="30000" cap="flat" cmpd="sng" algn="ctr">
              <a:solidFill>
                <a:srgbClr val="707274"/>
              </a:solidFill>
            </a:ln>
          </p:spPr>
        </p:sp>
        <p:sp>
          <p:nvSpPr>
            <p:cNvPr id="25922" name="25923"/>
            <p:cNvSpPr/>
            <p:nvPr/>
          </p:nvSpPr>
          <p:spPr>
            <a:xfrm>
              <a:off x="70000" y="0"/>
              <a:ext cx="210000" cy="0"/>
            </a:xfrm>
            <a:prstGeom prst="line">
              <a:avLst/>
            </a:prstGeom>
            <a:solidFill>
              <a:srgbClr val="000000"/>
            </a:solidFill>
            <a:ln w="11000" cap="flat" cmpd="sng" algn="ctr">
              <a:solidFill>
                <a:srgbClr val="707274"/>
              </a:solidFill>
            </a:ln>
          </p:spPr>
        </p:sp>
        <p:sp>
          <p:nvSpPr>
            <p:cNvPr id="25924" name="25925"/>
            <p:cNvSpPr/>
            <p:nvPr/>
          </p:nvSpPr>
          <p:spPr>
            <a:xfrm>
              <a:off x="70000" y="58333"/>
              <a:ext cx="210000" cy="0"/>
            </a:xfrm>
            <a:prstGeom prst="line">
              <a:avLst/>
            </a:prstGeom>
            <a:solidFill>
              <a:srgbClr val="000000"/>
            </a:solidFill>
            <a:ln w="11000" cap="flat" cmpd="sng" algn="ctr">
              <a:solidFill>
                <a:srgbClr val="707274"/>
              </a:solidFill>
            </a:ln>
          </p:spPr>
        </p:sp>
        <p:sp>
          <p:nvSpPr>
            <p:cNvPr id="25926" name="25927"/>
            <p:cNvSpPr/>
            <p:nvPr/>
          </p:nvSpPr>
          <p:spPr>
            <a:xfrm>
              <a:off x="70000" y="116667"/>
              <a:ext cx="210000" cy="0"/>
            </a:xfrm>
            <a:prstGeom prst="line">
              <a:avLst/>
            </a:prstGeom>
            <a:solidFill>
              <a:srgbClr val="000000"/>
            </a:solidFill>
            <a:ln w="11000" cap="flat" cmpd="sng" algn="ctr">
              <a:solidFill>
                <a:srgbClr val="707274"/>
              </a:solidFill>
            </a:ln>
          </p:spPr>
        </p:sp>
        <p:sp>
          <p:nvSpPr>
            <p:cNvPr id="25928" name="25929"/>
            <p:cNvSpPr/>
            <p:nvPr/>
          </p:nvSpPr>
          <p:spPr>
            <a:xfrm>
              <a:off x="70000" y="175000"/>
              <a:ext cx="210000" cy="0"/>
            </a:xfrm>
            <a:prstGeom prst="line">
              <a:avLst/>
            </a:prstGeom>
            <a:solidFill>
              <a:srgbClr val="000000"/>
            </a:solidFill>
            <a:ln w="11000" cap="flat" cmpd="sng" algn="ctr">
              <a:solidFill>
                <a:srgbClr val="707274"/>
              </a:solidFill>
            </a:ln>
          </p:spPr>
        </p:sp>
        <p:sp>
          <p:nvSpPr>
            <p:cNvPr id="25930" name="25931"/>
            <p:cNvSpPr/>
            <p:nvPr/>
          </p:nvSpPr>
          <p:spPr>
            <a:xfrm>
              <a:off x="70000" y="233333"/>
              <a:ext cx="210000" cy="0"/>
            </a:xfrm>
            <a:prstGeom prst="line">
              <a:avLst/>
            </a:prstGeom>
            <a:solidFill>
              <a:srgbClr val="000000"/>
            </a:solidFill>
            <a:ln w="11000" cap="flat" cmpd="sng" algn="ctr">
              <a:solidFill>
                <a:srgbClr val="707274"/>
              </a:solidFill>
            </a:ln>
          </p:spPr>
        </p:sp>
        <p:sp>
          <p:nvSpPr>
            <p:cNvPr id="25932" name="25933"/>
            <p:cNvSpPr/>
            <p:nvPr/>
          </p:nvSpPr>
          <p:spPr>
            <a:xfrm>
              <a:off x="70000" y="291667"/>
              <a:ext cx="210000" cy="0"/>
            </a:xfrm>
            <a:prstGeom prst="line">
              <a:avLst/>
            </a:prstGeom>
            <a:solidFill>
              <a:srgbClr val="000000"/>
            </a:solidFill>
            <a:ln w="11000" cap="flat" cmpd="sng" algn="ctr">
              <a:solidFill>
                <a:srgbClr val="707274"/>
              </a:solidFill>
            </a:ln>
          </p:spPr>
        </p:sp>
        <p:sp>
          <p:nvSpPr>
            <p:cNvPr id="25934" name="25935"/>
            <p:cNvSpPr/>
            <p:nvPr/>
          </p:nvSpPr>
          <p:spPr>
            <a:xfrm>
              <a:off x="70000" y="350000"/>
              <a:ext cx="210000" cy="0"/>
            </a:xfrm>
            <a:prstGeom prst="line">
              <a:avLst/>
            </a:prstGeom>
            <a:solidFill>
              <a:srgbClr val="000000"/>
            </a:solidFill>
            <a:ln w="11000" cap="flat" cmpd="sng" algn="ctr">
              <a:solidFill>
                <a:srgbClr val="707274"/>
              </a:solidFill>
            </a:ln>
          </p:spPr>
        </p:sp>
        <p:sp>
          <p:nvSpPr>
            <p:cNvPr id="25936" name="25937">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5938" name="object_25939">
            <a:hlinkClick r:id="rId12" action="ppaction://hlinksldjump" tooltip="Tabellenband Demoskopie"/>
          </p:cNvPr>
          <p:cNvGrpSpPr/>
          <p:nvPr/>
        </p:nvGrpSpPr>
        <p:grpSpPr>
          <a:xfrm>
            <a:off x="15309468" y="887211"/>
            <a:ext cx="350000" cy="350000"/>
            <a:chOff x="0" y="0"/>
            <a:chExt cx="0" cy="0"/>
          </a:xfrm>
        </p:grpSpPr>
        <p:sp>
          <p:nvSpPr>
            <p:cNvPr id="25942" name="object_25943"/>
            <p:cNvSpPr/>
            <p:nvPr/>
          </p:nvSpPr>
          <p:spPr>
            <a:xfrm>
              <a:off x="30600" y="27733"/>
              <a:ext cx="222300" cy="61200"/>
            </a:xfrm>
            <a:prstGeom prst="rect">
              <a:avLst/>
            </a:prstGeom>
            <a:solidFill>
              <a:srgbClr val="707274"/>
            </a:solidFill>
            <a:ln>
              <a:noFill/>
            </a:ln>
          </p:spPr>
        </p:sp>
        <p:sp>
          <p:nvSpPr>
            <p:cNvPr id="25944" name="object_25945"/>
            <p:cNvSpPr/>
            <p:nvPr/>
          </p:nvSpPr>
          <p:spPr>
            <a:xfrm>
              <a:off x="0" y="27733"/>
              <a:ext cx="61200" cy="61200"/>
            </a:xfrm>
            <a:prstGeom prst="ellipse">
              <a:avLst/>
            </a:prstGeom>
            <a:solidFill>
              <a:srgbClr val="707274"/>
            </a:solidFill>
            <a:ln>
              <a:noFill/>
            </a:ln>
          </p:spPr>
        </p:sp>
        <p:sp>
          <p:nvSpPr>
            <p:cNvPr id="25946" name="object_25947"/>
            <p:cNvSpPr/>
            <p:nvPr/>
          </p:nvSpPr>
          <p:spPr>
            <a:xfrm>
              <a:off x="222300" y="27733"/>
              <a:ext cx="61200" cy="61200"/>
            </a:xfrm>
            <a:prstGeom prst="ellipse">
              <a:avLst/>
            </a:prstGeom>
            <a:solidFill>
              <a:srgbClr val="707274"/>
            </a:solidFill>
            <a:ln>
              <a:noFill/>
            </a:ln>
          </p:spPr>
        </p:sp>
        <p:sp>
          <p:nvSpPr>
            <p:cNvPr id="25948" name="object_25949"/>
            <p:cNvSpPr/>
            <p:nvPr/>
          </p:nvSpPr>
          <p:spPr>
            <a:xfrm>
              <a:off x="30600" y="144400"/>
              <a:ext cx="141800" cy="61200"/>
            </a:xfrm>
            <a:prstGeom prst="rect">
              <a:avLst/>
            </a:prstGeom>
            <a:solidFill>
              <a:srgbClr val="707274"/>
            </a:solidFill>
            <a:ln>
              <a:noFill/>
            </a:ln>
          </p:spPr>
        </p:sp>
        <p:sp>
          <p:nvSpPr>
            <p:cNvPr id="25950" name="object_25951"/>
            <p:cNvSpPr/>
            <p:nvPr/>
          </p:nvSpPr>
          <p:spPr>
            <a:xfrm>
              <a:off x="0" y="144400"/>
              <a:ext cx="61200" cy="61200"/>
            </a:xfrm>
            <a:prstGeom prst="ellipse">
              <a:avLst/>
            </a:prstGeom>
            <a:solidFill>
              <a:srgbClr val="707274"/>
            </a:solidFill>
            <a:ln>
              <a:noFill/>
            </a:ln>
          </p:spPr>
        </p:sp>
        <p:sp>
          <p:nvSpPr>
            <p:cNvPr id="25952" name="object_25953"/>
            <p:cNvSpPr/>
            <p:nvPr/>
          </p:nvSpPr>
          <p:spPr>
            <a:xfrm>
              <a:off x="141800" y="144400"/>
              <a:ext cx="61200" cy="61200"/>
            </a:xfrm>
            <a:prstGeom prst="ellipse">
              <a:avLst/>
            </a:prstGeom>
            <a:solidFill>
              <a:srgbClr val="707274"/>
            </a:solidFill>
            <a:ln>
              <a:noFill/>
            </a:ln>
          </p:spPr>
        </p:sp>
        <p:sp>
          <p:nvSpPr>
            <p:cNvPr id="25954" name="object_25955"/>
            <p:cNvSpPr/>
            <p:nvPr/>
          </p:nvSpPr>
          <p:spPr>
            <a:xfrm>
              <a:off x="30600" y="261067"/>
              <a:ext cx="288800" cy="61200"/>
            </a:xfrm>
            <a:prstGeom prst="rect">
              <a:avLst/>
            </a:prstGeom>
            <a:solidFill>
              <a:srgbClr val="707274"/>
            </a:solidFill>
            <a:ln>
              <a:noFill/>
            </a:ln>
          </p:spPr>
        </p:sp>
        <p:sp>
          <p:nvSpPr>
            <p:cNvPr id="25956" name="object_25957"/>
            <p:cNvSpPr/>
            <p:nvPr/>
          </p:nvSpPr>
          <p:spPr>
            <a:xfrm>
              <a:off x="0" y="261067"/>
              <a:ext cx="61200" cy="61200"/>
            </a:xfrm>
            <a:prstGeom prst="ellipse">
              <a:avLst/>
            </a:prstGeom>
            <a:solidFill>
              <a:srgbClr val="707274"/>
            </a:solidFill>
            <a:ln>
              <a:noFill/>
            </a:ln>
          </p:spPr>
        </p:sp>
        <p:sp>
          <p:nvSpPr>
            <p:cNvPr id="25958" name="object_25959"/>
            <p:cNvSpPr/>
            <p:nvPr/>
          </p:nvSpPr>
          <p:spPr>
            <a:xfrm>
              <a:off x="288800" y="261067"/>
              <a:ext cx="61200" cy="61200"/>
            </a:xfrm>
            <a:prstGeom prst="ellipse">
              <a:avLst/>
            </a:prstGeom>
            <a:solidFill>
              <a:srgbClr val="707274"/>
            </a:solidFill>
            <a:ln>
              <a:noFill/>
            </a:ln>
          </p:spPr>
        </p:sp>
        <p:sp>
          <p:nvSpPr>
            <p:cNvPr id="25960" name="object_25961"/>
            <p:cNvSpPr/>
            <p:nvPr/>
          </p:nvSpPr>
          <p:spPr>
            <a:xfrm>
              <a:off x="263500" y="58333"/>
              <a:ext cx="0" cy="233333"/>
            </a:xfrm>
            <a:prstGeom prst="rect">
              <a:avLst/>
            </a:prstGeom>
            <a:noFill/>
            <a:ln w="10470">
              <a:solidFill>
                <a:srgbClr val="707274"/>
              </a:solidFill>
            </a:ln>
          </p:spPr>
        </p:sp>
        <p:sp>
          <p:nvSpPr>
            <p:cNvPr id="25962" name="25963">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5964" name="object_25965"/>
          <p:cNvSpPr/>
          <p:nvPr/>
        </p:nvSpPr>
        <p:spPr>
          <a:xfrm>
            <a:off x="16376529" y="2577826"/>
            <a:ext cx="921600" cy="921600"/>
          </a:xfrm>
          <a:prstGeom prst="ellipse">
            <a:avLst/>
          </a:prstGeom>
          <a:ln w="52354">
            <a:solidFill>
              <a:srgbClr val="35B77C"/>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2.3</a:t>
            </a:r>
          </a:p>
        </p:txBody>
      </p:sp>
      <p:sp>
        <p:nvSpPr>
          <p:cNvPr id="25966" name="object_25967"/>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The general public speaks positively about our local organization.</a:t>
            </a:r>
            <a:endParaRPr sz="2450" dirty="0">
              <a:latin typeface="Arial"/>
              <a:cs typeface="Arial"/>
            </a:endParaRPr>
          </a:p>
        </p:txBody>
      </p:sp>
      <p:sp>
        <p:nvSpPr>
          <p:cNvPr id="25968" name="object_25969"/>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5970" name="object_25971"/>
          <p:cNvSpPr/>
          <p:nvPr/>
        </p:nvSpPr>
        <p:spPr>
          <a:xfrm>
            <a:off x="7345326" y="3599878"/>
            <a:ext cx="0" cy="6368604"/>
          </a:xfrm>
          <a:prstGeom prst="rect">
            <a:avLst/>
          </a:prstGeom>
          <a:ln w="5235">
            <a:solidFill>
              <a:srgbClr val="000000"/>
            </a:solidFill>
          </a:ln>
        </p:spPr>
      </p:sp>
      <p:sp>
        <p:nvSpPr>
          <p:cNvPr id="25972" name="object_25973"/>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5974" name="object_25975"/>
          <p:cNvSpPr/>
          <p:nvPr/>
        </p:nvSpPr>
        <p:spPr>
          <a:xfrm>
            <a:off x="9026775" y="3599878"/>
            <a:ext cx="0" cy="6368604"/>
          </a:xfrm>
          <a:prstGeom prst="rect">
            <a:avLst/>
          </a:prstGeom>
          <a:ln w="5235">
            <a:solidFill>
              <a:srgbClr val="767A7C"/>
            </a:solidFill>
          </a:ln>
        </p:spPr>
      </p:sp>
      <p:sp>
        <p:nvSpPr>
          <p:cNvPr id="25976" name="object_25977"/>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5978" name="object_25979"/>
          <p:cNvSpPr/>
          <p:nvPr/>
        </p:nvSpPr>
        <p:spPr>
          <a:xfrm>
            <a:off x="10708225" y="3599878"/>
            <a:ext cx="0" cy="6368604"/>
          </a:xfrm>
          <a:prstGeom prst="rect">
            <a:avLst/>
          </a:prstGeom>
          <a:ln w="5235">
            <a:solidFill>
              <a:srgbClr val="767A7C"/>
            </a:solidFill>
          </a:ln>
        </p:spPr>
      </p:sp>
      <p:sp>
        <p:nvSpPr>
          <p:cNvPr id="25980" name="object_25981"/>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5982" name="object_25983"/>
          <p:cNvSpPr/>
          <p:nvPr/>
        </p:nvSpPr>
        <p:spPr>
          <a:xfrm>
            <a:off x="12389674" y="3599878"/>
            <a:ext cx="0" cy="6368604"/>
          </a:xfrm>
          <a:prstGeom prst="rect">
            <a:avLst/>
          </a:prstGeom>
          <a:ln w="5235">
            <a:solidFill>
              <a:srgbClr val="767A7C"/>
            </a:solidFill>
          </a:ln>
        </p:spPr>
      </p:sp>
      <p:sp>
        <p:nvSpPr>
          <p:cNvPr id="25984" name="object_25985"/>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5986" name="object_25987"/>
          <p:cNvSpPr/>
          <p:nvPr/>
        </p:nvSpPr>
        <p:spPr>
          <a:xfrm>
            <a:off x="14071124" y="3599878"/>
            <a:ext cx="0" cy="6368604"/>
          </a:xfrm>
          <a:prstGeom prst="rect">
            <a:avLst/>
          </a:prstGeom>
          <a:ln w="5235">
            <a:solidFill>
              <a:srgbClr val="767A7C"/>
            </a:solidFill>
          </a:ln>
        </p:spPr>
      </p:sp>
      <p:sp>
        <p:nvSpPr>
          <p:cNvPr id="25988" name="object_25989"/>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5990" name="object_25991"/>
          <p:cNvSpPr/>
          <p:nvPr/>
        </p:nvSpPr>
        <p:spPr>
          <a:xfrm>
            <a:off x="15752573" y="3599878"/>
            <a:ext cx="0" cy="6368604"/>
          </a:xfrm>
          <a:prstGeom prst="rect">
            <a:avLst/>
          </a:prstGeom>
          <a:ln w="5235">
            <a:solidFill>
              <a:srgbClr val="000000"/>
            </a:solidFill>
          </a:ln>
        </p:spPr>
      </p:sp>
      <p:sp>
        <p:nvSpPr>
          <p:cNvPr id="25754" name="object_25755"/>
          <p:cNvSpPr/>
          <p:nvPr/>
        </p:nvSpPr>
        <p:spPr>
          <a:xfrm>
            <a:off x="7345326" y="3442398"/>
            <a:ext cx="5128421" cy="157480"/>
          </a:xfrm>
          <a:prstGeom prst="rect">
            <a:avLst/>
          </a:prstGeom>
          <a:solidFill>
            <a:srgbClr val="DB2D3C"/>
          </a:solidFill>
        </p:spPr>
      </p:sp>
      <p:sp>
        <p:nvSpPr>
          <p:cNvPr id="25756" name="object_25757"/>
          <p:cNvSpPr/>
          <p:nvPr/>
        </p:nvSpPr>
        <p:spPr>
          <a:xfrm>
            <a:off x="12473747" y="3442398"/>
            <a:ext cx="1008870" cy="157480"/>
          </a:xfrm>
          <a:prstGeom prst="rect">
            <a:avLst/>
          </a:prstGeom>
          <a:solidFill>
            <a:srgbClr val="FABC46"/>
          </a:solidFill>
        </p:spPr>
      </p:sp>
      <p:sp>
        <p:nvSpPr>
          <p:cNvPr id="25758" name="object_25759"/>
          <p:cNvSpPr/>
          <p:nvPr/>
        </p:nvSpPr>
        <p:spPr>
          <a:xfrm>
            <a:off x="13482617" y="3442398"/>
            <a:ext cx="2269957" cy="157480"/>
          </a:xfrm>
          <a:prstGeom prst="rect">
            <a:avLst/>
          </a:prstGeom>
          <a:solidFill>
            <a:srgbClr val="35B77C"/>
          </a:solidFill>
        </p:spPr>
      </p:sp>
      <p:sp>
        <p:nvSpPr>
          <p:cNvPr id="25992" name="object_25993"/>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5994" name="object_25995"/>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708</a:t>
            </a:r>
          </a:p>
        </p:txBody>
      </p:sp>
      <p:sp>
        <p:nvSpPr>
          <p:cNvPr id="25996" name="object_25997"/>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I=20%</a:t>
            </a:r>
          </a:p>
        </p:txBody>
      </p:sp>
      <p:sp>
        <p:nvSpPr>
          <p:cNvPr id="25998" name="object_25999"/>
          <p:cNvSpPr/>
          <p:nvPr/>
        </p:nvSpPr>
        <p:spPr>
          <a:xfrm>
            <a:off x="7345326" y="3759093"/>
            <a:ext cx="6295936" cy="212287"/>
          </a:xfrm>
          <a:prstGeom prst="rect">
            <a:avLst/>
          </a:prstGeom>
          <a:solidFill>
            <a:srgbClr val="49C0B6"/>
          </a:solidFill>
        </p:spPr>
      </p:sp>
      <p:sp>
        <p:nvSpPr>
          <p:cNvPr id="26000" name="object_26001"/>
          <p:cNvSpPr/>
          <p:nvPr/>
        </p:nvSpPr>
        <p:spPr>
          <a:xfrm>
            <a:off x="13641262" y="3599878"/>
            <a:ext cx="0" cy="6368604"/>
          </a:xfrm>
          <a:prstGeom prst="rect">
            <a:avLst/>
          </a:prstGeom>
          <a:ln w="21000">
            <a:solidFill>
              <a:srgbClr val="49C0B6"/>
            </a:solidFill>
          </a:ln>
        </p:spPr>
      </p:sp>
      <p:sp>
        <p:nvSpPr>
          <p:cNvPr id="26002" name="object_26003"/>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6004" name="object_26005"/>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6006" name="object_26007"/>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6008" name="object_26009"/>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96</a:t>
            </a:r>
          </a:p>
        </p:txBody>
      </p:sp>
      <p:sp>
        <p:nvSpPr>
          <p:cNvPr id="26010" name="object_26011"/>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I=44%</a:t>
            </a:r>
          </a:p>
        </p:txBody>
      </p:sp>
      <p:sp>
        <p:nvSpPr>
          <p:cNvPr id="26012" name="object_26013"/>
          <p:cNvSpPr/>
          <p:nvPr/>
        </p:nvSpPr>
        <p:spPr>
          <a:xfrm>
            <a:off x="7345326" y="4820527"/>
            <a:ext cx="6725798" cy="212287"/>
          </a:xfrm>
          <a:prstGeom prst="rect">
            <a:avLst/>
          </a:prstGeom>
          <a:solidFill>
            <a:srgbClr val="49C0B6"/>
          </a:solidFill>
        </p:spPr>
      </p:sp>
      <p:sp>
        <p:nvSpPr>
          <p:cNvPr id="26014" name="object_26015"/>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6016" name="object_26017"/>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208</a:t>
            </a:r>
          </a:p>
        </p:txBody>
      </p:sp>
      <p:sp>
        <p:nvSpPr>
          <p:cNvPr id="26018" name="object_26019"/>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A=2.2 | I=20%</a:t>
            </a:r>
          </a:p>
        </p:txBody>
      </p:sp>
      <p:sp>
        <p:nvSpPr>
          <p:cNvPr id="26020" name="object_26021"/>
          <p:cNvSpPr/>
          <p:nvPr/>
        </p:nvSpPr>
        <p:spPr>
          <a:xfrm>
            <a:off x="7345326" y="5351244"/>
            <a:ext cx="6402442" cy="212287"/>
          </a:xfrm>
          <a:prstGeom prst="rect">
            <a:avLst/>
          </a:prstGeom>
          <a:solidFill>
            <a:srgbClr val="49C0B6"/>
          </a:solidFill>
        </p:spPr>
      </p:sp>
      <p:sp>
        <p:nvSpPr>
          <p:cNvPr id="26022" name="object_26023"/>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6024" name="object_26025"/>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6026" name="object_26027"/>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6028" name="object_26029"/>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30</a:t>
            </a:r>
          </a:p>
        </p:txBody>
      </p:sp>
      <p:sp>
        <p:nvSpPr>
          <p:cNvPr id="26030" name="object_26031"/>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A=1.8 | I=14%</a:t>
            </a:r>
          </a:p>
        </p:txBody>
      </p:sp>
      <p:sp>
        <p:nvSpPr>
          <p:cNvPr id="26032" name="object_26033"/>
          <p:cNvSpPr/>
          <p:nvPr/>
        </p:nvSpPr>
        <p:spPr>
          <a:xfrm>
            <a:off x="7345326" y="6412678"/>
            <a:ext cx="7118136" cy="212287"/>
          </a:xfrm>
          <a:prstGeom prst="rect">
            <a:avLst/>
          </a:prstGeom>
          <a:solidFill>
            <a:srgbClr val="49C0B6"/>
          </a:solidFill>
        </p:spPr>
      </p:sp>
      <p:sp>
        <p:nvSpPr>
          <p:cNvPr id="26034" name="object_26035"/>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6036" name="object_26037"/>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103</a:t>
            </a:r>
          </a:p>
        </p:txBody>
      </p:sp>
      <p:sp>
        <p:nvSpPr>
          <p:cNvPr id="26038" name="object_26039"/>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I=17%</a:t>
            </a:r>
          </a:p>
        </p:txBody>
      </p:sp>
      <p:sp>
        <p:nvSpPr>
          <p:cNvPr id="26040" name="object_26041"/>
          <p:cNvSpPr/>
          <p:nvPr/>
        </p:nvSpPr>
        <p:spPr>
          <a:xfrm>
            <a:off x="7345326" y="6943395"/>
            <a:ext cx="5958534" cy="212287"/>
          </a:xfrm>
          <a:prstGeom prst="rect">
            <a:avLst/>
          </a:prstGeom>
          <a:solidFill>
            <a:srgbClr val="49C0B6"/>
          </a:solidFill>
        </p:spPr>
      </p:sp>
      <p:sp>
        <p:nvSpPr>
          <p:cNvPr id="26042" name="object_26043"/>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6044" name="object_26045"/>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167</a:t>
            </a:r>
          </a:p>
        </p:txBody>
      </p:sp>
      <p:sp>
        <p:nvSpPr>
          <p:cNvPr id="26046" name="object_26047"/>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A=2.0 | I=31%</a:t>
            </a:r>
          </a:p>
        </p:txBody>
      </p:sp>
      <p:sp>
        <p:nvSpPr>
          <p:cNvPr id="26048" name="object_26049"/>
          <p:cNvSpPr/>
          <p:nvPr/>
        </p:nvSpPr>
        <p:spPr>
          <a:xfrm>
            <a:off x="7345326" y="7474112"/>
            <a:ext cx="6685523" cy="212287"/>
          </a:xfrm>
          <a:prstGeom prst="rect">
            <a:avLst/>
          </a:prstGeom>
          <a:solidFill>
            <a:srgbClr val="49C0B6"/>
          </a:solidFill>
        </p:spPr>
      </p:sp>
      <p:sp>
        <p:nvSpPr>
          <p:cNvPr id="26050" name="object_26051"/>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6052" name="object_26053"/>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6054" name="object_26055"/>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6056" name="object_26057"/>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a:t>
            </a:r>
          </a:p>
        </p:txBody>
      </p:sp>
      <p:sp>
        <p:nvSpPr>
          <p:cNvPr id="26058" name="object_26059"/>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A=1.4 | I=0%</a:t>
            </a:r>
          </a:p>
        </p:txBody>
      </p:sp>
      <p:sp>
        <p:nvSpPr>
          <p:cNvPr id="26060" name="object_26061"/>
          <p:cNvSpPr/>
          <p:nvPr/>
        </p:nvSpPr>
        <p:spPr>
          <a:xfrm>
            <a:off x="7345326" y="8535546"/>
            <a:ext cx="7686626" cy="212287"/>
          </a:xfrm>
          <a:prstGeom prst="rect">
            <a:avLst/>
          </a:prstGeom>
          <a:solidFill>
            <a:srgbClr val="49C0B6"/>
          </a:solidFill>
        </p:spPr>
      </p:sp>
      <p:sp>
        <p:nvSpPr>
          <p:cNvPr id="26062" name="object_26063"/>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6064" name="object_26065"/>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184</a:t>
            </a:r>
          </a:p>
        </p:txBody>
      </p:sp>
      <p:sp>
        <p:nvSpPr>
          <p:cNvPr id="26066" name="object_26067"/>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A=2.3 | I=20%</a:t>
            </a:r>
          </a:p>
        </p:txBody>
      </p:sp>
      <p:sp>
        <p:nvSpPr>
          <p:cNvPr id="26068" name="object_26069"/>
          <p:cNvSpPr/>
          <p:nvPr/>
        </p:nvSpPr>
        <p:spPr>
          <a:xfrm>
            <a:off x="7345326" y="9066263"/>
            <a:ext cx="6305435" cy="212287"/>
          </a:xfrm>
          <a:prstGeom prst="rect">
            <a:avLst/>
          </a:prstGeom>
          <a:solidFill>
            <a:srgbClr val="49C0B6"/>
          </a:solidFill>
        </p:spPr>
      </p:sp>
      <p:sp>
        <p:nvSpPr>
          <p:cNvPr id="26070" name="object_26071"/>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6072" name="object_26073"/>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102</a:t>
            </a:r>
          </a:p>
        </p:txBody>
      </p:sp>
      <p:sp>
        <p:nvSpPr>
          <p:cNvPr id="26074" name="object_26075"/>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A=1.9 | I=41%</a:t>
            </a:r>
          </a:p>
        </p:txBody>
      </p:sp>
      <p:sp>
        <p:nvSpPr>
          <p:cNvPr id="26076" name="object_26077"/>
          <p:cNvSpPr/>
          <p:nvPr/>
        </p:nvSpPr>
        <p:spPr>
          <a:xfrm>
            <a:off x="7345326" y="9596980"/>
            <a:ext cx="6824706" cy="212287"/>
          </a:xfrm>
          <a:prstGeom prst="rect">
            <a:avLst/>
          </a:prstGeom>
          <a:solidFill>
            <a:srgbClr val="49C0B6"/>
          </a:solidFill>
        </p:spPr>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86" name="object_26087"/>
          <p:cNvSpPr>
            <a:spLocks noGrp="1"/>
          </p:cNvSpPr>
          <p:nvPr/>
        </p:nvSpPr>
        <p:spPr>
          <a:xfrm>
            <a:off x="663156" y="586369"/>
            <a:ext cx="922019" cy="922019"/>
          </a:xfrm>
          <a:prstGeom prst="ellipse">
            <a:avLst/>
          </a:prstGeom>
          <a:solidFill>
            <a:srgbClr val="F48798"/>
          </a:solidFill>
        </p:spPr>
        <p:txBody>
          <a:bodyPr wrap="square" lIns="0" tIns="0" rIns="0" bIns="0" rtlCol="0" anchor="ctr"/>
          <a:lstStyle/>
          <a:p>
            <a:pPr algn="ctr"/>
            <a:r>
              <a:rPr sz="2950" b="1" dirty="0">
                <a:solidFill>
                  <a:srgbClr val="FFFFFF"/>
                </a:solidFill>
                <a:latin typeface="Arial"/>
                <a:ea typeface="Arial"/>
              </a:rPr>
              <a:t>25</a:t>
            </a:r>
            <a:endParaRPr sz="2950" b="1" dirty="0"/>
          </a:p>
        </p:txBody>
      </p:sp>
      <p:sp>
        <p:nvSpPr>
          <p:cNvPr id="26088" name="object_26089"/>
          <p:cNvSpPr txBox="1">
            <a:spLocks noGrp="1"/>
          </p:cNvSpPr>
          <p:nvPr>
            <p:ph type="title"/>
          </p:nvPr>
        </p:nvSpPr>
        <p:spPr>
          <a:xfrm>
            <a:off x="2235049" y="383014"/>
            <a:ext cx="13000000" cy="1234440"/>
          </a:xfrm>
          <a:prstGeom prst="rect">
            <a:avLst/>
          </a:prstGeom>
        </p:spPr>
        <p:txBody>
          <a:bodyPr vert="horz" wrap="square" lIns="0" tIns="154305" rIns="0" bIns="0" rtlCol="0">
            <a:spAutoFit/>
          </a:bodyPr>
          <a:lstStyle/>
          <a:p>
            <a:pPr marL="12700">
              <a:spcBef>
                <a:spcPts val="1215"/>
              </a:spcBef>
            </a:pPr>
            <a:r>
              <a:rPr lang="de-AT" sz="3950" spc="-5" dirty="0">
                <a:solidFill>
                  <a:srgbClr val="515455"/>
                </a:solidFill>
              </a:rPr>
              <a:t>Table Report</a:t>
            </a:r>
            <a:r>
              <a:rPr sz="3950" spc="-5" dirty="0">
                <a:solidFill>
                  <a:srgbClr val="515455"/>
                </a:solidFill>
              </a:rPr>
              <a:t> | social Benefit</a:t>
            </a:r>
          </a:p>
          <a:p>
            <a:pPr marL="12700">
              <a:spcBef>
                <a:spcPts val="715"/>
              </a:spcBef>
            </a:pPr>
            <a:r>
              <a:rPr lang="en-US" sz="2450" b="0" spc="5" dirty="0">
                <a:solidFill>
                  <a:srgbClr val="515455"/>
                </a:solidFill>
                <a:latin typeface="Arial"/>
                <a:cs typeface="Arial"/>
              </a:rPr>
              <a:t>Demo Report (stakeholder group employees)</a:t>
            </a:r>
            <a:endParaRPr sz="2450" dirty="0">
              <a:latin typeface="Arial"/>
              <a:cs typeface="Arial"/>
            </a:endParaRPr>
          </a:p>
        </p:txBody>
      </p:sp>
      <p:grpSp>
        <p:nvGrpSpPr>
          <p:cNvPr id="26090" name="26091">
            <a:hlinkClick r:id="rId3" action="ppaction://hlinksldjump" tooltip="Content"/>
          </p:cNvPr>
          <p:cNvGrpSpPr/>
          <p:nvPr/>
        </p:nvGrpSpPr>
        <p:grpSpPr>
          <a:xfrm>
            <a:off x="19403940" y="295737"/>
            <a:ext cx="350000" cy="350000"/>
            <a:chOff x="0" y="0"/>
            <a:chExt cx="0" cy="0"/>
          </a:xfrm>
        </p:grpSpPr>
        <p:sp>
          <p:nvSpPr>
            <p:cNvPr id="26092" name="26093"/>
            <p:cNvSpPr/>
            <p:nvPr/>
          </p:nvSpPr>
          <p:spPr>
            <a:xfrm>
              <a:off x="0" y="0"/>
              <a:ext cx="350000" cy="350000"/>
            </a:xfrm>
            <a:prstGeom prst="rect">
              <a:avLst/>
            </a:prstGeom>
            <a:noFill/>
            <a:ln w="30000" cap="flat" cmpd="sng" algn="ctr">
              <a:solidFill>
                <a:srgbClr val="707274"/>
              </a:solidFill>
            </a:ln>
          </p:spPr>
        </p:sp>
        <p:sp>
          <p:nvSpPr>
            <p:cNvPr id="26094" name="26095">
              <a:hlinkClick r:id="rId3" action="ppaction://hlinksldjump" tooltip="Content"/>
            </p:cNvPr>
            <p:cNvSpPr txBox="1"/>
            <p:nvPr/>
          </p:nvSpPr>
          <p:spPr>
            <a:xfrm>
              <a:off x="-15500" y="-15500"/>
              <a:ext cx="381000" cy="381000"/>
            </a:xfrm>
            <a:prstGeom prst="rect">
              <a:avLst/>
            </a:prstGeom>
            <a:noFill/>
          </p:spPr>
          <p:txBody>
            <a:bodyPr wrap="square" rtlCol="0" anchor="ctr">
              <a:spAutoFit/>
            </a:bodyPr>
            <a:lstStyle/>
            <a:p>
              <a:pPr algn="ctr"/>
              <a:r>
                <a:rPr>
                  <a:solidFill>
                    <a:srgbClr val="707274"/>
                  </a:solidFill>
                </a:rPr>
                <a:t>C</a:t>
              </a:r>
            </a:p>
          </p:txBody>
        </p:sp>
      </p:grpSp>
      <p:grpSp>
        <p:nvGrpSpPr>
          <p:cNvPr id="26096" name="26097">
            <a:hlinkClick r:id="rId4" action="ppaction://hlinksldjump" tooltip="Project overview"/>
          </p:cNvPr>
          <p:cNvGrpSpPr/>
          <p:nvPr/>
        </p:nvGrpSpPr>
        <p:grpSpPr>
          <a:xfrm>
            <a:off x="18380322" y="295737"/>
            <a:ext cx="350000" cy="350000"/>
            <a:chOff x="0" y="0"/>
            <a:chExt cx="0" cy="0"/>
          </a:xfrm>
        </p:grpSpPr>
        <p:sp>
          <p:nvSpPr>
            <p:cNvPr id="26098" name="26099"/>
            <p:cNvSpPr/>
            <p:nvPr/>
          </p:nvSpPr>
          <p:spPr>
            <a:xfrm>
              <a:off x="0" y="0"/>
              <a:ext cx="350000" cy="350000"/>
            </a:xfrm>
            <a:prstGeom prst="rect">
              <a:avLst/>
            </a:prstGeom>
            <a:noFill/>
            <a:ln w="30000" cap="flat" cmpd="sng" algn="ctr">
              <a:solidFill>
                <a:srgbClr val="707274"/>
              </a:solidFill>
            </a:ln>
          </p:spPr>
        </p:sp>
        <p:sp>
          <p:nvSpPr>
            <p:cNvPr id="26100" name="26101"/>
            <p:cNvSpPr/>
            <p:nvPr/>
          </p:nvSpPr>
          <p:spPr>
            <a:xfrm>
              <a:off x="0" y="280000"/>
              <a:ext cx="350000" cy="0"/>
            </a:xfrm>
            <a:prstGeom prst="line">
              <a:avLst/>
            </a:prstGeom>
            <a:solidFill>
              <a:srgbClr val="000000"/>
            </a:solidFill>
            <a:ln w="11000" cap="flat" cmpd="sng" algn="ctr">
              <a:solidFill>
                <a:srgbClr val="707274"/>
              </a:solidFill>
            </a:ln>
          </p:spPr>
        </p:sp>
        <p:sp>
          <p:nvSpPr>
            <p:cNvPr id="26102" name="26103"/>
            <p:cNvSpPr/>
            <p:nvPr/>
          </p:nvSpPr>
          <p:spPr>
            <a:xfrm>
              <a:off x="175000" y="280000"/>
              <a:ext cx="0" cy="70000"/>
            </a:xfrm>
            <a:prstGeom prst="line">
              <a:avLst/>
            </a:prstGeom>
            <a:solidFill>
              <a:srgbClr val="000000"/>
            </a:solidFill>
            <a:ln w="11000" cap="flat" cmpd="sng" algn="ctr">
              <a:solidFill>
                <a:srgbClr val="707274"/>
              </a:solidFill>
            </a:ln>
          </p:spPr>
        </p:sp>
        <p:sp>
          <p:nvSpPr>
            <p:cNvPr id="26104" name="object_26105"/>
            <p:cNvSpPr/>
            <p:nvPr/>
          </p:nvSpPr>
          <p:spPr>
            <a:xfrm>
              <a:off x="50000" y="87500"/>
              <a:ext cx="75000" cy="75000"/>
            </a:xfrm>
            <a:prstGeom prst="ellipse">
              <a:avLst/>
            </a:prstGeom>
            <a:solidFill>
              <a:srgbClr val="707274"/>
            </a:solidFill>
          </p:spPr>
        </p:sp>
        <p:sp>
          <p:nvSpPr>
            <p:cNvPr id="26106" name="object_26107"/>
            <p:cNvSpPr/>
            <p:nvPr/>
          </p:nvSpPr>
          <p:spPr>
            <a:xfrm>
              <a:off x="137500" y="87500"/>
              <a:ext cx="75000" cy="75000"/>
            </a:xfrm>
            <a:prstGeom prst="ellipse">
              <a:avLst/>
            </a:prstGeom>
            <a:solidFill>
              <a:srgbClr val="707274"/>
            </a:solidFill>
          </p:spPr>
        </p:sp>
        <p:sp>
          <p:nvSpPr>
            <p:cNvPr id="26108" name="object_26109"/>
            <p:cNvSpPr/>
            <p:nvPr/>
          </p:nvSpPr>
          <p:spPr>
            <a:xfrm>
              <a:off x="225000" y="87500"/>
              <a:ext cx="75000" cy="75000"/>
            </a:xfrm>
            <a:prstGeom prst="ellipse">
              <a:avLst/>
            </a:prstGeom>
            <a:solidFill>
              <a:srgbClr val="707274"/>
            </a:solidFill>
          </p:spPr>
        </p:sp>
        <p:sp>
          <p:nvSpPr>
            <p:cNvPr id="26110" name="26111"/>
            <p:cNvSpPr/>
            <p:nvPr/>
          </p:nvSpPr>
          <p:spPr>
            <a:xfrm>
              <a:off x="105000" y="233333"/>
              <a:ext cx="140000" cy="0"/>
            </a:xfrm>
            <a:prstGeom prst="rect">
              <a:avLst/>
            </a:prstGeom>
            <a:noFill/>
            <a:ln w="30000" cap="flat" cmpd="sng" algn="ctr">
              <a:solidFill>
                <a:srgbClr val="707274"/>
              </a:solidFill>
            </a:ln>
          </p:spPr>
        </p:sp>
        <p:sp>
          <p:nvSpPr>
            <p:cNvPr id="26112" name="26113">
              <a:hlinkClick r:id="rId4" action="ppaction://hlinksldjump" tooltip="Project overview"/>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6114" name="26115">
            <a:hlinkClick r:id="rId5" action="ppaction://hlinksldjump" tooltip="Response-Rate"/>
          </p:cNvPr>
          <p:cNvGrpSpPr/>
          <p:nvPr/>
        </p:nvGrpSpPr>
        <p:grpSpPr>
          <a:xfrm>
            <a:off x="17356704" y="295737"/>
            <a:ext cx="350000" cy="350000"/>
            <a:chOff x="0" y="0"/>
            <a:chExt cx="0" cy="0"/>
          </a:xfrm>
        </p:grpSpPr>
        <p:sp>
          <p:nvSpPr>
            <p:cNvPr id="26116" name="26117"/>
            <p:cNvSpPr/>
            <p:nvPr/>
          </p:nvSpPr>
          <p:spPr>
            <a:xfrm>
              <a:off x="0" y="0"/>
              <a:ext cx="350000" cy="350000"/>
            </a:xfrm>
            <a:prstGeom prst="rect">
              <a:avLst/>
            </a:prstGeom>
            <a:noFill/>
            <a:ln w="30000" cap="flat" cmpd="sng" algn="ctr">
              <a:solidFill>
                <a:srgbClr val="707274"/>
              </a:solidFill>
            </a:ln>
          </p:spPr>
        </p:sp>
        <p:sp>
          <p:nvSpPr>
            <p:cNvPr id="26118" name="26119">
              <a:hlinkClick r:id="rId5" action="ppaction://hlinksldjump" tooltip="Response-Rate"/>
            </p:cNvPr>
            <p:cNvSpPr txBox="1"/>
            <p:nvPr/>
          </p:nvSpPr>
          <p:spPr>
            <a:xfrm>
              <a:off x="-15500" y="-15500"/>
              <a:ext cx="381000" cy="381000"/>
            </a:xfrm>
            <a:prstGeom prst="rect">
              <a:avLst/>
            </a:prstGeom>
            <a:noFill/>
          </p:spPr>
          <p:txBody>
            <a:bodyPr wrap="square" rtlCol="0" anchor="ctr">
              <a:spAutoFit/>
            </a:bodyPr>
            <a:lstStyle/>
            <a:p>
              <a:pPr algn="ctr"/>
              <a:r>
                <a:rPr sz="2400">
                  <a:solidFill>
                    <a:srgbClr val="707274"/>
                  </a:solidFill>
                </a:rPr>
                <a:t>%</a:t>
              </a:r>
            </a:p>
          </p:txBody>
        </p:sp>
      </p:grpSp>
      <p:grpSp>
        <p:nvGrpSpPr>
          <p:cNvPr id="26120" name="object_26121">
            <a:hlinkClick r:id="rId6" action="ppaction://hlinksldjump" tooltip="Index overview"/>
          </p:cNvPr>
          <p:cNvGrpSpPr/>
          <p:nvPr/>
        </p:nvGrpSpPr>
        <p:grpSpPr>
          <a:xfrm>
            <a:off x="16333086" y="295737"/>
            <a:ext cx="511198" cy="515004"/>
            <a:chOff x="17809255" y="706508"/>
            <a:chExt cx="711198" cy="715004"/>
          </a:xfrm>
        </p:grpSpPr>
        <p:sp>
          <p:nvSpPr>
            <p:cNvPr id="26122" name="object_26123"/>
            <p:cNvSpPr/>
            <p:nvPr/>
          </p:nvSpPr>
          <p:spPr>
            <a:xfrm>
              <a:off x="17809255" y="706508"/>
              <a:ext cx="711198" cy="715004"/>
            </a:xfrm>
            <a:prstGeom prst="rect">
              <a:avLst/>
            </a:prstGeom>
            <a:solidFill>
              <a:srgbClr val="FFFFFF">
                <a:alpha val="500"/>
              </a:srgbClr>
            </a:solidFill>
            <a:ln>
              <a:noFill/>
            </a:ln>
          </p:spPr>
        </p:sp>
        <p:sp>
          <p:nvSpPr>
            <p:cNvPr id="26124" name="object_26125"/>
            <p:cNvSpPr/>
            <p:nvPr/>
          </p:nvSpPr>
          <p:spPr>
            <a:xfrm>
              <a:off x="17963992" y="862409"/>
              <a:ext cx="201699" cy="203200"/>
            </a:xfrm>
            <a:prstGeom prst="ellipse">
              <a:avLst/>
            </a:prstGeom>
            <a:solidFill>
              <a:srgbClr val="707274"/>
            </a:solidFill>
            <a:ln>
              <a:noFill/>
            </a:ln>
          </p:spPr>
          <p:txBody>
            <a:bodyPr wrap="square" lIns="0" tIns="0" rIns="0" bIns="0" rtlCol="0"/>
            <a:lstStyle/>
            <a:p>
              <a:endParaRPr/>
            </a:p>
          </p:txBody>
        </p:sp>
        <p:sp>
          <p:nvSpPr>
            <p:cNvPr id="26126" name="object_26127"/>
            <p:cNvSpPr/>
            <p:nvPr/>
          </p:nvSpPr>
          <p:spPr>
            <a:xfrm>
              <a:off x="17873309" y="771050"/>
              <a:ext cx="73746" cy="74295"/>
            </a:xfrm>
            <a:prstGeom prst="rect">
              <a:avLst/>
            </a:prstGeom>
            <a:solidFill>
              <a:srgbClr val="707274"/>
            </a:solidFill>
            <a:ln>
              <a:noFill/>
            </a:ln>
          </p:spPr>
          <p:txBody>
            <a:bodyPr wrap="square" lIns="0" tIns="0" rIns="0" bIns="0" rtlCol="0"/>
            <a:lstStyle/>
            <a:p>
              <a:endParaRPr/>
            </a:p>
          </p:txBody>
        </p:sp>
        <p:sp>
          <p:nvSpPr>
            <p:cNvPr id="26128" name="object_26129"/>
            <p:cNvSpPr/>
            <p:nvPr/>
          </p:nvSpPr>
          <p:spPr>
            <a:xfrm>
              <a:off x="17809255" y="926857"/>
              <a:ext cx="73746" cy="74295"/>
            </a:xfrm>
            <a:prstGeom prst="rect">
              <a:avLst/>
            </a:prstGeom>
            <a:solidFill>
              <a:srgbClr val="707274"/>
            </a:solidFill>
            <a:ln>
              <a:noFill/>
            </a:ln>
          </p:spPr>
          <p:txBody>
            <a:bodyPr wrap="square" lIns="0" tIns="0" rIns="0" bIns="0" rtlCol="0"/>
            <a:lstStyle/>
            <a:p>
              <a:endParaRPr/>
            </a:p>
          </p:txBody>
        </p:sp>
        <p:sp>
          <p:nvSpPr>
            <p:cNvPr id="26130" name="object_26131"/>
            <p:cNvSpPr/>
            <p:nvPr/>
          </p:nvSpPr>
          <p:spPr>
            <a:xfrm>
              <a:off x="17873309" y="1082675"/>
              <a:ext cx="73746" cy="74295"/>
            </a:xfrm>
            <a:prstGeom prst="rect">
              <a:avLst/>
            </a:prstGeom>
            <a:solidFill>
              <a:srgbClr val="707274"/>
            </a:solidFill>
            <a:ln>
              <a:noFill/>
            </a:ln>
          </p:spPr>
          <p:txBody>
            <a:bodyPr wrap="square" lIns="0" tIns="0" rIns="0" bIns="0" rtlCol="0"/>
            <a:lstStyle/>
            <a:p>
              <a:endParaRPr/>
            </a:p>
          </p:txBody>
        </p:sp>
        <p:sp>
          <p:nvSpPr>
            <p:cNvPr id="26132" name="object_26133"/>
            <p:cNvSpPr/>
            <p:nvPr/>
          </p:nvSpPr>
          <p:spPr>
            <a:xfrm>
              <a:off x="18027976" y="1147217"/>
              <a:ext cx="73746" cy="74295"/>
            </a:xfrm>
            <a:prstGeom prst="rect">
              <a:avLst/>
            </a:prstGeom>
            <a:solidFill>
              <a:srgbClr val="707274"/>
            </a:solidFill>
            <a:ln>
              <a:noFill/>
            </a:ln>
          </p:spPr>
          <p:txBody>
            <a:bodyPr wrap="square" lIns="0" tIns="0" rIns="0" bIns="0" rtlCol="0"/>
            <a:lstStyle/>
            <a:p>
              <a:endParaRPr/>
            </a:p>
          </p:txBody>
        </p:sp>
        <p:sp>
          <p:nvSpPr>
            <p:cNvPr id="26134" name="object_26135"/>
            <p:cNvSpPr/>
            <p:nvPr/>
          </p:nvSpPr>
          <p:spPr>
            <a:xfrm>
              <a:off x="18182631" y="1082675"/>
              <a:ext cx="73746" cy="74295"/>
            </a:xfrm>
            <a:prstGeom prst="rect">
              <a:avLst/>
            </a:prstGeom>
            <a:solidFill>
              <a:srgbClr val="707274"/>
            </a:solidFill>
            <a:ln>
              <a:noFill/>
            </a:ln>
          </p:spPr>
          <p:txBody>
            <a:bodyPr wrap="square" lIns="0" tIns="0" rIns="0" bIns="0" rtlCol="0"/>
            <a:lstStyle/>
            <a:p>
              <a:endParaRPr/>
            </a:p>
          </p:txBody>
        </p:sp>
        <p:sp>
          <p:nvSpPr>
            <p:cNvPr id="26136" name="object_26137"/>
            <p:cNvSpPr/>
            <p:nvPr/>
          </p:nvSpPr>
          <p:spPr>
            <a:xfrm>
              <a:off x="18246707" y="926857"/>
              <a:ext cx="73746" cy="74295"/>
            </a:xfrm>
            <a:prstGeom prst="rect">
              <a:avLst/>
            </a:prstGeom>
            <a:solidFill>
              <a:srgbClr val="707274"/>
            </a:solidFill>
            <a:ln>
              <a:noFill/>
            </a:ln>
          </p:spPr>
          <p:txBody>
            <a:bodyPr wrap="square" lIns="0" tIns="0" rIns="0" bIns="0" rtlCol="0"/>
            <a:lstStyle/>
            <a:p>
              <a:endParaRPr/>
            </a:p>
          </p:txBody>
        </p:sp>
        <p:sp>
          <p:nvSpPr>
            <p:cNvPr id="26138" name="object_26139"/>
            <p:cNvSpPr/>
            <p:nvPr/>
          </p:nvSpPr>
          <p:spPr>
            <a:xfrm>
              <a:off x="18182631" y="771050"/>
              <a:ext cx="73746" cy="74295"/>
            </a:xfrm>
            <a:prstGeom prst="rect">
              <a:avLst/>
            </a:prstGeom>
            <a:solidFill>
              <a:srgbClr val="707274"/>
            </a:solidFill>
            <a:ln>
              <a:noFill/>
            </a:ln>
          </p:spPr>
          <p:txBody>
            <a:bodyPr wrap="square" lIns="0" tIns="0" rIns="0" bIns="0" rtlCol="0"/>
            <a:lstStyle/>
            <a:p>
              <a:endParaRPr/>
            </a:p>
          </p:txBody>
        </p:sp>
        <p:sp>
          <p:nvSpPr>
            <p:cNvPr id="26140" name="object_26141"/>
            <p:cNvSpPr/>
            <p:nvPr/>
          </p:nvSpPr>
          <p:spPr>
            <a:xfrm>
              <a:off x="18027976" y="706508"/>
              <a:ext cx="73746" cy="74295"/>
            </a:xfrm>
            <a:prstGeom prst="rect">
              <a:avLst/>
            </a:prstGeom>
            <a:solidFill>
              <a:srgbClr val="707274"/>
            </a:solidFill>
            <a:ln>
              <a:noFill/>
            </a:ln>
          </p:spPr>
          <p:txBody>
            <a:bodyPr wrap="square" lIns="0" tIns="0" rIns="0" bIns="0" rtlCol="0"/>
            <a:lstStyle/>
            <a:p>
              <a:endParaRPr/>
            </a:p>
          </p:txBody>
        </p:sp>
        <p:sp>
          <p:nvSpPr>
            <p:cNvPr id="26142" name="object_26143">
              <a:hlinkClick r:id="rId6" action="ppaction://hlinksldjump" tooltip="Index overview"/>
            </p:cNvPr>
            <p:cNvSpPr txBox="1"/>
            <p:nvPr/>
          </p:nvSpPr>
          <p:spPr>
            <a:xfrm>
              <a:off x="17809255" y="706508"/>
              <a:ext cx="711198" cy="715004"/>
            </a:xfrm>
            <a:prstGeom prst="rect">
              <a:avLst/>
            </a:prstGeom>
          </p:spPr>
          <p:txBody>
            <a:bodyPr wrap="square" lIns="0" tIns="0" rIns="0" bIns="0" rtlCol="0" anchor="b">
              <a:spAutoFit/>
            </a:bodyPr>
            <a:lstStyle/>
            <a:p>
              <a:pPr algn="r"/>
              <a:endParaRPr/>
            </a:p>
          </p:txBody>
        </p:sp>
      </p:grpSp>
      <p:grpSp>
        <p:nvGrpSpPr>
          <p:cNvPr id="26144" name="object_26145">
            <a:hlinkClick r:id="rId7" action="ppaction://hlinksldjump" tooltip="Dimensions"/>
          </p:cNvPr>
          <p:cNvGrpSpPr/>
          <p:nvPr/>
        </p:nvGrpSpPr>
        <p:grpSpPr>
          <a:xfrm>
            <a:off x="15309468" y="295737"/>
            <a:ext cx="350000" cy="350000"/>
            <a:chOff x="0" y="0"/>
            <a:chExt cx="0" cy="0"/>
          </a:xfrm>
        </p:grpSpPr>
        <p:sp>
          <p:nvSpPr>
            <p:cNvPr id="26146" name="object_26147"/>
            <p:cNvSpPr/>
            <p:nvPr/>
          </p:nvSpPr>
          <p:spPr>
            <a:xfrm>
              <a:off x="30600" y="27733"/>
              <a:ext cx="113800" cy="61200"/>
            </a:xfrm>
            <a:prstGeom prst="rect">
              <a:avLst/>
            </a:prstGeom>
            <a:solidFill>
              <a:srgbClr val="707274"/>
            </a:solidFill>
            <a:ln>
              <a:noFill/>
            </a:ln>
          </p:spPr>
        </p:sp>
        <p:sp>
          <p:nvSpPr>
            <p:cNvPr id="26148" name="object_26149"/>
            <p:cNvSpPr/>
            <p:nvPr/>
          </p:nvSpPr>
          <p:spPr>
            <a:xfrm>
              <a:off x="275600" y="27733"/>
              <a:ext cx="43800" cy="61200"/>
            </a:xfrm>
            <a:prstGeom prst="rect">
              <a:avLst/>
            </a:prstGeom>
            <a:solidFill>
              <a:srgbClr val="707274"/>
            </a:solidFill>
            <a:ln>
              <a:noFill/>
            </a:ln>
          </p:spPr>
        </p:sp>
        <p:sp>
          <p:nvSpPr>
            <p:cNvPr id="26150" name="object_26151"/>
            <p:cNvSpPr/>
            <p:nvPr/>
          </p:nvSpPr>
          <p:spPr>
            <a:xfrm>
              <a:off x="0" y="27733"/>
              <a:ext cx="61200" cy="61200"/>
            </a:xfrm>
            <a:prstGeom prst="ellipse">
              <a:avLst/>
            </a:prstGeom>
            <a:solidFill>
              <a:srgbClr val="707274"/>
            </a:solidFill>
            <a:ln>
              <a:noFill/>
            </a:ln>
          </p:spPr>
        </p:sp>
        <p:sp>
          <p:nvSpPr>
            <p:cNvPr id="26152" name="object_26153"/>
            <p:cNvSpPr/>
            <p:nvPr/>
          </p:nvSpPr>
          <p:spPr>
            <a:xfrm>
              <a:off x="113800" y="27733"/>
              <a:ext cx="61200" cy="61200"/>
            </a:xfrm>
            <a:prstGeom prst="ellipse">
              <a:avLst/>
            </a:prstGeom>
            <a:solidFill>
              <a:srgbClr val="707274"/>
            </a:solidFill>
            <a:ln>
              <a:noFill/>
            </a:ln>
          </p:spPr>
        </p:sp>
        <p:sp>
          <p:nvSpPr>
            <p:cNvPr id="26154" name="object_26155"/>
            <p:cNvSpPr/>
            <p:nvPr/>
          </p:nvSpPr>
          <p:spPr>
            <a:xfrm>
              <a:off x="288800" y="27733"/>
              <a:ext cx="61200" cy="61200"/>
            </a:xfrm>
            <a:prstGeom prst="ellipse">
              <a:avLst/>
            </a:prstGeom>
            <a:solidFill>
              <a:srgbClr val="707274"/>
            </a:solidFill>
            <a:ln>
              <a:noFill/>
            </a:ln>
          </p:spPr>
        </p:sp>
        <p:sp>
          <p:nvSpPr>
            <p:cNvPr id="26156" name="object_26157"/>
            <p:cNvSpPr/>
            <p:nvPr/>
          </p:nvSpPr>
          <p:spPr>
            <a:xfrm>
              <a:off x="245000" y="27733"/>
              <a:ext cx="61200" cy="61200"/>
            </a:xfrm>
            <a:prstGeom prst="ellipse">
              <a:avLst/>
            </a:prstGeom>
            <a:solidFill>
              <a:srgbClr val="707274"/>
            </a:solidFill>
            <a:ln>
              <a:noFill/>
            </a:ln>
          </p:spPr>
        </p:sp>
        <p:sp>
          <p:nvSpPr>
            <p:cNvPr id="26158" name="object_26159"/>
            <p:cNvSpPr/>
            <p:nvPr/>
          </p:nvSpPr>
          <p:spPr>
            <a:xfrm>
              <a:off x="30600" y="144400"/>
              <a:ext cx="43800" cy="61200"/>
            </a:xfrm>
            <a:prstGeom prst="rect">
              <a:avLst/>
            </a:prstGeom>
            <a:solidFill>
              <a:srgbClr val="707274"/>
            </a:solidFill>
            <a:ln>
              <a:noFill/>
            </a:ln>
          </p:spPr>
        </p:sp>
        <p:sp>
          <p:nvSpPr>
            <p:cNvPr id="26160" name="object_26161"/>
            <p:cNvSpPr/>
            <p:nvPr/>
          </p:nvSpPr>
          <p:spPr>
            <a:xfrm>
              <a:off x="205600" y="144400"/>
              <a:ext cx="113800" cy="61200"/>
            </a:xfrm>
            <a:prstGeom prst="rect">
              <a:avLst/>
            </a:prstGeom>
            <a:solidFill>
              <a:srgbClr val="707274"/>
            </a:solidFill>
            <a:ln>
              <a:noFill/>
            </a:ln>
          </p:spPr>
        </p:sp>
        <p:sp>
          <p:nvSpPr>
            <p:cNvPr id="26162" name="object_26163"/>
            <p:cNvSpPr/>
            <p:nvPr/>
          </p:nvSpPr>
          <p:spPr>
            <a:xfrm>
              <a:off x="0" y="144400"/>
              <a:ext cx="61200" cy="61200"/>
            </a:xfrm>
            <a:prstGeom prst="ellipse">
              <a:avLst/>
            </a:prstGeom>
            <a:solidFill>
              <a:srgbClr val="707274"/>
            </a:solidFill>
            <a:ln>
              <a:noFill/>
            </a:ln>
          </p:spPr>
        </p:sp>
        <p:sp>
          <p:nvSpPr>
            <p:cNvPr id="26164" name="object_26165"/>
            <p:cNvSpPr/>
            <p:nvPr/>
          </p:nvSpPr>
          <p:spPr>
            <a:xfrm>
              <a:off x="43800" y="144400"/>
              <a:ext cx="61200" cy="61200"/>
            </a:xfrm>
            <a:prstGeom prst="ellipse">
              <a:avLst/>
            </a:prstGeom>
            <a:solidFill>
              <a:srgbClr val="707274"/>
            </a:solidFill>
            <a:ln>
              <a:noFill/>
            </a:ln>
          </p:spPr>
        </p:sp>
        <p:sp>
          <p:nvSpPr>
            <p:cNvPr id="26166" name="object_26167"/>
            <p:cNvSpPr/>
            <p:nvPr/>
          </p:nvSpPr>
          <p:spPr>
            <a:xfrm>
              <a:off x="288800" y="144400"/>
              <a:ext cx="61200" cy="61200"/>
            </a:xfrm>
            <a:prstGeom prst="ellipse">
              <a:avLst/>
            </a:prstGeom>
            <a:solidFill>
              <a:srgbClr val="707274"/>
            </a:solidFill>
            <a:ln>
              <a:noFill/>
            </a:ln>
          </p:spPr>
        </p:sp>
        <p:sp>
          <p:nvSpPr>
            <p:cNvPr id="26168" name="object_26169"/>
            <p:cNvSpPr/>
            <p:nvPr/>
          </p:nvSpPr>
          <p:spPr>
            <a:xfrm>
              <a:off x="175000" y="144400"/>
              <a:ext cx="61200" cy="61200"/>
            </a:xfrm>
            <a:prstGeom prst="ellipse">
              <a:avLst/>
            </a:prstGeom>
            <a:solidFill>
              <a:srgbClr val="707274"/>
            </a:solidFill>
            <a:ln>
              <a:noFill/>
            </a:ln>
          </p:spPr>
        </p:sp>
        <p:sp>
          <p:nvSpPr>
            <p:cNvPr id="26170" name="object_26171"/>
            <p:cNvSpPr/>
            <p:nvPr/>
          </p:nvSpPr>
          <p:spPr>
            <a:xfrm>
              <a:off x="30600" y="261067"/>
              <a:ext cx="78800" cy="61200"/>
            </a:xfrm>
            <a:prstGeom prst="rect">
              <a:avLst/>
            </a:prstGeom>
            <a:solidFill>
              <a:srgbClr val="707274"/>
            </a:solidFill>
            <a:ln>
              <a:noFill/>
            </a:ln>
          </p:spPr>
        </p:sp>
        <p:sp>
          <p:nvSpPr>
            <p:cNvPr id="26172" name="object_26173"/>
            <p:cNvSpPr/>
            <p:nvPr/>
          </p:nvSpPr>
          <p:spPr>
            <a:xfrm>
              <a:off x="240600" y="261067"/>
              <a:ext cx="78800" cy="61200"/>
            </a:xfrm>
            <a:prstGeom prst="rect">
              <a:avLst/>
            </a:prstGeom>
            <a:solidFill>
              <a:srgbClr val="707274"/>
            </a:solidFill>
            <a:ln>
              <a:noFill/>
            </a:ln>
          </p:spPr>
        </p:sp>
        <p:sp>
          <p:nvSpPr>
            <p:cNvPr id="26174" name="object_26175"/>
            <p:cNvSpPr/>
            <p:nvPr/>
          </p:nvSpPr>
          <p:spPr>
            <a:xfrm>
              <a:off x="0" y="261067"/>
              <a:ext cx="61200" cy="61200"/>
            </a:xfrm>
            <a:prstGeom prst="ellipse">
              <a:avLst/>
            </a:prstGeom>
            <a:solidFill>
              <a:srgbClr val="707274"/>
            </a:solidFill>
            <a:ln>
              <a:noFill/>
            </a:ln>
          </p:spPr>
        </p:sp>
        <p:sp>
          <p:nvSpPr>
            <p:cNvPr id="26176" name="object_26177"/>
            <p:cNvSpPr/>
            <p:nvPr/>
          </p:nvSpPr>
          <p:spPr>
            <a:xfrm>
              <a:off x="78800" y="261067"/>
              <a:ext cx="61200" cy="61200"/>
            </a:xfrm>
            <a:prstGeom prst="ellipse">
              <a:avLst/>
            </a:prstGeom>
            <a:solidFill>
              <a:srgbClr val="707274"/>
            </a:solidFill>
            <a:ln>
              <a:noFill/>
            </a:ln>
          </p:spPr>
        </p:sp>
        <p:sp>
          <p:nvSpPr>
            <p:cNvPr id="26178" name="object_26179"/>
            <p:cNvSpPr/>
            <p:nvPr/>
          </p:nvSpPr>
          <p:spPr>
            <a:xfrm>
              <a:off x="288800" y="261067"/>
              <a:ext cx="61200" cy="61200"/>
            </a:xfrm>
            <a:prstGeom prst="ellipse">
              <a:avLst/>
            </a:prstGeom>
            <a:solidFill>
              <a:srgbClr val="707274"/>
            </a:solidFill>
            <a:ln>
              <a:noFill/>
            </a:ln>
          </p:spPr>
        </p:sp>
        <p:sp>
          <p:nvSpPr>
            <p:cNvPr id="26180" name="object_26181"/>
            <p:cNvSpPr/>
            <p:nvPr/>
          </p:nvSpPr>
          <p:spPr>
            <a:xfrm>
              <a:off x="210000" y="261067"/>
              <a:ext cx="61200" cy="61200"/>
            </a:xfrm>
            <a:prstGeom prst="ellipse">
              <a:avLst/>
            </a:prstGeom>
            <a:solidFill>
              <a:srgbClr val="707274"/>
            </a:solidFill>
            <a:ln>
              <a:noFill/>
            </a:ln>
          </p:spPr>
        </p:sp>
        <p:sp>
          <p:nvSpPr>
            <p:cNvPr id="26182" name="26183">
              <a:hlinkClick r:id="rId7" action="ppaction://hlinksldjump" tooltip="Dimensions"/>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6184" name="object_26185">
            <a:hlinkClick r:id="rId8" action="ppaction://hlinksldjump" tooltip="Portfolio of Action"/>
          </p:cNvPr>
          <p:cNvGrpSpPr/>
          <p:nvPr/>
        </p:nvGrpSpPr>
        <p:grpSpPr>
          <a:xfrm>
            <a:off x="19403940" y="887211"/>
            <a:ext cx="350000" cy="350000"/>
            <a:chOff x="0" y="0"/>
            <a:chExt cx="0" cy="0"/>
          </a:xfrm>
        </p:grpSpPr>
        <p:sp>
          <p:nvSpPr>
            <p:cNvPr id="26188" name="object_26189"/>
            <p:cNvSpPr/>
            <p:nvPr/>
          </p:nvSpPr>
          <p:spPr>
            <a:xfrm>
              <a:off x="11900" y="79800"/>
              <a:ext cx="51110" cy="51110"/>
            </a:xfrm>
            <a:prstGeom prst="ellipse">
              <a:avLst/>
            </a:prstGeom>
            <a:solidFill>
              <a:srgbClr val="707274"/>
            </a:solidFill>
          </p:spPr>
        </p:sp>
        <p:sp>
          <p:nvSpPr>
            <p:cNvPr id="26190" name="object_26191"/>
            <p:cNvSpPr/>
            <p:nvPr/>
          </p:nvSpPr>
          <p:spPr>
            <a:xfrm>
              <a:off x="121800" y="124250"/>
              <a:ext cx="51110" cy="51110"/>
            </a:xfrm>
            <a:prstGeom prst="ellipse">
              <a:avLst/>
            </a:prstGeom>
            <a:solidFill>
              <a:srgbClr val="707274"/>
            </a:solidFill>
          </p:spPr>
        </p:sp>
        <p:sp>
          <p:nvSpPr>
            <p:cNvPr id="26192" name="object_26193"/>
            <p:cNvSpPr/>
            <p:nvPr/>
          </p:nvSpPr>
          <p:spPr>
            <a:xfrm>
              <a:off x="244650" y="42700"/>
              <a:ext cx="51110" cy="51110"/>
            </a:xfrm>
            <a:prstGeom prst="ellipse">
              <a:avLst/>
            </a:prstGeom>
            <a:solidFill>
              <a:srgbClr val="707274"/>
            </a:solidFill>
          </p:spPr>
        </p:sp>
        <p:sp>
          <p:nvSpPr>
            <p:cNvPr id="26194" name="object_26195"/>
            <p:cNvSpPr/>
            <p:nvPr/>
          </p:nvSpPr>
          <p:spPr>
            <a:xfrm>
              <a:off x="282800" y="229250"/>
              <a:ext cx="51110" cy="51110"/>
            </a:xfrm>
            <a:prstGeom prst="ellipse">
              <a:avLst/>
            </a:prstGeom>
            <a:solidFill>
              <a:srgbClr val="707274"/>
            </a:solidFill>
          </p:spPr>
        </p:sp>
        <p:sp>
          <p:nvSpPr>
            <p:cNvPr id="26196" name="object_26197"/>
            <p:cNvSpPr/>
            <p:nvPr/>
          </p:nvSpPr>
          <p:spPr>
            <a:xfrm>
              <a:off x="79800" y="234500"/>
              <a:ext cx="51110" cy="51110"/>
            </a:xfrm>
            <a:prstGeom prst="ellipse">
              <a:avLst/>
            </a:prstGeom>
            <a:solidFill>
              <a:srgbClr val="707274"/>
            </a:solidFill>
          </p:spPr>
        </p:sp>
        <p:sp>
          <p:nvSpPr>
            <p:cNvPr id="26198" name="object_26199"/>
            <p:cNvSpPr/>
            <p:nvPr/>
          </p:nvSpPr>
          <p:spPr>
            <a:xfrm>
              <a:off x="105350" y="23800"/>
              <a:ext cx="51110" cy="51110"/>
            </a:xfrm>
            <a:prstGeom prst="ellipse">
              <a:avLst/>
            </a:prstGeom>
            <a:solidFill>
              <a:srgbClr val="707274"/>
            </a:solidFill>
          </p:spPr>
        </p:sp>
        <p:sp>
          <p:nvSpPr>
            <p:cNvPr id="26200" name="object_26201"/>
            <p:cNvSpPr/>
            <p:nvPr/>
          </p:nvSpPr>
          <p:spPr>
            <a:xfrm>
              <a:off x="232050" y="149450"/>
              <a:ext cx="51110" cy="51110"/>
            </a:xfrm>
            <a:prstGeom prst="ellipse">
              <a:avLst/>
            </a:prstGeom>
            <a:solidFill>
              <a:srgbClr val="707274"/>
            </a:solidFill>
          </p:spPr>
        </p:sp>
        <p:sp>
          <p:nvSpPr>
            <p:cNvPr id="26202" name="object_26203"/>
            <p:cNvSpPr/>
            <p:nvPr/>
          </p:nvSpPr>
          <p:spPr>
            <a:xfrm>
              <a:off x="0" y="175000"/>
              <a:ext cx="350000" cy="0"/>
            </a:xfrm>
            <a:prstGeom prst="rect">
              <a:avLst/>
            </a:prstGeom>
            <a:noFill/>
            <a:ln w="10470">
              <a:solidFill>
                <a:srgbClr val="707274"/>
              </a:solidFill>
            </a:ln>
          </p:spPr>
        </p:sp>
        <p:sp>
          <p:nvSpPr>
            <p:cNvPr id="26204" name="object_26205"/>
            <p:cNvSpPr/>
            <p:nvPr/>
          </p:nvSpPr>
          <p:spPr>
            <a:xfrm>
              <a:off x="175000" y="0"/>
              <a:ext cx="0" cy="350000"/>
            </a:xfrm>
            <a:prstGeom prst="rect">
              <a:avLst/>
            </a:prstGeom>
            <a:noFill/>
            <a:ln w="10470">
              <a:solidFill>
                <a:srgbClr val="707274"/>
              </a:solidFill>
            </a:ln>
          </p:spPr>
        </p:sp>
        <p:sp>
          <p:nvSpPr>
            <p:cNvPr id="26206" name="26207">
              <a:hlinkClick r:id="rId8" action="ppaction://hlinksldjump" tooltip="Portfolio of Action"/>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6208" name="26209">
            <a:hlinkClick r:id="rId9" action="ppaction://hlinksldjump" tooltip="Semantic Differential"/>
          </p:cNvPr>
          <p:cNvGrpSpPr/>
          <p:nvPr/>
        </p:nvGrpSpPr>
        <p:grpSpPr>
          <a:xfrm>
            <a:off x="18380322" y="887211"/>
            <a:ext cx="561600" cy="648000"/>
            <a:chOff x="0" y="0"/>
            <a:chExt cx="0" cy="0"/>
          </a:xfrm>
        </p:grpSpPr>
        <p:sp>
          <p:nvSpPr>
            <p:cNvPr id="26210" name="26211"/>
            <p:cNvSpPr/>
            <p:nvPr/>
          </p:nvSpPr>
          <p:spPr>
            <a:xfrm>
              <a:off x="0" y="0"/>
              <a:ext cx="350000" cy="350000"/>
            </a:xfrm>
            <a:prstGeom prst="rect">
              <a:avLst/>
            </a:prstGeom>
            <a:noFill/>
            <a:ln w="30000" cap="flat" cmpd="sng" algn="ctr">
              <a:solidFill>
                <a:srgbClr val="707274"/>
              </a:solidFill>
            </a:ln>
          </p:spPr>
        </p:sp>
        <p:cxnSp>
          <p:nvCxnSpPr>
            <p:cNvPr id="26212" name="object_26213"/>
            <p:cNvCxnSpPr/>
            <p:nvPr/>
          </p:nvCxnSpPr>
          <p:spPr>
            <a:xfrm>
              <a:off x="35000" y="70000"/>
              <a:ext cx="280000" cy="0"/>
            </a:xfrm>
            <a:prstGeom prst="line">
              <a:avLst/>
            </a:prstGeom>
            <a:ln w="19050" cap="flat" cmpd="sng" algn="ctr">
              <a:solidFill>
                <a:srgbClr val="494C4D"/>
              </a:solidFill>
              <a:prstDash val="dash"/>
              <a:round/>
              <a:headEnd type="none" w="med" len="med"/>
              <a:tailEnd type="arrow" w="lg" len="lg"/>
            </a:ln>
          </p:spPr>
        </p:cxnSp>
        <p:cxnSp>
          <p:nvCxnSpPr>
            <p:cNvPr id="26214" name="object_26215"/>
            <p:cNvCxnSpPr/>
            <p:nvPr/>
          </p:nvCxnSpPr>
          <p:spPr>
            <a:xfrm flipH="1">
              <a:off x="35000" y="280000"/>
              <a:ext cx="280000" cy="0"/>
            </a:xfrm>
            <a:prstGeom prst="line">
              <a:avLst/>
            </a:prstGeom>
            <a:ln w="19050" cap="flat" cmpd="sng" algn="ctr">
              <a:solidFill>
                <a:srgbClr val="494C4D"/>
              </a:solidFill>
              <a:prstDash val="dash"/>
              <a:round/>
              <a:headEnd type="none" w="med" len="med"/>
              <a:tailEnd type="arrow" w="lg" len="lg"/>
            </a:ln>
          </p:spPr>
        </p:cxnSp>
        <p:sp>
          <p:nvSpPr>
            <p:cNvPr id="26216" name="26217">
              <a:hlinkClick r:id="rId9" action="ppaction://hlinksldjump" tooltip="Semantic Differential"/>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6218" name="26219">
            <a:hlinkClick r:id="rId10" action="ppaction://hlinksldjump"/>
          </p:cNvPr>
          <p:cNvGrpSpPr/>
          <p:nvPr/>
        </p:nvGrpSpPr>
        <p:grpSpPr>
          <a:xfrm>
            <a:off x="17356704" y="887211"/>
            <a:ext cx="561600" cy="648000"/>
            <a:chOff x="0" y="0"/>
            <a:chExt cx="0" cy="0"/>
          </a:xfrm>
        </p:grpSpPr>
        <p:sp>
          <p:nvSpPr>
            <p:cNvPr id="26220" name="26221"/>
            <p:cNvSpPr/>
            <p:nvPr/>
          </p:nvSpPr>
          <p:spPr>
            <a:xfrm>
              <a:off x="0" y="0"/>
              <a:ext cx="350000" cy="350000"/>
            </a:xfrm>
            <a:prstGeom prst="rect">
              <a:avLst/>
            </a:prstGeom>
            <a:noFill/>
            <a:ln w="30000" cap="flat" cmpd="sng" algn="ctr">
              <a:solidFill>
                <a:srgbClr val="707274"/>
              </a:solidFill>
            </a:ln>
          </p:spPr>
        </p:sp>
        <p:sp>
          <p:nvSpPr>
            <p:cNvPr id="26222" name="object_26223"/>
            <p:cNvSpPr txBox="1"/>
            <p:nvPr/>
          </p:nvSpPr>
          <p:spPr>
            <a:xfrm>
              <a:off x="0" y="0"/>
              <a:ext cx="134888" cy="345599"/>
            </a:xfrm>
            <a:prstGeom prst="rect">
              <a:avLst/>
            </a:prstGeom>
          </p:spPr>
          <p:txBody>
            <a:bodyPr wrap="square" lIns="0" tIns="0" rIns="0" bIns="0" rtlCol="0" anchor="ctr" anchorCtr="0">
              <a:noAutofit/>
            </a:bodyPr>
            <a:lstStyle/>
            <a:p>
              <a:pPr algn="ctr"/>
              <a:r>
                <a:rPr sz="1200" dirty="0">
                  <a:solidFill>
                    <a:srgbClr val="707274"/>
                  </a:solidFill>
                  <a:latin typeface="Arial" pitchFamily="34" charset="0"/>
                  <a:cs typeface="Arial" pitchFamily="34" charset="0"/>
                </a:rPr>
                <a:t>E</a:t>
              </a:r>
            </a:p>
          </p:txBody>
        </p:sp>
        <p:sp>
          <p:nvSpPr>
            <p:cNvPr id="26224" name="object_26225"/>
            <p:cNvSpPr/>
            <p:nvPr/>
          </p:nvSpPr>
          <p:spPr>
            <a:xfrm>
              <a:off x="136856" y="41051"/>
              <a:ext cx="54000" cy="59400"/>
            </a:xfrm>
            <a:prstGeom prst="rect">
              <a:avLst/>
            </a:prstGeom>
            <a:solidFill>
              <a:srgbClr val="707274"/>
            </a:solidFill>
          </p:spPr>
        </p:sp>
        <p:sp>
          <p:nvSpPr>
            <p:cNvPr id="26226" name="object_26227"/>
            <p:cNvSpPr/>
            <p:nvPr/>
          </p:nvSpPr>
          <p:spPr>
            <a:xfrm>
              <a:off x="180596" y="70751"/>
              <a:ext cx="55300" cy="0"/>
            </a:xfrm>
            <a:prstGeom prst="line">
              <a:avLst/>
            </a:prstGeom>
            <a:solidFill>
              <a:srgbClr val="000000"/>
            </a:solidFill>
            <a:ln w="11000" cap="flat" cmpd="sng" algn="ctr">
              <a:solidFill>
                <a:srgbClr val="707274"/>
              </a:solidFill>
            </a:ln>
          </p:spPr>
        </p:sp>
        <p:sp>
          <p:nvSpPr>
            <p:cNvPr id="26228" name="object_26229"/>
            <p:cNvSpPr/>
            <p:nvPr/>
          </p:nvSpPr>
          <p:spPr>
            <a:xfrm>
              <a:off x="245893" y="41051"/>
              <a:ext cx="54000" cy="59400"/>
            </a:xfrm>
            <a:prstGeom prst="ellipse">
              <a:avLst/>
            </a:prstGeom>
            <a:solidFill>
              <a:srgbClr val="707274"/>
            </a:solidFill>
          </p:spPr>
        </p:sp>
        <p:sp>
          <p:nvSpPr>
            <p:cNvPr id="26230" name="object_26231"/>
            <p:cNvSpPr/>
            <p:nvPr/>
          </p:nvSpPr>
          <p:spPr>
            <a:xfrm>
              <a:off x="136856" y="143142"/>
              <a:ext cx="54000" cy="59400"/>
            </a:xfrm>
            <a:prstGeom prst="rect">
              <a:avLst/>
            </a:prstGeom>
            <a:solidFill>
              <a:srgbClr val="707274"/>
            </a:solidFill>
          </p:spPr>
        </p:sp>
        <p:sp>
          <p:nvSpPr>
            <p:cNvPr id="26232" name="object_26233"/>
            <p:cNvSpPr/>
            <p:nvPr/>
          </p:nvSpPr>
          <p:spPr>
            <a:xfrm>
              <a:off x="180596" y="172842"/>
              <a:ext cx="55300" cy="0"/>
            </a:xfrm>
            <a:prstGeom prst="line">
              <a:avLst/>
            </a:prstGeom>
            <a:solidFill>
              <a:srgbClr val="000000"/>
            </a:solidFill>
            <a:ln w="11000" cap="flat" cmpd="sng" algn="ctr">
              <a:solidFill>
                <a:srgbClr val="707274"/>
              </a:solidFill>
            </a:ln>
          </p:spPr>
        </p:sp>
        <p:sp>
          <p:nvSpPr>
            <p:cNvPr id="26234" name="object_26235"/>
            <p:cNvSpPr/>
            <p:nvPr/>
          </p:nvSpPr>
          <p:spPr>
            <a:xfrm>
              <a:off x="245893" y="143142"/>
              <a:ext cx="54000" cy="59400"/>
            </a:xfrm>
            <a:prstGeom prst="ellipse">
              <a:avLst/>
            </a:prstGeom>
            <a:solidFill>
              <a:srgbClr val="707274"/>
            </a:solidFill>
          </p:spPr>
        </p:sp>
        <p:sp>
          <p:nvSpPr>
            <p:cNvPr id="26236" name="object_26237"/>
            <p:cNvSpPr/>
            <p:nvPr/>
          </p:nvSpPr>
          <p:spPr>
            <a:xfrm>
              <a:off x="136856" y="237985"/>
              <a:ext cx="54000" cy="59400"/>
            </a:xfrm>
            <a:prstGeom prst="rect">
              <a:avLst/>
            </a:prstGeom>
            <a:solidFill>
              <a:srgbClr val="707274"/>
            </a:solidFill>
          </p:spPr>
        </p:sp>
        <p:sp>
          <p:nvSpPr>
            <p:cNvPr id="26238" name="object_26239"/>
            <p:cNvSpPr/>
            <p:nvPr/>
          </p:nvSpPr>
          <p:spPr>
            <a:xfrm>
              <a:off x="180596" y="267685"/>
              <a:ext cx="55300" cy="0"/>
            </a:xfrm>
            <a:prstGeom prst="line">
              <a:avLst/>
            </a:prstGeom>
            <a:solidFill>
              <a:srgbClr val="000000"/>
            </a:solidFill>
            <a:ln w="11000" cap="flat" cmpd="sng" algn="ctr">
              <a:solidFill>
                <a:srgbClr val="707274"/>
              </a:solidFill>
            </a:ln>
          </p:spPr>
        </p:sp>
        <p:sp>
          <p:nvSpPr>
            <p:cNvPr id="26240" name="object_26241"/>
            <p:cNvSpPr/>
            <p:nvPr/>
          </p:nvSpPr>
          <p:spPr>
            <a:xfrm>
              <a:off x="245893" y="237985"/>
              <a:ext cx="54000" cy="59400"/>
            </a:xfrm>
            <a:prstGeom prst="ellipse">
              <a:avLst/>
            </a:prstGeom>
            <a:solidFill>
              <a:srgbClr val="707274"/>
            </a:solidFill>
          </p:spPr>
        </p:sp>
        <p:sp>
          <p:nvSpPr>
            <p:cNvPr id="26242" name="26243">
              <a:hlinkClick r:id="rId10" action="ppaction://hlinksldjump"/>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6244" name="26245">
            <a:hlinkClick r:id="rId11" action="ppaction://hlinksldjump" tooltip="Aspektkarte"/>
          </p:cNvPr>
          <p:cNvGrpSpPr/>
          <p:nvPr/>
        </p:nvGrpSpPr>
        <p:grpSpPr>
          <a:xfrm>
            <a:off x="16333086" y="887211"/>
            <a:ext cx="350000" cy="350000"/>
            <a:chOff x="0" y="0"/>
            <a:chExt cx="0" cy="0"/>
          </a:xfrm>
        </p:grpSpPr>
        <p:sp>
          <p:nvSpPr>
            <p:cNvPr id="26246" name="26247"/>
            <p:cNvSpPr/>
            <p:nvPr/>
          </p:nvSpPr>
          <p:spPr>
            <a:xfrm>
              <a:off x="0" y="0"/>
              <a:ext cx="350000" cy="350000"/>
            </a:xfrm>
            <a:prstGeom prst="rect">
              <a:avLst/>
            </a:prstGeom>
            <a:noFill/>
            <a:ln w="30000" cap="flat" cmpd="sng" algn="ctr">
              <a:solidFill>
                <a:srgbClr val="707274"/>
              </a:solidFill>
            </a:ln>
          </p:spPr>
        </p:sp>
        <p:sp>
          <p:nvSpPr>
            <p:cNvPr id="26248" name="26249"/>
            <p:cNvSpPr/>
            <p:nvPr/>
          </p:nvSpPr>
          <p:spPr>
            <a:xfrm>
              <a:off x="70000" y="0"/>
              <a:ext cx="210000" cy="0"/>
            </a:xfrm>
            <a:prstGeom prst="line">
              <a:avLst/>
            </a:prstGeom>
            <a:solidFill>
              <a:srgbClr val="000000"/>
            </a:solidFill>
            <a:ln w="11000" cap="flat" cmpd="sng" algn="ctr">
              <a:solidFill>
                <a:srgbClr val="707274"/>
              </a:solidFill>
            </a:ln>
          </p:spPr>
        </p:sp>
        <p:sp>
          <p:nvSpPr>
            <p:cNvPr id="26250" name="26251"/>
            <p:cNvSpPr/>
            <p:nvPr/>
          </p:nvSpPr>
          <p:spPr>
            <a:xfrm>
              <a:off x="70000" y="58333"/>
              <a:ext cx="210000" cy="0"/>
            </a:xfrm>
            <a:prstGeom prst="line">
              <a:avLst/>
            </a:prstGeom>
            <a:solidFill>
              <a:srgbClr val="000000"/>
            </a:solidFill>
            <a:ln w="11000" cap="flat" cmpd="sng" algn="ctr">
              <a:solidFill>
                <a:srgbClr val="707274"/>
              </a:solidFill>
            </a:ln>
          </p:spPr>
        </p:sp>
        <p:sp>
          <p:nvSpPr>
            <p:cNvPr id="26252" name="26253"/>
            <p:cNvSpPr/>
            <p:nvPr/>
          </p:nvSpPr>
          <p:spPr>
            <a:xfrm>
              <a:off x="70000" y="116667"/>
              <a:ext cx="210000" cy="0"/>
            </a:xfrm>
            <a:prstGeom prst="line">
              <a:avLst/>
            </a:prstGeom>
            <a:solidFill>
              <a:srgbClr val="000000"/>
            </a:solidFill>
            <a:ln w="11000" cap="flat" cmpd="sng" algn="ctr">
              <a:solidFill>
                <a:srgbClr val="707274"/>
              </a:solidFill>
            </a:ln>
          </p:spPr>
        </p:sp>
        <p:sp>
          <p:nvSpPr>
            <p:cNvPr id="26254" name="26255"/>
            <p:cNvSpPr/>
            <p:nvPr/>
          </p:nvSpPr>
          <p:spPr>
            <a:xfrm>
              <a:off x="70000" y="175000"/>
              <a:ext cx="210000" cy="0"/>
            </a:xfrm>
            <a:prstGeom prst="line">
              <a:avLst/>
            </a:prstGeom>
            <a:solidFill>
              <a:srgbClr val="000000"/>
            </a:solidFill>
            <a:ln w="11000" cap="flat" cmpd="sng" algn="ctr">
              <a:solidFill>
                <a:srgbClr val="707274"/>
              </a:solidFill>
            </a:ln>
          </p:spPr>
        </p:sp>
        <p:sp>
          <p:nvSpPr>
            <p:cNvPr id="26256" name="26257"/>
            <p:cNvSpPr/>
            <p:nvPr/>
          </p:nvSpPr>
          <p:spPr>
            <a:xfrm>
              <a:off x="70000" y="233333"/>
              <a:ext cx="210000" cy="0"/>
            </a:xfrm>
            <a:prstGeom prst="line">
              <a:avLst/>
            </a:prstGeom>
            <a:solidFill>
              <a:srgbClr val="000000"/>
            </a:solidFill>
            <a:ln w="11000" cap="flat" cmpd="sng" algn="ctr">
              <a:solidFill>
                <a:srgbClr val="707274"/>
              </a:solidFill>
            </a:ln>
          </p:spPr>
        </p:sp>
        <p:sp>
          <p:nvSpPr>
            <p:cNvPr id="26258" name="26259"/>
            <p:cNvSpPr/>
            <p:nvPr/>
          </p:nvSpPr>
          <p:spPr>
            <a:xfrm>
              <a:off x="70000" y="291667"/>
              <a:ext cx="210000" cy="0"/>
            </a:xfrm>
            <a:prstGeom prst="line">
              <a:avLst/>
            </a:prstGeom>
            <a:solidFill>
              <a:srgbClr val="000000"/>
            </a:solidFill>
            <a:ln w="11000" cap="flat" cmpd="sng" algn="ctr">
              <a:solidFill>
                <a:srgbClr val="707274"/>
              </a:solidFill>
            </a:ln>
          </p:spPr>
        </p:sp>
        <p:sp>
          <p:nvSpPr>
            <p:cNvPr id="26260" name="26261"/>
            <p:cNvSpPr/>
            <p:nvPr/>
          </p:nvSpPr>
          <p:spPr>
            <a:xfrm>
              <a:off x="70000" y="350000"/>
              <a:ext cx="210000" cy="0"/>
            </a:xfrm>
            <a:prstGeom prst="line">
              <a:avLst/>
            </a:prstGeom>
            <a:solidFill>
              <a:srgbClr val="000000"/>
            </a:solidFill>
            <a:ln w="11000" cap="flat" cmpd="sng" algn="ctr">
              <a:solidFill>
                <a:srgbClr val="707274"/>
              </a:solidFill>
            </a:ln>
          </p:spPr>
        </p:sp>
        <p:sp>
          <p:nvSpPr>
            <p:cNvPr id="26262" name="26263">
              <a:hlinkClick r:id="rId11" action="ppaction://hlinksldjump" tooltip="Aspektkart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grpSp>
        <p:nvGrpSpPr>
          <p:cNvPr id="26264" name="object_26265">
            <a:hlinkClick r:id="rId12" action="ppaction://hlinksldjump" tooltip="Tabellenband Demoskopie"/>
          </p:cNvPr>
          <p:cNvGrpSpPr/>
          <p:nvPr/>
        </p:nvGrpSpPr>
        <p:grpSpPr>
          <a:xfrm>
            <a:off x="15309468" y="887211"/>
            <a:ext cx="350000" cy="350000"/>
            <a:chOff x="0" y="0"/>
            <a:chExt cx="0" cy="0"/>
          </a:xfrm>
        </p:grpSpPr>
        <p:sp>
          <p:nvSpPr>
            <p:cNvPr id="26268" name="object_26269"/>
            <p:cNvSpPr/>
            <p:nvPr/>
          </p:nvSpPr>
          <p:spPr>
            <a:xfrm>
              <a:off x="30600" y="27733"/>
              <a:ext cx="222300" cy="61200"/>
            </a:xfrm>
            <a:prstGeom prst="rect">
              <a:avLst/>
            </a:prstGeom>
            <a:solidFill>
              <a:srgbClr val="707274"/>
            </a:solidFill>
            <a:ln>
              <a:noFill/>
            </a:ln>
          </p:spPr>
        </p:sp>
        <p:sp>
          <p:nvSpPr>
            <p:cNvPr id="26270" name="object_26271"/>
            <p:cNvSpPr/>
            <p:nvPr/>
          </p:nvSpPr>
          <p:spPr>
            <a:xfrm>
              <a:off x="0" y="27733"/>
              <a:ext cx="61200" cy="61200"/>
            </a:xfrm>
            <a:prstGeom prst="ellipse">
              <a:avLst/>
            </a:prstGeom>
            <a:solidFill>
              <a:srgbClr val="707274"/>
            </a:solidFill>
            <a:ln>
              <a:noFill/>
            </a:ln>
          </p:spPr>
        </p:sp>
        <p:sp>
          <p:nvSpPr>
            <p:cNvPr id="26272" name="object_26273"/>
            <p:cNvSpPr/>
            <p:nvPr/>
          </p:nvSpPr>
          <p:spPr>
            <a:xfrm>
              <a:off x="222300" y="27733"/>
              <a:ext cx="61200" cy="61200"/>
            </a:xfrm>
            <a:prstGeom prst="ellipse">
              <a:avLst/>
            </a:prstGeom>
            <a:solidFill>
              <a:srgbClr val="707274"/>
            </a:solidFill>
            <a:ln>
              <a:noFill/>
            </a:ln>
          </p:spPr>
        </p:sp>
        <p:sp>
          <p:nvSpPr>
            <p:cNvPr id="26274" name="object_26275"/>
            <p:cNvSpPr/>
            <p:nvPr/>
          </p:nvSpPr>
          <p:spPr>
            <a:xfrm>
              <a:off x="30600" y="144400"/>
              <a:ext cx="141800" cy="61200"/>
            </a:xfrm>
            <a:prstGeom prst="rect">
              <a:avLst/>
            </a:prstGeom>
            <a:solidFill>
              <a:srgbClr val="707274"/>
            </a:solidFill>
            <a:ln>
              <a:noFill/>
            </a:ln>
          </p:spPr>
        </p:sp>
        <p:sp>
          <p:nvSpPr>
            <p:cNvPr id="26276" name="object_26277"/>
            <p:cNvSpPr/>
            <p:nvPr/>
          </p:nvSpPr>
          <p:spPr>
            <a:xfrm>
              <a:off x="0" y="144400"/>
              <a:ext cx="61200" cy="61200"/>
            </a:xfrm>
            <a:prstGeom prst="ellipse">
              <a:avLst/>
            </a:prstGeom>
            <a:solidFill>
              <a:srgbClr val="707274"/>
            </a:solidFill>
            <a:ln>
              <a:noFill/>
            </a:ln>
          </p:spPr>
        </p:sp>
        <p:sp>
          <p:nvSpPr>
            <p:cNvPr id="26278" name="object_26279"/>
            <p:cNvSpPr/>
            <p:nvPr/>
          </p:nvSpPr>
          <p:spPr>
            <a:xfrm>
              <a:off x="141800" y="144400"/>
              <a:ext cx="61200" cy="61200"/>
            </a:xfrm>
            <a:prstGeom prst="ellipse">
              <a:avLst/>
            </a:prstGeom>
            <a:solidFill>
              <a:srgbClr val="707274"/>
            </a:solidFill>
            <a:ln>
              <a:noFill/>
            </a:ln>
          </p:spPr>
        </p:sp>
        <p:sp>
          <p:nvSpPr>
            <p:cNvPr id="26280" name="object_26281"/>
            <p:cNvSpPr/>
            <p:nvPr/>
          </p:nvSpPr>
          <p:spPr>
            <a:xfrm>
              <a:off x="30600" y="261067"/>
              <a:ext cx="288800" cy="61200"/>
            </a:xfrm>
            <a:prstGeom prst="rect">
              <a:avLst/>
            </a:prstGeom>
            <a:solidFill>
              <a:srgbClr val="707274"/>
            </a:solidFill>
            <a:ln>
              <a:noFill/>
            </a:ln>
          </p:spPr>
        </p:sp>
        <p:sp>
          <p:nvSpPr>
            <p:cNvPr id="26282" name="object_26283"/>
            <p:cNvSpPr/>
            <p:nvPr/>
          </p:nvSpPr>
          <p:spPr>
            <a:xfrm>
              <a:off x="0" y="261067"/>
              <a:ext cx="61200" cy="61200"/>
            </a:xfrm>
            <a:prstGeom prst="ellipse">
              <a:avLst/>
            </a:prstGeom>
            <a:solidFill>
              <a:srgbClr val="707274"/>
            </a:solidFill>
            <a:ln>
              <a:noFill/>
            </a:ln>
          </p:spPr>
        </p:sp>
        <p:sp>
          <p:nvSpPr>
            <p:cNvPr id="26284" name="object_26285"/>
            <p:cNvSpPr/>
            <p:nvPr/>
          </p:nvSpPr>
          <p:spPr>
            <a:xfrm>
              <a:off x="288800" y="261067"/>
              <a:ext cx="61200" cy="61200"/>
            </a:xfrm>
            <a:prstGeom prst="ellipse">
              <a:avLst/>
            </a:prstGeom>
            <a:solidFill>
              <a:srgbClr val="707274"/>
            </a:solidFill>
            <a:ln>
              <a:noFill/>
            </a:ln>
          </p:spPr>
        </p:sp>
        <p:sp>
          <p:nvSpPr>
            <p:cNvPr id="26286" name="object_26287"/>
            <p:cNvSpPr/>
            <p:nvPr/>
          </p:nvSpPr>
          <p:spPr>
            <a:xfrm>
              <a:off x="263500" y="58333"/>
              <a:ext cx="0" cy="233333"/>
            </a:xfrm>
            <a:prstGeom prst="rect">
              <a:avLst/>
            </a:prstGeom>
            <a:noFill/>
            <a:ln w="10470">
              <a:solidFill>
                <a:srgbClr val="707274"/>
              </a:solidFill>
            </a:ln>
          </p:spPr>
        </p:sp>
        <p:sp>
          <p:nvSpPr>
            <p:cNvPr id="26288" name="26289">
              <a:hlinkClick r:id="rId12" action="ppaction://hlinksldjump" tooltip="Tabellenband Demoskopie"/>
            </p:cNvPr>
            <p:cNvSpPr txBox="1"/>
            <p:nvPr/>
          </p:nvSpPr>
          <p:spPr>
            <a:xfrm>
              <a:off x="245000" y="245000"/>
              <a:ext cx="350000" cy="350000"/>
            </a:xfrm>
            <a:prstGeom prst="rect">
              <a:avLst/>
            </a:prstGeom>
          </p:spPr>
          <p:txBody>
            <a:bodyPr wrap="square" lIns="0" tIns="0" rIns="0" bIns="0" rtlCol="0" anchor="b">
              <a:spAutoFit/>
            </a:bodyPr>
            <a:lstStyle/>
            <a:p>
              <a:pPr algn="r"/>
              <a:endParaRPr/>
            </a:p>
          </p:txBody>
        </p:sp>
      </p:grpSp>
      <p:sp>
        <p:nvSpPr>
          <p:cNvPr id="26290" name="object_26291"/>
          <p:cNvSpPr/>
          <p:nvPr/>
        </p:nvSpPr>
        <p:spPr>
          <a:xfrm>
            <a:off x="16376529" y="2577826"/>
            <a:ext cx="921600" cy="921600"/>
          </a:xfrm>
          <a:prstGeom prst="ellipse">
            <a:avLst/>
          </a:prstGeom>
          <a:ln w="52354">
            <a:solidFill>
              <a:srgbClr val="FABC46"/>
            </a:solidFill>
          </a:ln>
        </p:spPr>
        <p:txBody>
          <a:bodyPr wrap="square" lIns="0" tIns="0" rIns="0" bIns="0" rtlCol="0" anchor="ctr" anchorCtr="0"/>
          <a:lstStyle/>
          <a:p>
            <a:pPr marL="12700" algn="ctr">
              <a:lnSpc>
                <a:spcPts val="3260"/>
              </a:lnSpc>
              <a:spcBef>
                <a:spcPts val="114"/>
              </a:spcBef>
            </a:pPr>
            <a:r>
              <a:rPr lang="en-US" sz="2900" b="1" dirty="0">
                <a:solidFill>
                  <a:srgbClr val="515455"/>
                </a:solidFill>
                <a:latin typeface="Arial"/>
                <a:cs typeface="Arial"/>
              </a:rPr>
              <a:t>2.6</a:t>
            </a:r>
          </a:p>
        </p:txBody>
      </p:sp>
      <p:sp>
        <p:nvSpPr>
          <p:cNvPr id="26292" name="object_26293"/>
          <p:cNvSpPr txBox="1"/>
          <p:nvPr/>
        </p:nvSpPr>
        <p:spPr>
          <a:xfrm>
            <a:off x="2235312" y="2406302"/>
            <a:ext cx="13303138" cy="846000"/>
          </a:xfrm>
          <a:prstGeom prst="rect">
            <a:avLst/>
          </a:prstGeom>
        </p:spPr>
        <p:txBody>
          <a:bodyPr vert="horz" wrap="square" lIns="0" tIns="15240" rIns="0" bIns="0" rtlCol="0">
            <a:spAutoFit/>
          </a:bodyPr>
          <a:lstStyle/>
          <a:p>
            <a:pPr marL="12700">
              <a:lnSpc>
                <a:spcPct val="100000"/>
              </a:lnSpc>
              <a:spcBef>
                <a:spcPts val="120"/>
              </a:spcBef>
            </a:pPr>
            <a:r>
              <a:rPr sz="2450" spc="0" dirty="0">
                <a:solidFill>
                  <a:srgbClr val="494C4D"/>
                </a:solidFill>
                <a:latin typeface="Arial"/>
                <a:cs typeface="Arial"/>
              </a:rPr>
              <a:t>Our products and services are of great benefit to society.</a:t>
            </a:r>
            <a:endParaRPr sz="2450" dirty="0">
              <a:latin typeface="Arial"/>
              <a:cs typeface="Arial"/>
            </a:endParaRPr>
          </a:p>
        </p:txBody>
      </p:sp>
      <p:sp>
        <p:nvSpPr>
          <p:cNvPr id="26294" name="object_26295"/>
          <p:cNvSpPr txBox="1"/>
          <p:nvPr/>
        </p:nvSpPr>
        <p:spPr>
          <a:xfrm>
            <a:off x="6755631"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6</a:t>
            </a:r>
          </a:p>
        </p:txBody>
      </p:sp>
      <p:sp>
        <p:nvSpPr>
          <p:cNvPr id="26296" name="object_26297"/>
          <p:cNvSpPr/>
          <p:nvPr/>
        </p:nvSpPr>
        <p:spPr>
          <a:xfrm>
            <a:off x="7345326" y="3599878"/>
            <a:ext cx="0" cy="6368604"/>
          </a:xfrm>
          <a:prstGeom prst="rect">
            <a:avLst/>
          </a:prstGeom>
          <a:ln w="5235">
            <a:solidFill>
              <a:srgbClr val="000000"/>
            </a:solidFill>
          </a:ln>
        </p:spPr>
      </p:sp>
      <p:sp>
        <p:nvSpPr>
          <p:cNvPr id="26298" name="object_26299"/>
          <p:cNvSpPr txBox="1"/>
          <p:nvPr/>
        </p:nvSpPr>
        <p:spPr>
          <a:xfrm>
            <a:off x="843708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5</a:t>
            </a:r>
          </a:p>
        </p:txBody>
      </p:sp>
      <p:sp>
        <p:nvSpPr>
          <p:cNvPr id="26300" name="object_26301"/>
          <p:cNvSpPr/>
          <p:nvPr/>
        </p:nvSpPr>
        <p:spPr>
          <a:xfrm>
            <a:off x="9026775" y="3599878"/>
            <a:ext cx="0" cy="6368604"/>
          </a:xfrm>
          <a:prstGeom prst="rect">
            <a:avLst/>
          </a:prstGeom>
          <a:ln w="5235">
            <a:solidFill>
              <a:srgbClr val="767A7C"/>
            </a:solidFill>
          </a:ln>
        </p:spPr>
      </p:sp>
      <p:sp>
        <p:nvSpPr>
          <p:cNvPr id="26302" name="object_26303"/>
          <p:cNvSpPr txBox="1"/>
          <p:nvPr/>
        </p:nvSpPr>
        <p:spPr>
          <a:xfrm>
            <a:off x="10118530"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4</a:t>
            </a:r>
          </a:p>
        </p:txBody>
      </p:sp>
      <p:sp>
        <p:nvSpPr>
          <p:cNvPr id="26304" name="object_26305"/>
          <p:cNvSpPr/>
          <p:nvPr/>
        </p:nvSpPr>
        <p:spPr>
          <a:xfrm>
            <a:off x="10708225" y="3599878"/>
            <a:ext cx="0" cy="6368604"/>
          </a:xfrm>
          <a:prstGeom prst="rect">
            <a:avLst/>
          </a:prstGeom>
          <a:ln w="5235">
            <a:solidFill>
              <a:srgbClr val="767A7C"/>
            </a:solidFill>
          </a:ln>
        </p:spPr>
      </p:sp>
      <p:sp>
        <p:nvSpPr>
          <p:cNvPr id="26306" name="object_26307"/>
          <p:cNvSpPr txBox="1"/>
          <p:nvPr/>
        </p:nvSpPr>
        <p:spPr>
          <a:xfrm>
            <a:off x="1179997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3</a:t>
            </a:r>
          </a:p>
        </p:txBody>
      </p:sp>
      <p:sp>
        <p:nvSpPr>
          <p:cNvPr id="26308" name="object_26309"/>
          <p:cNvSpPr/>
          <p:nvPr/>
        </p:nvSpPr>
        <p:spPr>
          <a:xfrm>
            <a:off x="12389674" y="3599878"/>
            <a:ext cx="0" cy="6368604"/>
          </a:xfrm>
          <a:prstGeom prst="rect">
            <a:avLst/>
          </a:prstGeom>
          <a:ln w="5235">
            <a:solidFill>
              <a:srgbClr val="767A7C"/>
            </a:solidFill>
          </a:ln>
        </p:spPr>
      </p:sp>
      <p:sp>
        <p:nvSpPr>
          <p:cNvPr id="26310" name="object_26311"/>
          <p:cNvSpPr txBox="1"/>
          <p:nvPr/>
        </p:nvSpPr>
        <p:spPr>
          <a:xfrm>
            <a:off x="13481429"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2</a:t>
            </a:r>
          </a:p>
        </p:txBody>
      </p:sp>
      <p:sp>
        <p:nvSpPr>
          <p:cNvPr id="26312" name="object_26313"/>
          <p:cNvSpPr/>
          <p:nvPr/>
        </p:nvSpPr>
        <p:spPr>
          <a:xfrm>
            <a:off x="14071124" y="3599878"/>
            <a:ext cx="0" cy="6368604"/>
          </a:xfrm>
          <a:prstGeom prst="rect">
            <a:avLst/>
          </a:prstGeom>
          <a:ln w="5235">
            <a:solidFill>
              <a:srgbClr val="767A7C"/>
            </a:solidFill>
          </a:ln>
        </p:spPr>
      </p:sp>
      <p:sp>
        <p:nvSpPr>
          <p:cNvPr id="26314" name="object_26315"/>
          <p:cNvSpPr txBox="1"/>
          <p:nvPr/>
        </p:nvSpPr>
        <p:spPr>
          <a:xfrm>
            <a:off x="15162878" y="3133766"/>
            <a:ext cx="1179390" cy="316112"/>
          </a:xfrm>
          <a:prstGeom prst="rect">
            <a:avLst/>
          </a:prstGeom>
        </p:spPr>
        <p:txBody>
          <a:bodyPr vert="horz" wrap="square" lIns="0" tIns="15875" rIns="0" bIns="0" rtlCol="0">
            <a:spAutoFit/>
          </a:bodyPr>
          <a:lstStyle/>
          <a:p>
            <a:pPr algn="ctr"/>
            <a:r>
              <a:rPr sz="1950" spc="5" dirty="0">
                <a:solidFill>
                  <a:srgbClr val="515455"/>
                </a:solidFill>
                <a:latin typeface="Arial"/>
                <a:cs typeface="Arial"/>
              </a:rPr>
              <a:t>1</a:t>
            </a:r>
          </a:p>
        </p:txBody>
      </p:sp>
      <p:sp>
        <p:nvSpPr>
          <p:cNvPr id="26316" name="object_26317"/>
          <p:cNvSpPr/>
          <p:nvPr/>
        </p:nvSpPr>
        <p:spPr>
          <a:xfrm>
            <a:off x="15752573" y="3599878"/>
            <a:ext cx="0" cy="6368604"/>
          </a:xfrm>
          <a:prstGeom prst="rect">
            <a:avLst/>
          </a:prstGeom>
          <a:ln w="5235">
            <a:solidFill>
              <a:srgbClr val="000000"/>
            </a:solidFill>
          </a:ln>
        </p:spPr>
      </p:sp>
      <p:sp>
        <p:nvSpPr>
          <p:cNvPr id="26080" name="object_26081"/>
          <p:cNvSpPr/>
          <p:nvPr/>
        </p:nvSpPr>
        <p:spPr>
          <a:xfrm>
            <a:off x="7345326" y="3442398"/>
            <a:ext cx="5128421" cy="157480"/>
          </a:xfrm>
          <a:prstGeom prst="rect">
            <a:avLst/>
          </a:prstGeom>
          <a:solidFill>
            <a:srgbClr val="DB2D3C"/>
          </a:solidFill>
        </p:spPr>
      </p:sp>
      <p:sp>
        <p:nvSpPr>
          <p:cNvPr id="26082" name="object_26083"/>
          <p:cNvSpPr/>
          <p:nvPr/>
        </p:nvSpPr>
        <p:spPr>
          <a:xfrm>
            <a:off x="12473747" y="3442398"/>
            <a:ext cx="1008870" cy="157480"/>
          </a:xfrm>
          <a:prstGeom prst="rect">
            <a:avLst/>
          </a:prstGeom>
          <a:solidFill>
            <a:srgbClr val="FABC46"/>
          </a:solidFill>
        </p:spPr>
      </p:sp>
      <p:sp>
        <p:nvSpPr>
          <p:cNvPr id="26084" name="object_26085"/>
          <p:cNvSpPr/>
          <p:nvPr/>
        </p:nvSpPr>
        <p:spPr>
          <a:xfrm>
            <a:off x="13482617" y="3442398"/>
            <a:ext cx="2269957" cy="157480"/>
          </a:xfrm>
          <a:prstGeom prst="rect">
            <a:avLst/>
          </a:prstGeom>
          <a:solidFill>
            <a:srgbClr val="35B77C"/>
          </a:solidFill>
        </p:spPr>
      </p:sp>
      <p:sp>
        <p:nvSpPr>
          <p:cNvPr id="26318" name="object_26319"/>
          <p:cNvSpPr txBox="1"/>
          <p:nvPr/>
        </p:nvSpPr>
        <p:spPr>
          <a:xfrm>
            <a:off x="150000" y="3599878"/>
            <a:ext cx="5109499" cy="530717"/>
          </a:xfrm>
          <a:prstGeom prst="rect">
            <a:avLst/>
          </a:prstGeom>
        </p:spPr>
        <p:txBody>
          <a:bodyPr vert="horz" wrap="square" lIns="0" tIns="15240" rIns="0" bIns="0" rtlCol="0" anchor="ctr" anchorCtr="0">
            <a:normAutofit/>
          </a:bodyPr>
          <a:lstStyle/>
          <a:p>
            <a:pPr algn="r"/>
            <a:r>
              <a:rPr lang="en-US" sz="1838" spc="-5" dirty="0">
                <a:solidFill>
                  <a:srgbClr val="494C4D"/>
                </a:solidFill>
                <a:latin typeface="Arial"/>
                <a:cs typeface="Arial"/>
              </a:rPr>
              <a:t>Demo Report (stakeholder group employees)</a:t>
            </a:r>
            <a:endParaRPr sz="1838" spc="-5" dirty="0">
              <a:solidFill>
                <a:srgbClr val="494C4D"/>
              </a:solidFill>
              <a:latin typeface="Arial"/>
              <a:cs typeface="Arial"/>
            </a:endParaRPr>
          </a:p>
        </p:txBody>
      </p:sp>
      <p:sp>
        <p:nvSpPr>
          <p:cNvPr id="26320" name="object_26321"/>
          <p:cNvSpPr txBox="1"/>
          <p:nvPr/>
        </p:nvSpPr>
        <p:spPr>
          <a:xfrm>
            <a:off x="15900000" y="359987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766</a:t>
            </a:r>
          </a:p>
        </p:txBody>
      </p:sp>
      <p:sp>
        <p:nvSpPr>
          <p:cNvPr id="26322" name="object_26323"/>
          <p:cNvSpPr txBox="1"/>
          <p:nvPr/>
        </p:nvSpPr>
        <p:spPr>
          <a:xfrm>
            <a:off x="5300000" y="359987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I=56%</a:t>
            </a:r>
          </a:p>
        </p:txBody>
      </p:sp>
      <p:sp>
        <p:nvSpPr>
          <p:cNvPr id="26324" name="object_26325"/>
          <p:cNvSpPr/>
          <p:nvPr/>
        </p:nvSpPr>
        <p:spPr>
          <a:xfrm>
            <a:off x="7345326" y="3759093"/>
            <a:ext cx="5722635" cy="212287"/>
          </a:xfrm>
          <a:prstGeom prst="rect">
            <a:avLst/>
          </a:prstGeom>
          <a:solidFill>
            <a:srgbClr val="49C0B6"/>
          </a:solidFill>
        </p:spPr>
      </p:sp>
      <p:sp>
        <p:nvSpPr>
          <p:cNvPr id="26326" name="object_26327"/>
          <p:cNvSpPr/>
          <p:nvPr/>
        </p:nvSpPr>
        <p:spPr>
          <a:xfrm>
            <a:off x="13067961" y="3599878"/>
            <a:ext cx="0" cy="6368604"/>
          </a:xfrm>
          <a:prstGeom prst="rect">
            <a:avLst/>
          </a:prstGeom>
          <a:ln w="21000">
            <a:solidFill>
              <a:srgbClr val="49C0B6"/>
            </a:solidFill>
          </a:ln>
        </p:spPr>
      </p:sp>
      <p:sp>
        <p:nvSpPr>
          <p:cNvPr id="26328" name="object_26329"/>
          <p:cNvSpPr txBox="1"/>
          <p:nvPr/>
        </p:nvSpPr>
        <p:spPr>
          <a:xfrm>
            <a:off x="150000" y="4130595"/>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You</a:t>
            </a:r>
            <a:r>
              <a:rPr lang="de-AT" sz="1838" spc="-5" dirty="0">
                <a:solidFill>
                  <a:srgbClr val="49C0B6"/>
                </a:solidFill>
                <a:latin typeface="Arial"/>
                <a:cs typeface="Arial"/>
              </a:rPr>
              <a:t> </a:t>
            </a:r>
            <a:r>
              <a:rPr lang="de-AT" sz="1838" spc="-5" dirty="0" err="1">
                <a:solidFill>
                  <a:srgbClr val="49C0B6"/>
                </a:solidFill>
                <a:latin typeface="Arial"/>
                <a:cs typeface="Arial"/>
              </a:rPr>
              <a:t>have</a:t>
            </a:r>
            <a:r>
              <a:rPr lang="de-AT" sz="1838" spc="-5" dirty="0">
                <a:solidFill>
                  <a:srgbClr val="49C0B6"/>
                </a:solidFill>
                <a:latin typeface="Arial"/>
                <a:cs typeface="Arial"/>
              </a:rPr>
              <a:t> </a:t>
            </a:r>
            <a:r>
              <a:rPr lang="de-AT" sz="1838" spc="-5" dirty="0" err="1">
                <a:solidFill>
                  <a:srgbClr val="49C0B6"/>
                </a:solidFill>
                <a:latin typeface="Arial"/>
                <a:cs typeface="Arial"/>
              </a:rPr>
              <a:t>leadership</a:t>
            </a:r>
            <a:r>
              <a:rPr lang="de-AT" sz="1838" spc="-5" dirty="0">
                <a:solidFill>
                  <a:srgbClr val="49C0B6"/>
                </a:solidFill>
                <a:latin typeface="Arial"/>
                <a:cs typeface="Arial"/>
              </a:rPr>
              <a:t> </a:t>
            </a:r>
            <a:r>
              <a:rPr lang="de-AT" sz="1838" spc="-5" dirty="0" err="1">
                <a:solidFill>
                  <a:srgbClr val="49C0B6"/>
                </a:solidFill>
                <a:latin typeface="Arial"/>
                <a:cs typeface="Arial"/>
              </a:rPr>
              <a:t>responsibilities</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6330" name="object_26331"/>
          <p:cNvSpPr txBox="1"/>
          <p:nvPr/>
        </p:nvSpPr>
        <p:spPr>
          <a:xfrm>
            <a:off x="15900000" y="4130595"/>
            <a:ext cx="4167513" cy="530717"/>
          </a:xfrm>
          <a:prstGeom prst="rect">
            <a:avLst/>
          </a:prstGeom>
        </p:spPr>
        <p:txBody>
          <a:bodyPr vert="horz" wrap="square" lIns="0" tIns="15240" rIns="0" bIns="0" rtlCol="0" anchor="ctr" anchorCtr="0">
            <a:normAutofit/>
          </a:bodyPr>
          <a:lstStyle/>
          <a:p>
            <a:endParaRPr/>
          </a:p>
        </p:txBody>
      </p:sp>
      <p:sp>
        <p:nvSpPr>
          <p:cNvPr id="26332" name="object_26333"/>
          <p:cNvSpPr txBox="1"/>
          <p:nvPr/>
        </p:nvSpPr>
        <p:spPr>
          <a:xfrm>
            <a:off x="150000" y="4661312"/>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Yes</a:t>
            </a:r>
            <a:endParaRPr sz="1838" spc="-5" dirty="0">
              <a:solidFill>
                <a:srgbClr val="494C4D"/>
              </a:solidFill>
              <a:latin typeface="Arial"/>
              <a:cs typeface="Arial"/>
            </a:endParaRPr>
          </a:p>
        </p:txBody>
      </p:sp>
      <p:sp>
        <p:nvSpPr>
          <p:cNvPr id="26334" name="object_26335"/>
          <p:cNvSpPr txBox="1"/>
          <p:nvPr/>
        </p:nvSpPr>
        <p:spPr>
          <a:xfrm>
            <a:off x="15900000" y="4661312"/>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99</a:t>
            </a:r>
          </a:p>
        </p:txBody>
      </p:sp>
      <p:sp>
        <p:nvSpPr>
          <p:cNvPr id="26336" name="object_26337"/>
          <p:cNvSpPr txBox="1"/>
          <p:nvPr/>
        </p:nvSpPr>
        <p:spPr>
          <a:xfrm>
            <a:off x="5300000" y="4661312"/>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I=81%</a:t>
            </a:r>
          </a:p>
        </p:txBody>
      </p:sp>
      <p:sp>
        <p:nvSpPr>
          <p:cNvPr id="26338" name="object_26339"/>
          <p:cNvSpPr/>
          <p:nvPr/>
        </p:nvSpPr>
        <p:spPr>
          <a:xfrm>
            <a:off x="7345326" y="4820527"/>
            <a:ext cx="5791659" cy="212287"/>
          </a:xfrm>
          <a:prstGeom prst="rect">
            <a:avLst/>
          </a:prstGeom>
          <a:solidFill>
            <a:srgbClr val="49C0B6"/>
          </a:solidFill>
        </p:spPr>
      </p:sp>
      <p:sp>
        <p:nvSpPr>
          <p:cNvPr id="26340" name="object_26341"/>
          <p:cNvSpPr txBox="1"/>
          <p:nvPr/>
        </p:nvSpPr>
        <p:spPr>
          <a:xfrm>
            <a:off x="150000" y="5192029"/>
            <a:ext cx="5109499" cy="530717"/>
          </a:xfrm>
          <a:prstGeom prst="rect">
            <a:avLst/>
          </a:prstGeom>
        </p:spPr>
        <p:txBody>
          <a:bodyPr vert="horz" wrap="square" lIns="0" tIns="15240" rIns="0" bIns="0" rtlCol="0" anchor="ctr" anchorCtr="0">
            <a:normAutofit/>
          </a:bodyPr>
          <a:lstStyle/>
          <a:p>
            <a:pPr algn="r"/>
            <a:r>
              <a:rPr lang="de-AT" sz="1838" spc="-5" dirty="0" err="1">
                <a:solidFill>
                  <a:srgbClr val="494C4D"/>
                </a:solidFill>
                <a:latin typeface="Arial"/>
                <a:cs typeface="Arial"/>
              </a:rPr>
              <a:t>No</a:t>
            </a:r>
            <a:endParaRPr sz="1838" spc="-5" dirty="0">
              <a:solidFill>
                <a:srgbClr val="494C4D"/>
              </a:solidFill>
              <a:latin typeface="Arial"/>
              <a:cs typeface="Arial"/>
            </a:endParaRPr>
          </a:p>
        </p:txBody>
      </p:sp>
      <p:sp>
        <p:nvSpPr>
          <p:cNvPr id="26342" name="object_26343"/>
          <p:cNvSpPr txBox="1"/>
          <p:nvPr/>
        </p:nvSpPr>
        <p:spPr>
          <a:xfrm>
            <a:off x="15900000" y="5192029"/>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234</a:t>
            </a:r>
          </a:p>
        </p:txBody>
      </p:sp>
      <p:sp>
        <p:nvSpPr>
          <p:cNvPr id="26344" name="object_26345"/>
          <p:cNvSpPr txBox="1"/>
          <p:nvPr/>
        </p:nvSpPr>
        <p:spPr>
          <a:xfrm>
            <a:off x="5300000" y="5192029"/>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A=2.7 | I=65%</a:t>
            </a:r>
          </a:p>
        </p:txBody>
      </p:sp>
      <p:sp>
        <p:nvSpPr>
          <p:cNvPr id="26346" name="object_26347"/>
          <p:cNvSpPr/>
          <p:nvPr/>
        </p:nvSpPr>
        <p:spPr>
          <a:xfrm>
            <a:off x="7345326" y="5351244"/>
            <a:ext cx="5597646" cy="212287"/>
          </a:xfrm>
          <a:prstGeom prst="rect">
            <a:avLst/>
          </a:prstGeom>
          <a:solidFill>
            <a:srgbClr val="49C0B6"/>
          </a:solidFill>
        </p:spPr>
      </p:sp>
      <p:sp>
        <p:nvSpPr>
          <p:cNvPr id="26348" name="object_26349"/>
          <p:cNvSpPr txBox="1"/>
          <p:nvPr/>
        </p:nvSpPr>
        <p:spPr>
          <a:xfrm>
            <a:off x="150000" y="5722746"/>
            <a:ext cx="7089499" cy="530717"/>
          </a:xfrm>
          <a:prstGeom prst="rect">
            <a:avLst/>
          </a:prstGeom>
        </p:spPr>
        <p:txBody>
          <a:bodyPr vert="horz" wrap="square" lIns="0" tIns="15240" rIns="0" bIns="0" rtlCol="0" anchor="ctr" anchorCtr="0">
            <a:normAutofit/>
          </a:bodyPr>
          <a:lstStyle/>
          <a:p>
            <a:pPr algn="r"/>
            <a:r>
              <a:rPr lang="en-US" sz="1838" spc="-5" dirty="0">
                <a:solidFill>
                  <a:srgbClr val="49C0B6"/>
                </a:solidFill>
                <a:latin typeface="Arial"/>
                <a:cs typeface="Arial"/>
              </a:rPr>
              <a:t>How long have you been working for your company?</a:t>
            </a:r>
            <a:endParaRPr sz="1838" spc="-5" dirty="0">
              <a:solidFill>
                <a:srgbClr val="49C0B6"/>
              </a:solidFill>
              <a:latin typeface="Arial"/>
              <a:cs typeface="Arial"/>
            </a:endParaRPr>
          </a:p>
        </p:txBody>
      </p:sp>
      <p:sp>
        <p:nvSpPr>
          <p:cNvPr id="26350" name="object_26351"/>
          <p:cNvSpPr txBox="1"/>
          <p:nvPr/>
        </p:nvSpPr>
        <p:spPr>
          <a:xfrm>
            <a:off x="15900000" y="5722746"/>
            <a:ext cx="4167513" cy="530717"/>
          </a:xfrm>
          <a:prstGeom prst="rect">
            <a:avLst/>
          </a:prstGeom>
        </p:spPr>
        <p:txBody>
          <a:bodyPr vert="horz" wrap="square" lIns="0" tIns="15240" rIns="0" bIns="0" rtlCol="0" anchor="ctr" anchorCtr="0">
            <a:normAutofit/>
          </a:bodyPr>
          <a:lstStyle/>
          <a:p>
            <a:endParaRPr/>
          </a:p>
        </p:txBody>
      </p:sp>
      <p:sp>
        <p:nvSpPr>
          <p:cNvPr id="26352" name="object_26353"/>
          <p:cNvSpPr txBox="1"/>
          <p:nvPr/>
        </p:nvSpPr>
        <p:spPr>
          <a:xfrm>
            <a:off x="150000" y="6253463"/>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6354" name="object_26355"/>
          <p:cNvSpPr txBox="1"/>
          <p:nvPr/>
        </p:nvSpPr>
        <p:spPr>
          <a:xfrm>
            <a:off x="15900000" y="6253463"/>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32</a:t>
            </a:r>
          </a:p>
        </p:txBody>
      </p:sp>
      <p:sp>
        <p:nvSpPr>
          <p:cNvPr id="26356" name="object_26357"/>
          <p:cNvSpPr txBox="1"/>
          <p:nvPr/>
        </p:nvSpPr>
        <p:spPr>
          <a:xfrm>
            <a:off x="5300000" y="6253463"/>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A=2.1 | I=71%</a:t>
            </a:r>
          </a:p>
        </p:txBody>
      </p:sp>
      <p:sp>
        <p:nvSpPr>
          <p:cNvPr id="26358" name="object_26359"/>
          <p:cNvSpPr/>
          <p:nvPr/>
        </p:nvSpPr>
        <p:spPr>
          <a:xfrm>
            <a:off x="7345326" y="6412678"/>
            <a:ext cx="6515616" cy="212287"/>
          </a:xfrm>
          <a:prstGeom prst="rect">
            <a:avLst/>
          </a:prstGeom>
          <a:solidFill>
            <a:srgbClr val="49C0B6"/>
          </a:solidFill>
        </p:spPr>
      </p:sp>
      <p:sp>
        <p:nvSpPr>
          <p:cNvPr id="26360" name="object_26361"/>
          <p:cNvSpPr txBox="1"/>
          <p:nvPr/>
        </p:nvSpPr>
        <p:spPr>
          <a:xfrm>
            <a:off x="150000" y="6784180"/>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 </a:t>
            </a:r>
            <a:r>
              <a:rPr lang="de-AT" sz="1838" spc="-5" dirty="0" err="1">
                <a:solidFill>
                  <a:srgbClr val="494C4D"/>
                </a:solidFill>
                <a:latin typeface="Arial"/>
                <a:cs typeface="Arial"/>
              </a:rPr>
              <a:t>to</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6362" name="object_26363"/>
          <p:cNvSpPr txBox="1"/>
          <p:nvPr/>
        </p:nvSpPr>
        <p:spPr>
          <a:xfrm>
            <a:off x="15900000" y="6784180"/>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119</a:t>
            </a:r>
          </a:p>
        </p:txBody>
      </p:sp>
      <p:sp>
        <p:nvSpPr>
          <p:cNvPr id="26364" name="object_26365"/>
          <p:cNvSpPr txBox="1"/>
          <p:nvPr/>
        </p:nvSpPr>
        <p:spPr>
          <a:xfrm>
            <a:off x="5300000" y="6784180"/>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A=2.9 | I=79%</a:t>
            </a:r>
          </a:p>
        </p:txBody>
      </p:sp>
      <p:sp>
        <p:nvSpPr>
          <p:cNvPr id="26366" name="object_26367"/>
          <p:cNvSpPr/>
          <p:nvPr/>
        </p:nvSpPr>
        <p:spPr>
          <a:xfrm>
            <a:off x="7345326" y="6943395"/>
            <a:ext cx="5256296" cy="212287"/>
          </a:xfrm>
          <a:prstGeom prst="rect">
            <a:avLst/>
          </a:prstGeom>
          <a:solidFill>
            <a:srgbClr val="49C0B6"/>
          </a:solidFill>
        </p:spPr>
      </p:sp>
      <p:sp>
        <p:nvSpPr>
          <p:cNvPr id="26368" name="object_26369"/>
          <p:cNvSpPr txBox="1"/>
          <p:nvPr/>
        </p:nvSpPr>
        <p:spPr>
          <a:xfrm>
            <a:off x="150000" y="7314897"/>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More </a:t>
            </a:r>
            <a:r>
              <a:rPr lang="de-AT" sz="1838" spc="-5" dirty="0" err="1">
                <a:solidFill>
                  <a:srgbClr val="494C4D"/>
                </a:solidFill>
                <a:latin typeface="Arial"/>
                <a:cs typeface="Arial"/>
              </a:rPr>
              <a:t>than</a:t>
            </a:r>
            <a:r>
              <a:rPr lang="de-AT" sz="1838" spc="-5" dirty="0">
                <a:solidFill>
                  <a:srgbClr val="494C4D"/>
                </a:solidFill>
                <a:latin typeface="Arial"/>
                <a:cs typeface="Arial"/>
              </a:rPr>
              <a:t> 10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6370" name="object_26371"/>
          <p:cNvSpPr txBox="1"/>
          <p:nvPr/>
        </p:nvSpPr>
        <p:spPr>
          <a:xfrm>
            <a:off x="15900000" y="7314897"/>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178</a:t>
            </a:r>
          </a:p>
        </p:txBody>
      </p:sp>
      <p:sp>
        <p:nvSpPr>
          <p:cNvPr id="26372" name="object_26373"/>
          <p:cNvSpPr txBox="1"/>
          <p:nvPr/>
        </p:nvSpPr>
        <p:spPr>
          <a:xfrm>
            <a:off x="5300000" y="7314897"/>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I=59%</a:t>
            </a:r>
          </a:p>
        </p:txBody>
      </p:sp>
      <p:sp>
        <p:nvSpPr>
          <p:cNvPr id="26374" name="object_26375"/>
          <p:cNvSpPr/>
          <p:nvPr/>
        </p:nvSpPr>
        <p:spPr>
          <a:xfrm>
            <a:off x="7345326" y="7474112"/>
            <a:ext cx="5752824" cy="212287"/>
          </a:xfrm>
          <a:prstGeom prst="rect">
            <a:avLst/>
          </a:prstGeom>
          <a:solidFill>
            <a:srgbClr val="49C0B6"/>
          </a:solidFill>
        </p:spPr>
      </p:sp>
      <p:sp>
        <p:nvSpPr>
          <p:cNvPr id="26376" name="object_26377"/>
          <p:cNvSpPr txBox="1"/>
          <p:nvPr/>
        </p:nvSpPr>
        <p:spPr>
          <a:xfrm>
            <a:off x="150000" y="7845614"/>
            <a:ext cx="7089499" cy="530717"/>
          </a:xfrm>
          <a:prstGeom prst="rect">
            <a:avLst/>
          </a:prstGeom>
        </p:spPr>
        <p:txBody>
          <a:bodyPr vert="horz" wrap="square" lIns="0" tIns="15240" rIns="0" bIns="0" rtlCol="0" anchor="ctr" anchorCtr="0">
            <a:normAutofit/>
          </a:bodyPr>
          <a:lstStyle/>
          <a:p>
            <a:pPr algn="r"/>
            <a:r>
              <a:rPr lang="de-AT" sz="1838" spc="-5" dirty="0" err="1">
                <a:solidFill>
                  <a:srgbClr val="49C0B6"/>
                </a:solidFill>
                <a:latin typeface="Arial"/>
                <a:cs typeface="Arial"/>
              </a:rPr>
              <a:t>How</a:t>
            </a:r>
            <a:r>
              <a:rPr lang="de-AT" sz="1838" spc="-5" dirty="0">
                <a:solidFill>
                  <a:srgbClr val="49C0B6"/>
                </a:solidFill>
                <a:latin typeface="Arial"/>
                <a:cs typeface="Arial"/>
              </a:rPr>
              <a:t> </a:t>
            </a:r>
            <a:r>
              <a:rPr lang="de-AT" sz="1838" spc="-5" dirty="0" err="1">
                <a:solidFill>
                  <a:srgbClr val="49C0B6"/>
                </a:solidFill>
                <a:latin typeface="Arial"/>
                <a:cs typeface="Arial"/>
              </a:rPr>
              <a:t>old</a:t>
            </a:r>
            <a:r>
              <a:rPr lang="de-AT" sz="1838" spc="-5" dirty="0">
                <a:solidFill>
                  <a:srgbClr val="49C0B6"/>
                </a:solidFill>
                <a:latin typeface="Arial"/>
                <a:cs typeface="Arial"/>
              </a:rPr>
              <a:t> </a:t>
            </a:r>
            <a:r>
              <a:rPr lang="de-AT" sz="1838" spc="-5" dirty="0" err="1">
                <a:solidFill>
                  <a:srgbClr val="49C0B6"/>
                </a:solidFill>
                <a:latin typeface="Arial"/>
                <a:cs typeface="Arial"/>
              </a:rPr>
              <a:t>are</a:t>
            </a:r>
            <a:r>
              <a:rPr lang="de-AT" sz="1838" spc="-5" dirty="0">
                <a:solidFill>
                  <a:srgbClr val="49C0B6"/>
                </a:solidFill>
                <a:latin typeface="Arial"/>
                <a:cs typeface="Arial"/>
              </a:rPr>
              <a:t> </a:t>
            </a:r>
            <a:r>
              <a:rPr lang="de-AT" sz="1838" spc="-5" dirty="0" err="1">
                <a:solidFill>
                  <a:srgbClr val="49C0B6"/>
                </a:solidFill>
                <a:latin typeface="Arial"/>
                <a:cs typeface="Arial"/>
              </a:rPr>
              <a:t>you</a:t>
            </a:r>
            <a:r>
              <a:rPr lang="de-AT" sz="1838" spc="-5" dirty="0">
                <a:solidFill>
                  <a:srgbClr val="49C0B6"/>
                </a:solidFill>
                <a:latin typeface="Arial"/>
                <a:cs typeface="Arial"/>
              </a:rPr>
              <a:t>?</a:t>
            </a:r>
            <a:endParaRPr sz="1838" spc="-5" dirty="0">
              <a:solidFill>
                <a:srgbClr val="49C0B6"/>
              </a:solidFill>
              <a:latin typeface="Arial"/>
              <a:cs typeface="Arial"/>
            </a:endParaRPr>
          </a:p>
        </p:txBody>
      </p:sp>
      <p:sp>
        <p:nvSpPr>
          <p:cNvPr id="26378" name="object_26379"/>
          <p:cNvSpPr txBox="1"/>
          <p:nvPr/>
        </p:nvSpPr>
        <p:spPr>
          <a:xfrm>
            <a:off x="15900000" y="7845614"/>
            <a:ext cx="4167513" cy="530717"/>
          </a:xfrm>
          <a:prstGeom prst="rect">
            <a:avLst/>
          </a:prstGeom>
        </p:spPr>
        <p:txBody>
          <a:bodyPr vert="horz" wrap="square" lIns="0" tIns="15240" rIns="0" bIns="0" rtlCol="0" anchor="ctr" anchorCtr="0">
            <a:normAutofit/>
          </a:bodyPr>
          <a:lstStyle/>
          <a:p>
            <a:endParaRPr/>
          </a:p>
        </p:txBody>
      </p:sp>
      <p:sp>
        <p:nvSpPr>
          <p:cNvPr id="26380" name="object_26381"/>
          <p:cNvSpPr txBox="1"/>
          <p:nvPr/>
        </p:nvSpPr>
        <p:spPr>
          <a:xfrm>
            <a:off x="150000" y="8376331"/>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Up </a:t>
            </a:r>
            <a:r>
              <a:rPr lang="de-AT" sz="1838" spc="-5" dirty="0" err="1">
                <a:solidFill>
                  <a:srgbClr val="494C4D"/>
                </a:solidFill>
                <a:latin typeface="Arial"/>
                <a:cs typeface="Arial"/>
              </a:rPr>
              <a:t>to</a:t>
            </a:r>
            <a:r>
              <a:rPr lang="de-AT" sz="1838" spc="-5" dirty="0">
                <a:solidFill>
                  <a:srgbClr val="494C4D"/>
                </a:solidFill>
                <a:latin typeface="Arial"/>
                <a:cs typeface="Arial"/>
              </a:rPr>
              <a:t> 25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6382" name="object_26383"/>
          <p:cNvSpPr txBox="1"/>
          <p:nvPr/>
        </p:nvSpPr>
        <p:spPr>
          <a:xfrm>
            <a:off x="15900000" y="8376331"/>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11</a:t>
            </a:r>
          </a:p>
        </p:txBody>
      </p:sp>
      <p:sp>
        <p:nvSpPr>
          <p:cNvPr id="26384" name="object_26385"/>
          <p:cNvSpPr txBox="1"/>
          <p:nvPr/>
        </p:nvSpPr>
        <p:spPr>
          <a:xfrm>
            <a:off x="5300000" y="8376331"/>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A=2.5 | I=67%</a:t>
            </a:r>
          </a:p>
        </p:txBody>
      </p:sp>
      <p:sp>
        <p:nvSpPr>
          <p:cNvPr id="26386" name="object_26387"/>
          <p:cNvSpPr/>
          <p:nvPr/>
        </p:nvSpPr>
        <p:spPr>
          <a:xfrm>
            <a:off x="7345326" y="8535546"/>
            <a:ext cx="5961502" cy="212287"/>
          </a:xfrm>
          <a:prstGeom prst="rect">
            <a:avLst/>
          </a:prstGeom>
          <a:solidFill>
            <a:srgbClr val="49C0B6"/>
          </a:solidFill>
        </p:spPr>
      </p:sp>
      <p:sp>
        <p:nvSpPr>
          <p:cNvPr id="26388" name="object_26389"/>
          <p:cNvSpPr txBox="1"/>
          <p:nvPr/>
        </p:nvSpPr>
        <p:spPr>
          <a:xfrm>
            <a:off x="150000" y="8907048"/>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25 </a:t>
            </a:r>
            <a:r>
              <a:rPr lang="de-AT" sz="1838" spc="-5" dirty="0" err="1">
                <a:solidFill>
                  <a:srgbClr val="494C4D"/>
                </a:solidFill>
                <a:latin typeface="Arial"/>
                <a:cs typeface="Arial"/>
              </a:rPr>
              <a:t>to</a:t>
            </a:r>
            <a:r>
              <a:rPr lang="de-AT" sz="1838" spc="-5" dirty="0">
                <a:solidFill>
                  <a:srgbClr val="494C4D"/>
                </a:solidFill>
                <a:latin typeface="Arial"/>
                <a:cs typeface="Arial"/>
              </a:rPr>
              <a:t>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6390" name="object_26391"/>
          <p:cNvSpPr txBox="1"/>
          <p:nvPr/>
        </p:nvSpPr>
        <p:spPr>
          <a:xfrm>
            <a:off x="15900000" y="8907048"/>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203</a:t>
            </a:r>
          </a:p>
        </p:txBody>
      </p:sp>
      <p:sp>
        <p:nvSpPr>
          <p:cNvPr id="26392" name="object_26393"/>
          <p:cNvSpPr txBox="1"/>
          <p:nvPr/>
        </p:nvSpPr>
        <p:spPr>
          <a:xfrm>
            <a:off x="5300000" y="8907048"/>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A=2.6 | I=73%</a:t>
            </a:r>
          </a:p>
        </p:txBody>
      </p:sp>
      <p:sp>
        <p:nvSpPr>
          <p:cNvPr id="26394" name="object_26395"/>
          <p:cNvSpPr/>
          <p:nvPr/>
        </p:nvSpPr>
        <p:spPr>
          <a:xfrm>
            <a:off x="7345326" y="9066263"/>
            <a:ext cx="5740120" cy="212287"/>
          </a:xfrm>
          <a:prstGeom prst="rect">
            <a:avLst/>
          </a:prstGeom>
          <a:solidFill>
            <a:srgbClr val="49C0B6"/>
          </a:solidFill>
        </p:spPr>
      </p:sp>
      <p:sp>
        <p:nvSpPr>
          <p:cNvPr id="26396" name="object_26397"/>
          <p:cNvSpPr txBox="1"/>
          <p:nvPr/>
        </p:nvSpPr>
        <p:spPr>
          <a:xfrm>
            <a:off x="150000" y="9437765"/>
            <a:ext cx="5109499" cy="530717"/>
          </a:xfrm>
          <a:prstGeom prst="rect">
            <a:avLst/>
          </a:prstGeom>
        </p:spPr>
        <p:txBody>
          <a:bodyPr vert="horz" wrap="square" lIns="0" tIns="15240" rIns="0" bIns="0" rtlCol="0" anchor="ctr" anchorCtr="0">
            <a:normAutofit/>
          </a:bodyPr>
          <a:lstStyle/>
          <a:p>
            <a:pPr algn="r"/>
            <a:r>
              <a:rPr lang="de-AT" sz="1838" spc="-5" dirty="0">
                <a:solidFill>
                  <a:srgbClr val="494C4D"/>
                </a:solidFill>
                <a:latin typeface="Arial"/>
                <a:cs typeface="Arial"/>
              </a:rPr>
              <a:t>Over 50 </a:t>
            </a:r>
            <a:r>
              <a:rPr lang="de-AT" sz="1838" spc="-5" dirty="0" err="1">
                <a:solidFill>
                  <a:srgbClr val="494C4D"/>
                </a:solidFill>
                <a:latin typeface="Arial"/>
                <a:cs typeface="Arial"/>
              </a:rPr>
              <a:t>years</a:t>
            </a:r>
            <a:endParaRPr sz="1838" spc="-5" dirty="0">
              <a:solidFill>
                <a:srgbClr val="494C4D"/>
              </a:solidFill>
              <a:latin typeface="Arial"/>
              <a:cs typeface="Arial"/>
            </a:endParaRPr>
          </a:p>
        </p:txBody>
      </p:sp>
      <p:sp>
        <p:nvSpPr>
          <p:cNvPr id="26398" name="object_26399"/>
          <p:cNvSpPr txBox="1"/>
          <p:nvPr/>
        </p:nvSpPr>
        <p:spPr>
          <a:xfrm>
            <a:off x="15900000" y="9437765"/>
            <a:ext cx="4167513" cy="530717"/>
          </a:xfrm>
          <a:prstGeom prst="rect">
            <a:avLst/>
          </a:prstGeom>
        </p:spPr>
        <p:txBody>
          <a:bodyPr vert="horz" wrap="square" lIns="0" tIns="15240" rIns="0" bIns="0" rtlCol="0" anchor="ctr" anchorCtr="0">
            <a:normAutofit/>
          </a:bodyPr>
          <a:lstStyle/>
          <a:p>
            <a:r>
              <a:rPr sz="1838" spc="10" dirty="0">
                <a:solidFill>
                  <a:srgbClr val="494C4D"/>
                </a:solidFill>
                <a:latin typeface="Arial"/>
                <a:cs typeface="Arial"/>
              </a:rPr>
              <a:t>N = 106</a:t>
            </a:r>
          </a:p>
        </p:txBody>
      </p:sp>
      <p:sp>
        <p:nvSpPr>
          <p:cNvPr id="26400" name="object_26401"/>
          <p:cNvSpPr txBox="1"/>
          <p:nvPr/>
        </p:nvSpPr>
        <p:spPr>
          <a:xfrm>
            <a:off x="5300000" y="9437765"/>
            <a:ext cx="1939409" cy="530717"/>
          </a:xfrm>
          <a:prstGeom prst="rect">
            <a:avLst/>
          </a:prstGeom>
        </p:spPr>
        <p:txBody>
          <a:bodyPr vert="horz" wrap="square" lIns="0" tIns="15240" rIns="0" bIns="0" rtlCol="0" anchor="ctr" anchorCtr="0">
            <a:normAutofit/>
          </a:bodyPr>
          <a:lstStyle/>
          <a:p>
            <a:pPr algn="r"/>
            <a:r>
              <a:rPr sz="1463">
                <a:solidFill>
                  <a:srgbClr val="494C4D"/>
                </a:solidFill>
                <a:latin typeface="Arial"/>
                <a:cs typeface="Arial"/>
              </a:rPr>
              <a:t>A=2.8 | I=65%</a:t>
            </a:r>
          </a:p>
        </p:txBody>
      </p:sp>
      <p:sp>
        <p:nvSpPr>
          <p:cNvPr id="26402" name="object_26403"/>
          <p:cNvSpPr/>
          <p:nvPr/>
        </p:nvSpPr>
        <p:spPr>
          <a:xfrm>
            <a:off x="7345326" y="9596980"/>
            <a:ext cx="5456779" cy="212287"/>
          </a:xfrm>
          <a:prstGeom prst="rect">
            <a:avLst/>
          </a:prstGeom>
          <a:solidFill>
            <a:srgbClr val="49C0B6"/>
          </a:solid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15455"/>
      </a:hlink>
      <a:folHlink>
        <a:srgbClr val="51545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515455"/>
      </a:hlink>
      <a:folHlink>
        <a:srgbClr val="51545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18434</Words>
  <Application>Microsoft Office PowerPoint</Application>
  <PresentationFormat>Benutzerdefiniert</PresentationFormat>
  <Paragraphs>3175</Paragraphs>
  <Slides>95</Slides>
  <Notes>95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95</vt:i4>
      </vt:variant>
    </vt:vector>
  </HeadingPairs>
  <TitlesOfParts>
    <vt:vector size="100" baseType="lpstr">
      <vt:lpstr>Arial</vt:lpstr>
      <vt:lpstr>Avenir Next LT Pro</vt:lpstr>
      <vt:lpstr>Calibri</vt:lpstr>
      <vt:lpstr>Wingdings</vt:lpstr>
      <vt:lpstr>Office Theme</vt:lpstr>
      <vt:lpstr>PowerPoint-Präsentation</vt:lpstr>
      <vt:lpstr>Questionnaire overview Demo Report (stakeholder group employees)</vt:lpstr>
      <vt:lpstr>General information Demo Report (stakeholder group employees)</vt:lpstr>
      <vt:lpstr>The EUCUSA traffic light scale Demo Report (stakeholder group employees)</vt:lpstr>
      <vt:lpstr>The symbols Demo Report (stakeholder group employees)</vt:lpstr>
      <vt:lpstr>The navigation (1 / 2) Demo Report (stakeholder group employees)</vt:lpstr>
      <vt:lpstr>The navigation (1 / 2) Demo Report (stakeholder group employees)</vt:lpstr>
      <vt:lpstr>Content Demo Report (stakeholder group employees)</vt:lpstr>
      <vt:lpstr>Project overview Demo Report (stakeholder group employees)</vt:lpstr>
      <vt:lpstr>Response-Rate Demo Report (stakeholder group employees)</vt:lpstr>
      <vt:lpstr>Index overview Demo Report (stakeholder group employees)</vt:lpstr>
      <vt:lpstr>Dimensions Demo Report (stakeholder group employees)</vt:lpstr>
      <vt:lpstr>Portfolio of Action Demo Report (stakeholder group employees)</vt:lpstr>
      <vt:lpstr>Portfolio of Action Demo Report (stakeholder group employees)</vt:lpstr>
      <vt:lpstr>Action portfolio | Strengths Demo Report (stakeholder group employees)</vt:lpstr>
      <vt:lpstr>Action portfolio | Potential for improvement Demo Report (stakeholder group employees)</vt:lpstr>
      <vt:lpstr>Working Conditions | Action portfolio Demo Report (stakeholder group employees)</vt:lpstr>
      <vt:lpstr>Working Conditions | Aspect list Demo Report (stakeholder group employees)</vt:lpstr>
      <vt:lpstr>flexible working time models Demo Report (stakeholder group employees)</vt:lpstr>
      <vt:lpstr>flexible forms of work Demo Report (stakeholder group employees)</vt:lpstr>
      <vt:lpstr>fair remuneration Demo Report (stakeholder group employees)</vt:lpstr>
      <vt:lpstr>modern IT infrastructure Demo Report (stakeholder group employees)</vt:lpstr>
      <vt:lpstr>attention to health promotion Demo Report (stakeholder group employees)</vt:lpstr>
      <vt:lpstr>Corporate Culture | Action portfolio Demo Report (stakeholder group employees)</vt:lpstr>
      <vt:lpstr>Corporate Culture | Aspect list Demo Report (stakeholder group employees)</vt:lpstr>
      <vt:lpstr>cooperation Demo Report (stakeholder group employees)</vt:lpstr>
      <vt:lpstr>knowledge management Demo Report (stakeholder group employees)</vt:lpstr>
      <vt:lpstr>internal communication Demo Report (stakeholder group employees)</vt:lpstr>
      <vt:lpstr>trusting working atmosphere Demo Report (stakeholder group employees)</vt:lpstr>
      <vt:lpstr>unbureaucratic workflows Demo Report (stakeholder group employees)</vt:lpstr>
      <vt:lpstr>Competitiveness | Action portfolio Demo Report (stakeholder group employees)</vt:lpstr>
      <vt:lpstr>Competitiveness | Aspect list Demo Report (stakeholder group employees)</vt:lpstr>
      <vt:lpstr>security in the supply chain Demo Report (stakeholder group employees)</vt:lpstr>
      <vt:lpstr>competitiveness Demo Report (stakeholder group employees)</vt:lpstr>
      <vt:lpstr>recruiting Demo Report (stakeholder group employees)</vt:lpstr>
      <vt:lpstr>diversity Demo Report (stakeholder group employees)</vt:lpstr>
      <vt:lpstr>resilience Demo Report (stakeholder group employees)</vt:lpstr>
      <vt:lpstr>Future Orientation | Action portfolio Demo Report (stakeholder group employees)</vt:lpstr>
      <vt:lpstr>Future Orientation | Aspect list Demo Report (stakeholder group employees)</vt:lpstr>
      <vt:lpstr>management culture Demo Report (stakeholder group employees)</vt:lpstr>
      <vt:lpstr>career Development Opportunities Demo Report (stakeholder group employees)</vt:lpstr>
      <vt:lpstr>innovation-friendly climate Demo Report (stakeholder group employees)</vt:lpstr>
      <vt:lpstr>digitization Demo Report (stakeholder group employees)</vt:lpstr>
      <vt:lpstr>customer focus Demo Report (stakeholder group employees)</vt:lpstr>
      <vt:lpstr>Corporate Image | Action portfolio Demo Report (stakeholder group employees)</vt:lpstr>
      <vt:lpstr>Corporate Image | Aspect list Demo Report (stakeholder group employees)</vt:lpstr>
      <vt:lpstr>CSR - Corporate Social Responsibility Demo Report (stakeholder group employees)</vt:lpstr>
      <vt:lpstr>attractive employer Demo Report (stakeholder group employees)</vt:lpstr>
      <vt:lpstr>product recommendation Demo Report (stakeholder group employees)</vt:lpstr>
      <vt:lpstr>exemplary effect Demo Report (stakeholder group employees)</vt:lpstr>
      <vt:lpstr>social Benefit Demo Report (stakeholder group employees)</vt:lpstr>
      <vt:lpstr>Personal information </vt:lpstr>
      <vt:lpstr>Leadership Demo Report (stakeholder group employees)</vt:lpstr>
      <vt:lpstr>Seniority Demo Report (stakeholder group employees)</vt:lpstr>
      <vt:lpstr>Age Demo Report (stakeholder group employees)</vt:lpstr>
      <vt:lpstr>Semantic Differential </vt:lpstr>
      <vt:lpstr>Semantic Differential Demo Report (stakeholder group employees)</vt:lpstr>
      <vt:lpstr>External Benchmarking </vt:lpstr>
      <vt:lpstr>Working Conditions | External Benchmarking Demo Report (stakeholder group employees)</vt:lpstr>
      <vt:lpstr>Corporate Culture | External Benchmarking Demo Report (stakeholder group employees)</vt:lpstr>
      <vt:lpstr>Competitiveness | External Benchmarking Demo Report (stakeholder group employees)</vt:lpstr>
      <vt:lpstr>Future Orientation | External Benchmarking Demo Report (stakeholder group employees)</vt:lpstr>
      <vt:lpstr>Corporate Image | External Benchmarking Demo Report (stakeholder group employees)</vt:lpstr>
      <vt:lpstr>Table Report demoscopic items </vt:lpstr>
      <vt:lpstr>Table Report | EUCUSA Index Demo Report (stakeholder group employees)</vt:lpstr>
      <vt:lpstr>Table Report | Working Conditions Demo Report (stakeholder group employees)</vt:lpstr>
      <vt:lpstr>Table Report | flexible working time models Demo Report (stakeholder group employees)</vt:lpstr>
      <vt:lpstr>Table Report | flexible forms of work Demo Report (stakeholder group employees)</vt:lpstr>
      <vt:lpstr>Table Report | fair remuneration Demo Report (stakeholder group employees)</vt:lpstr>
      <vt:lpstr>Table Report | modern IT infrastructure Demo Report (stakeholder group employees)</vt:lpstr>
      <vt:lpstr>Table Report | attention to health promotion Demo Report (stakeholder group employees)</vt:lpstr>
      <vt:lpstr>Table Report | Corporate Culture Demo Report (stakeholder group employees)</vt:lpstr>
      <vt:lpstr>Table Report | cooperation Demo Report (stakeholder group employees)</vt:lpstr>
      <vt:lpstr>Table Report | knowledge management Demo Report (stakeholder group employees)</vt:lpstr>
      <vt:lpstr>Table Report | internal communication Demo Report (stakeholder group employees)</vt:lpstr>
      <vt:lpstr>Table Report | trusting working atmosphere Demo Report (stakeholder group employees)</vt:lpstr>
      <vt:lpstr>Table Report | unbureaucratic workflows Demo Report (stakeholder group employees)</vt:lpstr>
      <vt:lpstr>Table Report | Competitiveness Demo Report (stakeholder group employees)</vt:lpstr>
      <vt:lpstr>Table Report | security in the supply chain Demo Report (stakeholder group employees)</vt:lpstr>
      <vt:lpstr>Table Report | competitiveness Demo Report (stakeholder group employees)</vt:lpstr>
      <vt:lpstr>Table Report | recruiting Demo Report (stakeholder group employees)</vt:lpstr>
      <vt:lpstr>Table Report | diversity Demo Report (stakeholder group employees)</vt:lpstr>
      <vt:lpstr>Table Report | resilience Demo Report (stakeholder group employees)</vt:lpstr>
      <vt:lpstr>Table Report | Future Orientation Demo Report (stakeholder group employees)</vt:lpstr>
      <vt:lpstr>Table Report | management culture Demo Report (stakeholder group employees)</vt:lpstr>
      <vt:lpstr>Table Report | career Development Opportunities Demo Report (stakeholder group employees)</vt:lpstr>
      <vt:lpstr>Table Report | innovation-friendly climate Demo Report (stakeholder group employees)</vt:lpstr>
      <vt:lpstr>Table Report | digitization Demo Report (stakeholder group employees)</vt:lpstr>
      <vt:lpstr>Table Report | customer focus Demo Report (stakeholder group employees)</vt:lpstr>
      <vt:lpstr>Table Report | Corporate Image Demo Report (stakeholder group employees)</vt:lpstr>
      <vt:lpstr>Table Report | CSR - Corporate Social Responsibility Demo Report (stakeholder group employees)</vt:lpstr>
      <vt:lpstr>Table Report | attractive employer Demo Report (stakeholder group employees)</vt:lpstr>
      <vt:lpstr>Table Report | product recommendation Demo Report (stakeholder group employees)</vt:lpstr>
      <vt:lpstr>Table Report | exemplary effect Demo Report (stakeholder group employees)</vt:lpstr>
      <vt:lpstr>Table Report | social Benefit Demo Report (stakeholder group employees)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EUCUSA REPORT</dc:title>
  <dc:creator>EUCUSA</dc:creator>
  <cp:lastModifiedBy>Sebastian Luzian</cp:lastModifiedBy>
  <cp:revision>8</cp:revision>
  <dcterms:created xsi:type="dcterms:W3CDTF">2018-05-16T07:42:01Z</dcterms:created>
  <dcterms:modified xsi:type="dcterms:W3CDTF">2022-04-07T13:27:17Z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2018-05-16T00:00:00Z</vt:filetime>
  </property>
  <property fmtid="{D5CDD505-2E9C-101B-9397-08002B2CF9AE}" pid="3" name="Creator">
    <vt:lpwstr>Adobe InDesign CC 13.0 (Macintosh)</vt:lpwstr>
  </property>
  <property fmtid="{D5CDD505-2E9C-101B-9397-08002B2CF9AE}" pid="4" name="LastSaved">
    <vt:filetime>2018-05-16T00:00:00Z</vt:filetime>
  </property>
</Properties>
</file>